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ink/ink2.xml" ContentType="application/inkml+xml"/>
  <Override PartName="/ppt/notesSlides/notesSlide13.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notesSlides/notesSlide14.xml" ContentType="application/vnd.openxmlformats-officedocument.presentationml.notesSlide+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notesSlides/notesSlide15.xml" ContentType="application/vnd.openxmlformats-officedocument.presentationml.notesSlide+xml"/>
  <Override PartName="/ppt/ink/ink55.xml" ContentType="application/inkml+xml"/>
  <Override PartName="/ppt/ink/ink56.xml" ContentType="application/inkml+xml"/>
  <Override PartName="/ppt/ink/ink57.xml" ContentType="application/inkml+xml"/>
  <Override PartName="/ppt/notesSlides/notesSlide16.xml" ContentType="application/vnd.openxmlformats-officedocument.presentationml.notesSlide+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notesSlides/notesSlide17.xml" ContentType="application/vnd.openxmlformats-officedocument.presentationml.notesSlide+xml"/>
  <Override PartName="/ppt/ink/ink68.xml" ContentType="application/inkml+xml"/>
  <Override PartName="/ppt/notesSlides/notesSlide18.xml" ContentType="application/vnd.openxmlformats-officedocument.presentationml.notesSlide+xml"/>
  <Override PartName="/ppt/ink/ink69.xml" ContentType="application/inkml+xml"/>
  <Override PartName="/ppt/ink/ink70.xml" ContentType="application/inkml+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256" r:id="rId2"/>
    <p:sldId id="295" r:id="rId3"/>
    <p:sldId id="566" r:id="rId4"/>
    <p:sldId id="302" r:id="rId5"/>
    <p:sldId id="300" r:id="rId6"/>
    <p:sldId id="303" r:id="rId7"/>
    <p:sldId id="301" r:id="rId8"/>
    <p:sldId id="554" r:id="rId9"/>
    <p:sldId id="565" r:id="rId10"/>
    <p:sldId id="553" r:id="rId11"/>
    <p:sldId id="563" r:id="rId12"/>
    <p:sldId id="556" r:id="rId13"/>
    <p:sldId id="305" r:id="rId14"/>
    <p:sldId id="564" r:id="rId15"/>
    <p:sldId id="306" r:id="rId16"/>
    <p:sldId id="309" r:id="rId17"/>
    <p:sldId id="310" r:id="rId18"/>
    <p:sldId id="560" r:id="rId19"/>
    <p:sldId id="552" r:id="rId20"/>
    <p:sldId id="297" r:id="rId21"/>
    <p:sldId id="270" r:id="rId22"/>
    <p:sldId id="283" r:id="rId23"/>
    <p:sldId id="278" r:id="rId24"/>
    <p:sldId id="271" r:id="rId25"/>
    <p:sldId id="284" r:id="rId26"/>
    <p:sldId id="272" r:id="rId27"/>
    <p:sldId id="273" r:id="rId28"/>
    <p:sldId id="274" r:id="rId29"/>
    <p:sldId id="298" r:id="rId30"/>
    <p:sldId id="555"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7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8" autoAdjust="0"/>
    <p:restoredTop sz="87566" autoAdjust="0"/>
  </p:normalViewPr>
  <p:slideViewPr>
    <p:cSldViewPr snapToGrid="0">
      <p:cViewPr varScale="1">
        <p:scale>
          <a:sx n="83" d="100"/>
          <a:sy n="83" d="100"/>
        </p:scale>
        <p:origin x="588" y="66"/>
      </p:cViewPr>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33" d="100"/>
        <a:sy n="133" d="100"/>
      </p:scale>
      <p:origin x="0" y="-481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06T20:09:53.423"/>
    </inkml:context>
    <inkml:brush xml:id="br0">
      <inkml:brushProperty name="width" value="0.05292" units="cm"/>
      <inkml:brushProperty name="height" value="0.05292" units="cm"/>
      <inkml:brushProperty name="color" value="#177D36"/>
      <inkml:brushProperty name="ignorePressure" value="1"/>
    </inkml:brush>
    <inkml:brush xml:id="br1">
      <inkml:brushProperty name="width" value="0.05292" units="cm"/>
      <inkml:brushProperty name="height" value="0.05292" units="cm"/>
      <inkml:brushProperty name="ignorePressure" value="1"/>
    </inkml:brush>
    <inkml:brush xml:id="br2">
      <inkml:brushProperty name="width" value="0.05292" units="cm"/>
      <inkml:brushProperty name="height" value="0.05292" units="cm"/>
      <inkml:brushProperty name="color" value="#FF8000"/>
      <inkml:brushProperty name="ignorePressure" value="1"/>
    </inkml:brush>
    <inkml:brush xml:id="br3">
      <inkml:brushProperty name="width" value="0.05292" units="cm"/>
      <inkml:brushProperty name="height" value="0.05292" units="cm"/>
      <inkml:brushProperty name="color" value="#ED1C24"/>
      <inkml:brushProperty name="ignorePressure" value="1"/>
    </inkml:brush>
    <inkml:brush xml:id="br4">
      <inkml:brushProperty name="width" value="0.05292" units="cm"/>
      <inkml:brushProperty name="height" value="0.05292" units="cm"/>
      <inkml:brushProperty name="color" value="#3165BB"/>
      <inkml:brushProperty name="ignorePressure" value="1"/>
    </inkml:brush>
    <inkml:brush xml:id="br5">
      <inkml:brushProperty name="width" value="0.05292" units="cm"/>
      <inkml:brushProperty name="height" value="0.05292" units="cm"/>
      <inkml:brushProperty name="color" value="#68349C"/>
      <inkml:brushProperty name="ignorePressure" value="1"/>
    </inkml:brush>
  </inkml:definitions>
  <inkml:trace contextRef="#ctx0" brushRef="#br0">8656 0 15616,'-3'19'5887,"3"-19"-3199,-3 49-2208,3-42 1344,0 8-640,-3 15-32,3 4-544,0 4-192,3 2-256,3-3-64,-1-1 32,0-3-160,1-7 32,-4-5-640,1-6-288,-1-8-1024,-2-3-352,-2-4-1248,-3-4-480,-3-8-1663</inkml:trace>
  <inkml:trace contextRef="#ctx0" brushRef="#br0" timeOffset="229.38">8565 170 15872,'6'-4'5887,"-4"1"-3199,6-2-2080,0 3 1440,6-3-832,2 2-192,0-1-544,2 0-160,3-2-192,1 5-160,-1-2 0,-2 0 96,-9 3 32,1 0-32,-3 0-64,0 0 96,-8 7 0,-2 10 320,-4 5 192,-2 1-192,-3 3 0,4 5-224,1 3-128,3-5-32,3 7-32,3-10 0,4-4 0,5-6 0,3-4 0,6-3 0,1 1 0,-4-10 0,-4-5 0,-1 0 0,4-11 0,1-15 0,-7 5 0,-4 5 0,-4-14 0,0 6 0,-9 3 0,4 5 0,-9 2 0,0 5-224,-7 2 0,2 0-672,-2 10-288,1-1-896,7 13-352,-1 6-1248,5 1-448,6 2-1919</inkml:trace>
  <inkml:trace contextRef="#ctx0" brushRef="#br0" timeOffset="718.07">8985 126 16895,'-3'1'6336,"3"-1"-3456,-1 17-2720,1-5 1280,1 9-448,5 5-32,0 5-448,1 4-160,2 1-224,-2 2-32,-2-13 96,1 2-160,0-11-32,-1-2 0,-2-7 64,-1-2 32,-2-5 96,0-5-96,-2-11-64,-4-5 0,1-6-32,-4-3 128,4-7 160,0 0-160,5 7 0,3 9 0,2 7 0,0 2-160,9-5 32,4 5-64,-4 5-64,4 0-832,4 3-384,-4-2-1312,2 5-544,6 1-4224</inkml:trace>
  <inkml:trace contextRef="#ctx0" brushRef="#br0" timeOffset="-4852.34">6701 345 14208,'0'7'5343,"2"-4"-2879,1-3-2240,0 0 1152,0 0-32,0 0 224,1-3-576,7-1-256,2-6-448,3 6-128,-2-8-32,-1 2-64,-5 3-64,0-2-64,-2 0-32,-6-14-160,-6 2-64,-5 6 224,3 9 128,1-3 352,-5 14 128,-6 5 256,5 1 64,2-1-288,1 16-160,-1 11-32,5 3 0,6-11-96,6-13-96,-4-2-64,10 0-96,8 4-192,7-7-128,0-1-608,0-8-192,-1 0-1184,3-2-448,-3-2-1600,4-5-671,-8-5-641</inkml:trace>
  <inkml:trace contextRef="#ctx0" brushRef="#br0" timeOffset="-4431.46">7076 228 13952,'-5'-6'5183,"5"6"-2815,-13 0-1280,13 0 1440,-8 0-480,2 0 0,-13 6-736,1-2-256,0 13-608,1-2-128,-1 12-96,4-2-96,1 4-96,3 7 0,4-7-32,12-7-224,4-7-96,-2-3-160,11-5-64,-1-2 32,3-5 64,11-5 192,1-7 128,-7-11 32,-2-12-32,-6-6 0,-5 2 96,-4 14-64,-6-27 32,-1 9 352,-4-5 96,-1 7 448,0 9 192,0 7-608,0 22-288,1 3-32,2 17 32,0-6-32,2 35-64,4 29 0,2-11-32,0-8-352,3-3-160,-4-5-1312,7-13-544,-7-9-3296,10-7-1471,4-25 1119</inkml:trace>
  <inkml:trace contextRef="#ctx0" brushRef="#br0" timeOffset="-6383.53">5772 95 9984,'0'-19'3680,"0"14"-1984,0 5-1984,3 14 4159,-3-4-991,4 7-736,-2 13-608,3 8-960,-2 10 0,0 3 64,-1-8-288,1-3-32,-1-4-128,1-3 32,0-4-64,-1-6 64,1-4 0,-1-5 32,2-11 352,-1-9-320,-1 0-96,1-4-96,-2-14 0,5-11-64,2-3-32,5 0-64,12-2-32,-2 12-32,2 9 96,3 9-288,7 10-32,0 10 384,-9 7 192,1 6-160,-8 6-64,-4-4 32,-4-1 96,-8-5 320,-9-5 96,-7 6-128,-6-6-96,0-3-96,1-9-64,-3 3-192,-3 0 32,-2-5-416,-7-5-224,5-2-704,3-11-352,6 0-1504,9 2-608,10 2-2975</inkml:trace>
  <inkml:trace contextRef="#ctx0" brushRef="#br0" timeOffset="-796.88">8229 146 13056,'-2'-2'4927,"2"2"-2687,-2 2-1216,2 0 1472,-3 6-736,1 6-128,-1 5-608,3 2-256,0 7-416,3 3 128,2 0 128,2-1-320,2-2-160,-2-6-224,2 0-96,-2-8-896,-2-3-416,1-1-960,-6-5-384,0-5-4127</inkml:trace>
  <inkml:trace contextRef="#ctx0" brushRef="#br0" timeOffset="-534.59">8217 125 13056,'-9'-14'4831,"9"14"-2623,6-7-1664,-3 1 1152,2 5-1120,0-5-320,0 6-1728,1 0-608,4 3-3903,-1 4-1633,1 1 3936,-2-1 1888</inkml:trace>
  <inkml:trace contextRef="#ctx0" brushRef="#br0" timeOffset="-381.99">8528 144 14464,'-8'-7'5439,"-6"0"-2943,2 4-1856,0 1 1312,5 2-832,-1 0-160,-5 0-288,-6 2-128,0 3-288,5 2-32,4 2 96,5 3-192,2 3-64,8-1-32,8 0-32,7 0-160,0 3 32,0 1-96,-5 4 0,2 4-32,-10-5 64,1 5 128,-2-1 96,-6-2 352,-4-8 224,-1 2 96,-5-7 64,-6-1-288,-2-6-128,-2-3-288,-3-7-96,6-4-992,2-4-448,2-6-1504,4-6-576,-4 2-3583</inkml:trace>
  <inkml:trace contextRef="#ctx0" brushRef="#br0" timeOffset="-5751.3">6168 116 14848,'0'7'5631,"3"-9"-3071,-3 14-1920,5 4 1312,1 11-704,-1 7-64,4 13-512,-4-1-96,-3-6-320,5-7-160,0-2 0,-7-3-64,5-4-32,-5-3-480,5-4-160,-2-5-1152,-3-5-448,0-7-1312,0 0-480</inkml:trace>
  <inkml:trace contextRef="#ctx0" brushRef="#br0" timeOffset="-1637.63">7765 286 13184,'0'5'4927,"2"-1"-2687,3-4-1632,1 0 1184,-1 0-288,3-4-32,3-1-672,-1-3-320,4 4-288,-1-1-96,2-7 32,-1 3-64,-1-8 32,-2 4-64,-3-5 64,-2 4-128,-6 0 0,-3 2 32,-6 3 0,-4 2 0,0 2 64,-3 3 448,-5 9 288,0 9 32,-1 6 64,6 6-384,3 5-64,2 2-128,8 3-32,6-3-160,5-6-96,3-7 64,2-4 0,3-7-128,6 0 32,2-4-768,2-3-320,-2-8-992,-3 1-352,0-6-1408,-1 3-512,-5-1-1791</inkml:trace>
  <inkml:trace contextRef="#ctx0" brushRef="#br0" timeOffset="-1202.76">8134 148 9984,'-3'-4'3680,"3"1"-1984,0-1-640,0 1 1151,0 1 33,0 0 160,-8-1-480,4 1-128,-10 2-1024,-7 2-32,-3 3-32,8 2-384,2 5-192,4 2-64,2 3-64,5-1 0,8 1 64,6-1-32,8 1-32,2-1 32,3 4-32,-5-4 0,-1 0 0,-7 6 0,0-6 0,-4 2 0,-1 0 64,-6-2 96,-6-2 128,-4-3 0,-1 0 64,-7-4-192,-1 2-96,-3-4-256,1-5-128,2-5-960,4-4-352,2-3-1280,1-5-480,7 3-3423</inkml:trace>
  <inkml:trace contextRef="#ctx0" brushRef="#br0" timeOffset="-2164.22">7469 200 8704,'0'0'3328,"0"0"-1792,0 5-800,0-5 992,5 5-129,-5 2 1,9 3-256,-4 6-96,0 5-704,0 6 160,-1-2 64,3 6 32,-2-6 0,-5-2-192,5 0-32,-5-11-320,6 3-96,-3-8-32,-3 1 64,-3-2-32,-3-6 0,1-6-32,2 2 0,-2-12-64,1-6-64,-2-6-64,-2-3 32,8 3 32,0-8 0,10 5 0,3 3 0,4 2 0,1 7 0,1 3 0,0-2 0,0 9 64,-1 2 32,0 2-128,1 5 32,-3 0-512,0 3-128,-2-1-800,-5 0-384,3 3-1472,-5 0-703,-1-1-1569</inkml:trace>
  <inkml:trace contextRef="#ctx0" brushRef="#br0" timeOffset="-5345.01">6338 291 11392,'3'5'4288,"-3"0"-2305,8 6-1311,-8-6 1120,3 4 32,5 3 96,0 1-352,8-5-160,3-1-800,2-2 0,0-3 32,-2-4-288,-4-3-32,2-3-192,-2-5-32,-1 2-32,-6-6-64,-5 5-128,-3-6 0,-5-4 0,-7 1-32,-6 5 32,-4 6 0,1 10 288,1 5 128,3 4 64,4 12 96,3 11 128,1 0 32,4 3-192,-1-3-96,6-6-96,6-4-64,5-2-96,7-4 32,4-4-128,-1-2 0,2-6-256,4-1-128,3-6-992,-1 0-352,0-3-1984,-5-6-800,-5-2-2271</inkml:trace>
  <inkml:trace contextRef="#ctx0" brushRef="#br0" timeOffset="90965.71">7033 648 7168,'0'0'2720,"0"0"-1472,0 2-768,0-2 832,0 1-224,1 0 32,0 0-288,-1 0-65,1 1-415,0 0 128,1 1 96,-1-1 32,1 0 32,0 1-96,0 0 64,0-1-192,1 0-96,-1 1-96,1 1 0,0-1 0,1 2 96,-1 0-32,0 0 64,0 0 0,2 1 32,-2 0-64,2 3-32,-2-1-256,3-1-64,-2 1 64,1 1 32,0-1-96,-1 2 32,0-2 0,1 4 64,-2-2 32,2 2 32,-1-2 64,1 0 96,-1-2-64,1 1 32,-1 0-96,1 1 0,0-3-96,-1 2 32,0-2-64,0 4-32,0-2 96,1 1 0,-2-2 32,2 3 0,-1-3 0,0 3 0,0-1 0,1-2 64,-1 0-96,0 0-64,-1-1 0,1 1 32,-1-1-32,0 0-32,-1-1 32,1 1 32,0-1 32,0-1 32,-1 1-160,1-1-32,0 0 32,0 1 64,-1-2-64,0 0 0,1 0 32,-1 0 64,0 0-32,0-2-32,0 1 32,0 0-32,0 0 0,0 0 0,0-1 64,1 1 32,-2-1-32,1 1 32,0 0-128,-1 0 0,1 1 32,-1-1 0,0-1 0,0 0 64,-1 0-96,1 0 0,0-1 32,0 2 64,-1-2-96,1 0 0,-1 1 32,1 0 64,-1-1-448,0 0-160,0 1-640,0-2-288,0 1-1472,0-1-576,0 0-2335</inkml:trace>
  <inkml:trace contextRef="#ctx0" brushRef="#br0" timeOffset="89166.29">6908 892 7296,'0'1'2720,"0"0"-1472,0 0-672,0-1 736,0 0-192,0 0 0,0 0-33,0 0 129,1 0-672,0-1 128,0 0 64,0 0 32,-1-2 96,2 0-192,-1 0-96,0-1-64,1 0 0,0 0-128,0-2-64,2-1 160,0-2 128,0 0-160,1-1-96,0 0-192,1-1-64,-1 2-32,0 0-64,0 1 32,-1 0-32,1 0 0,-1-1 0,0 1 0,0-1 64,0 2-32,0 0-32,-1 1 32,1-1 32,0 1-32,-1-1-32,-1 1 32,1 1 32,-1 0-32,0 2-32,0 0 32,-1 0-32,0 1 0,1 0 0,-1 0 0,0 0 64,0 1-32,0-1 64,0 0-128,0 0-64,1 1 64,-2 0 64,1 0 0,0 0 64,-1 0-64,0 1 64,0 0-64,0 0-32,0 0-544,0 0-192,-1 0-1920,1 0-736,-1-1-2975</inkml:trace>
  <inkml:trace contextRef="#ctx0" brushRef="#br0" timeOffset="99494.9">7292 1141 5504,'0'0'2112,"0"1"-1152,0-2-416,0 1 704,0 0-160,0 0 32,0 0-32,0 0 64,0 0-640,0 0 128,0 0 95,0 0-255,0 0-32,0 0-128,0 0 32,0 0 96,0 0 32,0 0-192,0 0-32,0 0 0,1-2 64,-1 1-32,1-1 64,0 2-128,0-2-64,0-2-64,0 3-96,1-2 32,-1 0-32,1-1 0,1 1 0,-1-1 0,1 1 64,0-2-32,0-1-32,1 0 32,-1 0-32,0 0 0,0 1 0,1-1 0,0-1 0,0-1 0,1 0 0,0-1 0,1 1 0,-1 1 0,0-2 0,-1 1 0,0 1 64,1 0-96,-1 1 0,0 0 32,0-1 0,-1 2 0,1-2 0,0 1-96,1-2 64,-1 0 32,0 1 64,0 0-32,0 0-32,-1 0 32,0-1 32,0 1-96,0 0 0,1 2 32,-1-1 64,0 2 32,0-2 96,0 1-96,0-1-64,1 0 0,0 0 32,0 0-96,-1-1 0,0 2 32,0-1 0,0 1 0,-1 0 64,0 0-96,1-2 0,0 1 32,-1 1 64,1 0-32,-1 0-32,1 2-64,-1-1 32,1 1 32,-1 1 0,0-2-96,1 0 64,0-1 32,-1 1 0,0-1 64,1 1 32,-2-1-32,1 2-64,0 0-64,0-2 32,0 2 32,-1 0 64,0 0-96,1 0 0,-1 0 32,0 1 0,0-1 0,0 1 0,-1 0 0,1 0 0,0 0 0,-1 0 0,0 0 0,1-1 64,0 0-96,0 1 0,-1 0 32,1-1 64,0 2-32,0-1 64,-1-1-128,1 3 0,0-2-32,0 1 0,0 0 64,0-1 0,-1 2 0,1-1 64,0 0-32,0 1-32,-1-1-64,0 1 32,0 0 32,0 0 64,0 0-32,0 0-32,0 0 32,0 0-32,0 0-160,0 0 32,0 0-288,0 0-128,0 0-352,0 0-160,0 0-832,0 0-415,0-1-2369</inkml:trace>
  <inkml:trace contextRef="#ctx0" brushRef="#br0" timeOffset="90965.71">7553 666 7168,'0'0'2720,"0"0"-1472,0 2-768,0-2 832,0 1-224,1 0 32,0 0-288,-1 0-65,1 1-415,0 0 128,1 1 96,-1-1 32,1 0 32,0 1-96,0 0 64,0-1-192,1 0-96,-1 1-96,1 1 0,0-1 0,1 2 96,-1 0-32,0 0 64,0 0 0,2 1 32,-2 0-64,2 3-32,-2-1-256,3-1-64,-2 1 64,1 1 32,0-1-96,-1 2 32,0-2 0,1 4 64,-2-2 32,2 2 32,-1-2 64,1 0 96,-1-2-64,1 1 32,-1 0-96,1 1 0,0-3-96,-1 2 32,0-2-64,0 4-32,0-2 96,1 1 0,-2-2 32,2 2 0,-1-1 0,0 2 0,0-1 0,1-2 64,-1 0-96,0 0-64,-1-1 0,1 1 32,-1-1-32,0 0-32,-1-1 32,1 1 32,0-1 32,0-1 32,-1 1-160,1-1-32,0 0 32,0 1 64,-1-2-64,0 0 0,1 0 32,-1 0 64,0 0-32,0-2-32,0 1 32,0 0-32,0 0 0,0 0 0,0-1 64,1 1 32,-2-1-32,1 1 32,0 0-128,-1 0 0,1 1 32,-1-1 0,0-1 0,0 0 64,-1 0-96,1 0 0,0-1 32,0 2 64,-1-2-96,1 0 0,-1 1 32,1 0 64,-1-1-448,0 0-160,0 1-640,0-2-288,0 1-1472,0-1-576,0 0-2335</inkml:trace>
  <inkml:trace contextRef="#ctx0" brushRef="#br0" timeOffset="99494.9">7812 1159 5504,'0'0'2112,"0"1"-1152,0-2-416,0 1 704,0 0-160,0 0 32,0 0-32,0 0 64,0 0-640,0 0 128,0 0 95,0 0-255,0 0-32,0 0-128,0 0 32,0 0 96,0 0 32,0 0-192,0 0-32,0 0 0,1-2 64,-1 1-32,1-1 64,0 2-128,0-2-64,0-2-64,0 3-96,1-2 32,-1 0-32,1-1 0,1 1 0,-1-1 0,1 1 64,0-2-32,0-1-32,1 0 32,-1 0-32,0 0 0,0 1 0,1-1 0,0-1 0,0-1 0,1 0 0,0-1 0,1 1 0,-1 1 0,0-2 0,-1 1 0,0 1 64,1 0-96,-1 1 0,0 0 32,0-1 0,-1 2 0,1-2 0,0 1-96,1-2 64,-1 0 32,0 1 64,0 0-32,0 0-32,-1 0 32,0-1 32,0 1-96,0 0 0,1 2 32,-1-1 64,0 2 32,0-2 96,0 1-96,0-1-64,1 0 0,0 0 32,0 0-96,-1-1 0,0 2 32,0-1 0,0 1 0,-1 0 64,0 0-96,1-2 0,0 1 32,-1 1 64,1 0-32,-1 0-32,1 2-64,-1-1 32,1 1 32,-1 1 0,0-2-96,1 0 64,0-1 32,-1 1 0,0-1 64,1 1 32,-2-1-32,1 2-64,0 0-64,0-2 32,0 2 32,-1 0 64,0 0-96,1 0 0,-1 0 32,0 1 0,0-1 0,0 1 0,-1 0 0,1 0 0,0 0 0,-1 0 0,0 0 0,1-1 64,0 0-96,0 1 0,-1 0 32,1-1 64,0 2-32,0-1 64,-1-1-128,1 3 0,0-2-32,0 1 0,0 0 64,0-1 0,-1 2 0,1-1 64,0 0-32,0 1-32,-1-1-64,0 1 32,0 0 32,0 0 64,0 0-32,0 0-32,0 0 32,0 0-32,0 0-160,0 0 32,0 0-288,0 0-128,0 0-352,0 0-160,0 0-832,0 0-415,0-1-2369</inkml:trace>
  <inkml:trace contextRef="#ctx0" brushRef="#br0" timeOffset="90965.71">8332 1187 7168,'0'1'2720,"0"-1"-1472,0-3-768,0 3 832,0 0-224,-1-1 32,0 0-288,1 0-65,-1-1-415,0 0 128,-1-1 96,1 1 32,-1 0 32,0-2-96,0 2 64,0 0-192,-1-1-96,1 1-96,-2-2 0,1 1 0,0-2 96,0 0-32,-1-1 64,1 2 0,-1-3 32,1 2-64,-2-4-32,1 1-256,-1 0-64,1 1 64,-1-2 32,0 0-96,0 0 32,2 0 0,-2-2 64,1 1 32,0-2 32,0 2 64,-1 0 96,1 2-64,-1-1 32,1 0-96,-1-1 0,0 2-96,1 0 32,0 1-64,0-4-32,0 2 96,-1-1 0,1 2 32,0-3 0,0 2 0,0-1 0,0 0 0,-1 2 64,1 0-96,0 0-64,1 1 0,-1-1 32,1 1-32,0 0-32,0 0 32,0 1 32,1 0 32,-1 0 32,1 1-160,-2-1-32,2 1 32,-1 0 64,1 1-64,0 0 0,-1 0 32,1-1 64,0 2-32,0 1-32,0-2 32,0 2-32,0-1 0,0 0 0,0 1 64,-1-2 32,1 3-32,0-2 32,1 0-128,-1-1 0,1 1 32,0 0 0,0 1 0,0 0 64,0 0-96,1 0 0,-1 0 32,0 0 64,1 1-96,-1-1 0,1 1 32,-1-1 64,1 1-448,0 0-160,0-1-640,0 2-288,0-1-1472,0 1-576,0 0-2335</inkml:trace>
  <inkml:trace contextRef="#ctx0" brushRef="#br1" timeOffset="173824.91">5493 2160 6016,'0'0'2272,"0"0"-1216,0 2-800,0-2 512,0 0-256,0 0 32,0 0-128,0 0 0,0 0-224,0 3 160,0-3 64,0 0 0,0 0 0,0 0 256,0 0 128,0 0 0,0 0 63,0 0-415,0 0-96,0-3-224,0-2-32,0 0 32,0-1 0,0-2-64,0-3 32,0-2 0,0-4 32,0-2-64,0-2 32,0-7-128,0 4 0,0 0 96,0-4 32,0 2-32,0-2-64,0 4-64,0-1 32,3 3 32,-3 6 0,0-17 128,0-2-128,0-3 0,-3 0 0,3 0 0,0 6-96,0-1 64,0 3 96,0 3 96,0 3 0,0-1 64,0 3-192,0 3-32,0 0 0,0 3 64,-3-6-96,-1-2 0,1-6 32,1 0 0,-1 5 64,0-2-32,0 5 64,3 3-128,-3 1-64,0 2 64,3 1 64,0 4 0,0 1 64,-4-1 0,4 3 32,-3 0 0,0-3 0,0 0-64,0-3-64,3 1 32,0 0-32,0 1 0,0 4 0,0 0-96,0 0 64,3 0 32,0 2 0,-3 1 64,3 0 96,0-1 64,1 1 32,-4-1 0,0 1 0,3-1-64,-3 1-32,0-1-96,0 1 32,0 2-64,0 3 64,0 0-128,0 0 0,3-2 32,3-1 0,2 3 0,2 0 0,2 0-96,0 0 64,1 0 32,2 0 64,3 0-32,4 0 64,2 0-128,3 0 0,-2 0 32,-1-3 0,1 3 0,3 3 0,-1-3 0,3 0 0,4 0 0,0 0 0,-4 0 0,1 0 0,5 0 0,1 0 64,0 0-32,-3 0-32,0 0-64,-1 0 32,1 0 32,-13-3 0,0 3-96,7 0 64,-6 0 96,2-2 32,6 2-32,1 0-64,-3 0 32,8 0-32,-6 0 64,1 0 32,-3-3-128,-4 3 32,3 0 0,1 0 64,0 0-32,-7 0-32,-3 0-64,3 0 32,-2 0 32,2 0 0,-2 0 0,-4 0 64,0 0 32,-2-3 96,-4 3-32,3 0 0,-3 0-192,1-3 32,-2 1 0,1 2 0,1 0 0,-1 0 0,0 0 0,0 0 0,-3 0 0,1 0 0,-1 0 0,0 0 0,-3 0-224,0 0-96,0 0-736,-3-3-288,0 3-4511</inkml:trace>
  <inkml:trace contextRef="#ctx0" brushRef="#br1" timeOffset="176586.53">8470 916 6016,'-9'-3'2272,"9"3"-1216,0 0-736,0 0 544,0 0-224,0 0-32,0 0-96,0 0 96,3 0-352,0 0 416,0 0 256,0 0-64,3 0-33,-3 0-95,0 0-96,0 0-256,3 0-160,1 0-128,2 0-96,-3 0 96,6 0 64,-3 0 128,7 0 64,2 0-160,1 0-64,2 0-64,-6 0 32,-9 0-64,9 0-32,-5 0-64,8 0 32,-3 0 32,4 0 0,-4 0 64,6 0 32,0 0-128,1-3 32,-7 3-64,7 0 0,-7 0 64,0 0 0,0 0 64,7-2 32,-7-1-128,0 3-32,1 0 96,5 0 32,7 0 64,-10 0 0,-2-6 0,-2 6 0,8 0-160,-4 0-32,1 0 32,-1 0 64,-3 0 0,1 0-32,-1 0-64,-6 0 32,0 0 96,0 0 32,0 0-32,4 0 32,-4 0-64,3 0-32,-3 0 32,4 0-32,-4 0 0,-1 0 0,2 0 0,-4 0 64,0 0-32,1 0-32,-4 0-64,-1 0-32,1 0 64,0 0 0,0 0 96,0 0 32,-3 0-32,0 0-64,0 0 32,0 0 32,0 0-32,0 6-32,0-6 32,0 0-32,0 5 0,0 1 64,0-6-32,0 13-32,0-8 96,0 15 64,0-4 64,0 3 32,0-3-64,0 9-32,0 12-32,0 4 64,0-2-96,0-2 0,0-9-32,-3-4-64,3 0 32,0 1-32,0 2 0,3 3 64,-3 0-96,0 3 0,0-1 32,0 1 64,0 2-32,0 1-32,0-1 96,-3-5 64,0-1-64,0-7 0,3-5 96,0-1 32,3 0-96,-3-2-32,3 0-32,-3 2-64,3 0 32,-3 0-32,0 4 0,0-2 64,0-2-32,-6 4 64,6-1-128,-3-1 0,3 4 32,0-2 64,0 1-32,0 1-32,0 0 32,0-1 32,0 4 32,0-6 32,3 0-64,-3-3 32,0-2-64,0-3 64,0-3 0,0 3 32,-3-1-64,0 1 32,3 0-64,0 3-32,3-1 32,0 1 32,3 2-96,-6-7 0,0 2 32,0-1 64,0-4-32,0 2 64,0-3-224,0 0 32,0-5-736,0 0-352,-6 0-2048,-2-5-927,-5 5-1313</inkml:trace>
  <inkml:trace contextRef="#ctx0" brushRef="#br2" timeOffset="-183969.46">2686 956 10880,'0'-4'4032,"0"-1"-2177,0 0-767,0 5 1344,0 0-384,0 0-96,0 0-896,0 0-384,0 0-416,0 0-256,0 0-32,0 0-736,0 0-320,0 0-896,0 5-384,15 4-3711</inkml:trace>
  <inkml:trace contextRef="#ctx0" brushRef="#br0" timeOffset="89166.29">8457 944 7296,'0'-2'2720,"0"2"-1472,0-1-672,0 1 736,0 0-192,0 0 0,0 0-33,0 0 129,-1 0-672,0 1 128,0 0 64,0 0 32,0 2 96,0-1-192,0 1-96,0 2-64,-1-2 0,0 2-128,0 1-64,-2 1 160,0 2 128,0 0-160,-1 1-96,0 0-192,-1 1-64,1-2-32,0 0-64,0-1 32,1 0-32,-1 0 0,1 1 0,0-1 0,0 0 64,0 0-32,0-1-32,1-1 32,-1 1 32,0-1-32,1 1-32,0-2 32,1 0 32,-1 1-32,2-3-32,-1 0 32,0-1-32,1 1 0,0-1 0,0 0 0,0 0 64,0-1-32,0 1 64,-1-1-128,1 1-64,0 0 64,1-1 64,-1 0 0,0 0 64,1-1-64,0 0 64,0 0-64,0 0-32,0 0-544,0 0-192,1 0-1920,-1 0-736,1 2-2975</inkml:trace>
  <inkml:trace contextRef="#ctx0" brushRef="#br2" timeOffset="-183682.23">2919 1192 11136,'0'-6'4224,"0"3"-2305,0 3-1055,0 0 1280,0 3-480,-12 8-96,7 7-448,-5 15-224,0 5-512,-7 5-96,17 3 32,0 1-128,5-9 64,7-6-32,3-7 32,7-2-128,15-4-32,0-10-96,5-9-32,-4-14 96,4-5 32,-5-10-32,0-8-64,-17-5 32,-9 0-32,-11-6 0,-16 1 0,-11 5 0,-5 5 64,-5 9-32,2 8-32,8 11-320,0 9-128,6 9-544,5 0-256,5 2-1248,-4 7-480,15 6-3167</inkml:trace>
  <inkml:trace contextRef="#ctx0" brushRef="#br2" timeOffset="-183278.31">3220 1211 11392,'0'4'4288,"5"1"-2305,1 9-1183,-1-5 1152,0 10-640,1 9-192,-1 5-288,5 1-160,1 3-352,0-4 64,-6-5 128,0-5-192,5-4-32,-10-4-160,12-6-32,-12-9 32,10-4 64,-10-10-32,5-11 64,-5-3-128,10-19-64,-3 1-96,-2-2 32,5 6 32,0 9 0,7 5-96,3 8 64,7 11 32,-1 9 64,1 9 256,-5 6 160,-2 13 64,-3 10 32,-7 9-288,0 0-160,0-5 96,2-4 160,-2-5-192,0-4-96,-4-11-512,0 1-128,-1-10-640,0-9-192,0-9-3872,6-10-1663,-1-5 1023</inkml:trace>
  <inkml:trace contextRef="#ctx0" brushRef="#br2" timeOffset="-184658.62">2749 1272 6912,'-11'-29'2624,"11"25"-1408,11-1-352,-11 5 928,0 0-96,0 0 63,0 0-31,0 0 128,0 0-1024,0 0 256,0 0 96,0 0-160,0 0-32,0 0-288,0 0-96,0 0-224,0 0-64,0 0-128,0 0 32,0 0-64,0 0 0,0 0-32,0-9 64,0-1-32,-11 1 64,11 0-192,0-2-96,0 8 32,0-3 0,0 1 32,0 2 0,0 3 0,0 0 0,0 3 64,0 8 96,0 3 128,0 9 64,0 5-96,0 5 0,11 0-160,-11-1 0,0 2-32,6-1 32,-6-5 0,0-5 96,0-4-96,0 1-64,0-6-96,0-5 32,0 0 32,0 1 0,0-6-224,0 1 0,0-5-768,-6-5-224,6-4-576,0 0-160,0-1-1984,6-5-799,-1 1-929</inkml:trace>
  <inkml:trace contextRef="#ctx0" brushRef="#br1" timeOffset="-144495.25">515 1637 6784,'-7'-16'2624,"7"4"-1408,0-9-448,0 9 864,0 0 0,0 12 64,0 0-33,0 0 1,12 12-896,0 11 544,8 10 192,5 7-224,0-3-96,-1 15-416,-4 20-64,11 1-352,0 0-128,1 4-64,-1-4 32,1-6-32,-6-11 64,-9-12-64,2 3 0,-4-32 32,2 3 32,3-14 32,10-15 0,-10-15-128,4-21-32,8-13 32,-13-7 0,0-17-160,-7 17 32,7-6 64,-6 6 32,-13 0-32,12 5 32,-12 11 0,13 1 96,-7 11-96,-6 6-64,12 5-96,-12 6 32,0 5-256,0 6-64,0-5-320,0 16-128,0 0-352,0 4-128,0 8-608,0-1-160,0 6-1536,0 5-639,-12 1-865</inkml:trace>
  <inkml:trace contextRef="#ctx0" brushRef="#br0" timeOffset="-9829.35">7390 1534 8448,'0'0'3168,"0"0"-1728,0 9-352,0-9 1088,0 9-289,0 0 577,5 13-704,-5 10-928,10 8 64,-10 11 64,11-2-96,-1 10 32,0 17-288,1 9-128,-1 20-64,-5 3-32,-1-14-128,-4-8-96,0-5 288,0 5 64,0-10-160,0-4-64,0-23-96,0 1-32,0-9-192,0-9 32,0-5 0,0-10 64,0-4-32,5-8-32,-5-5-320,5-8-128,0-11-992,1-3-384,-6-1-832,0 1-352,0 3-3647</inkml:trace>
  <inkml:trace contextRef="#ctx0" brushRef="#br0" timeOffset="-9829.35">7819 1537 8448,'0'0'3168,"0"0"-1728,0 9-352,0-9 1088,0 9-289,0 0 577,5 13-704,-5 10-928,10 8 64,-10 11 64,11-2-96,-1 10 32,0 17-288,1 9-128,-1 20-64,-5 3-32,-1-14-128,-4-8-96,0-5 288,0 5 64,0-10-160,0-4-64,0-23-96,0 1-32,0-9-192,0-9 32,0-5 0,0-10 64,0-4-32,5-8-32,-5-5-320,5-8-128,0-11-992,1-3-384,-6-1-832,0 1-352,0 3-3647</inkml:trace>
  <inkml:trace contextRef="#ctx0" brushRef="#br0" timeOffset="-18963.07">9354 1551 13440,'-10'0'4991,"0"0"-2687,10 8-1920,0 0 1120,0 14-160,3 13 128,-3 11-448,3 11-160,1-8-480,3-3-160,-7 1-32,3-1-96,-3-6-64,8-4-448,-6-7-128,2-6-992,-1-7-448,4-5-1280,-4-9-576,-3-2-1759</inkml:trace>
  <inkml:trace contextRef="#ctx0" brushRef="#br0" timeOffset="-20345.17">8605 1651 9472,'0'-16'3520,"0"10"-1920,3 4-448,-3 2 1215,0 0-319,5 2-96,-2 6-320,0 11-160,1 9-800,-1 7 96,3 9 0,-2 2-192,0-9 0,-1-1-352,1 2-64,-1-3-96,1-2 32,-4 0-224,3-15 32,0-1-608,2-6-256,-2-8-768,3-9-288,-3-2-1024,1-3-480,-4-8-2079</inkml:trace>
  <inkml:trace contextRef="#ctx0" brushRef="#br0" timeOffset="-20074.91">8726 1578 10880,'4'2'4128,"2"-2"-2241,6 11-735,-9 0 1376,1 14-416,-1 7-128,4 9-640,-4 8-192,1 0-672,-1-14-64,1-2 0,-1-1-224,0-2-96,-3-3-224,4-5-64,0-5-832,0-4-288,-4-5-896,7-8-288,-2 0-3999</inkml:trace>
  <inkml:trace contextRef="#ctx0" brushRef="#br0" timeOffset="-25124.52">5847 1928 7936,'3'3'2976,"0"-3"-1600,2-5-416,-5 5 1088,4-8-161,-4 2 609,3-8-672,-3-2-960,-3 0 32,-3 0 64,-3-1-96,-1 3-32,-2 4-192,-3 4-64,-7 6-192,5 3 0,-2 13 64,-2 6 96,-1 5-160,4 3 32,2 3-128,7-9 64,6-2-64,9-3 0,3-3-96,7-2-32,8 0-32,10-6 0,2-3-160,-5-2 32,0-3-352,-1 0-96,4-6-640,-7-4-224,-2-4-1088,-4-3-416,-5 1-1536,-5 0-671,-4 5-65</inkml:trace>
  <inkml:trace contextRef="#ctx0" brushRef="#br0" timeOffset="-24666.2">5954 1632 12160,'-7'0'4575,"7"-3"-2495,0 8-1440,0-2 1120,0 6-64,0 7 96,0 8-544,0 9-224,0 5-576,3 6-64,-3-1-32,4-3-192,-1-4-32,0-6-64,0-8 32,0-6 0,3-3 32,0-2 0,0-8 0,0-9-64,0-7 32,1-11-128,-1-9 0,-1-8 32,5 3 64,-1 3-96,0 5 0,3 6 32,1 10 0,-1 8-96,0 14 64,-3 9 160,0 10 160,-2 9-96,-1 1 64,0-1-160,0-6 0,3-6-96,-9-5-32,6-3-544,-3-2-160,0-3-928,1-3-288,-4-5-960,3 3-384,0-9-2751</inkml:trace>
  <inkml:trace contextRef="#ctx0" brushRef="#br0" timeOffset="-19631.09">8926 1901 12416,'-8'0'4639,"8"0"-2495,5 0-1568,-5 0 1088,7 5-160,0 1 64,-1-1-320,8 1-128,-7-1-608,4-2 32,-2 0 96,10-3-160,-6-3 0,4-8-384,-3-3-96,-3-2 32,0-5 96,-11-4-96,0 3-32,0 1-160,-11-1 32,0 6 64,-3 8 32,-3 8 160,-8 8 160,-2 10-96,6 7 64,1 7 32,8-1 160,6-10-192,9-2 0,7 0-128,5 0-96,-2 0-224,1-3-32,5-2-608,5-5-192,0-7-1024,-1-2-352,6-2-1216,-9-1-448,-1-5-1759</inkml:trace>
  <inkml:trace contextRef="#ctx0" brushRef="#br0" timeOffset="-19264.07">9221 1776 11648,'0'-21'4288,"0"12"-2305,0 4-767,0 5 1344,0-3-352,-3 3-128,-4 3-544,-7 11-224,-7 10-736,-3 9 128,-1 1 160,9-3-352,4-2-32,-1 2-224,13-5-96,0 2-160,17-4 0,1-5-64,-1-6 0,8-4-288,-1-9-160,10-6-672,2-2-192,-5-3-704,7 1-224,-14-6-1376,-6-7-576,-4-4-1439</inkml:trace>
  <inkml:trace contextRef="#ctx0" brushRef="#br0" timeOffset="-18736.09">9243 1925 11648,'-4'0'4288,"11"-5"-2305,0 2-1119,3-2 1184,4-1-672,4 1-160,3 0-576,9-3-160,-1-3-288,-5 3-128,-3-4 32,-3 4-128,-1 0 0,-3 3-1184,-4-1-512,-4 4-1824,2 4-767,3 4-705</inkml:trace>
  <inkml:trace contextRef="#ctx0" brushRef="#br0" timeOffset="-18513.02">9528 1803 13952,'-4'6'5183,"1"5"-2815,-1 5-2048,4-14 1088,0 9-544,0 12-32,0-2-288,0 0 0,0-1-320,0-1-192,4-1-64,-4 2-384,3-6-160,-3-4-960,4-2-352,-1-2-1440,0-1-511,4 0-1217</inkml:trace>
  <inkml:trace contextRef="#ctx0" brushRef="#br0" timeOffset="-18285.63">9489 1692 10880,'-4'-11'4128,"8"3"-2241,0-1-2271,-4 7 576,4-1-1919,-1 0-705,4 6-1632,3 2-736</inkml:trace>
  <inkml:trace contextRef="#ctx0" brushRef="#br2" timeOffset="-180379.18">3368 1681 10624,'0'-4'3936,"0"-1"-2112,0-1-2208,0 6 640,0 0-2432,10 0-960,7 6-736,-7 8-192</inkml:trace>
  <inkml:trace contextRef="#ctx0" brushRef="#br2" timeOffset="-180226.58">3512 1761 10240,'0'28'3872,"10"-10"-2112,0 21-993,0-25 1121,2 5-256,-2-1 64,0 6-576,2 4-224,-2-5-512,-5 6 32,5-6 32,2-4-224,-12-9-64,10 8-32,-10-8 0,0-10 128,0 0 96,-10-14-64,10-10 64,-12-10-64,2-3 0,5-10-160,0 1-96,5 4 0,0 3 32,10 11-96,0 5-64,7-5 64,4 9 0,0 5-128,0 5 32,1 4-576,-2 5-192,2 5-864,-7-1-384,-3 6-2048,3 4-927,-5 0 319</inkml:trace>
  <inkml:trace contextRef="#ctx0" brushRef="#br2" timeOffset="-179795.75">4008 1761 14464,'0'-19'5439,"0"10"-2943,-15-5-2144,15 4 1248,-10 6-704,-2-1-128,-3 5-96,-7 5-32,-4 4-352,-1 5 32,1 5 32,5 4-128,-1 0-64,12 1 0,0-4-32,10-2-160,10-4 32,5 0 0,12 0 64,0-4-96,-1-1 0,1 0 32,5 5 64,-17-4-32,7 13-32,-17 0-64,5-3 192,2-1 64,-12 0 96,-12-1 160,-3-4-64,-7-4 32,-4-10-160,-6 0 0,-5 0-224,0-14-32,5-5-512,7 0-128,3 10-1024,0-1-384,22 6-3488,0 4-1535,12 9 1343</inkml:trace>
  <inkml:trace contextRef="#ctx0" brushRef="#br2" timeOffset="-182227.79">2744 1821 9600,'-6'0'3584,"6"0"-1920,0 0-736,0 0 1151,0 11-415,0 3 0,6 5-416,-1 9-128,1 9-608,4 10 96,1 5 128,-1 0-96,1-6-64,0 2-256,-1-15-64,-5-10-128,0 5-32,1-14-32,0 5-64,-6-10 224,0 2 96,-6-26 32,0-13-160,-4-10-128,0-13-32,-1-6 32,0-13-32,6-11-32,5 20-64,5 10 32,6 8 32,5 10 0,5 5-96,0 9 64,6 5 32,10 10 0,-11 8 0,0 15 64,1 9-96,-16 5 0,-1 1 96,-10-2 32,0-4 160,-16 5 96,0 0-64,6-1 0,-6-7-96,0-2-32,0-13-256,-6-10 0,2-10-544,3-4-192,7 0-1152,0 0-480,10-1-1152,0 6-543,5 4-1441</inkml:trace>
  <inkml:trace contextRef="#ctx0" brushRef="#br2" timeOffset="-181686.68">3083 1879 15232,'-22'4'5695,"22"-4"-3071,0 5-1920,-5 0 1344,-5 4-800,10 0-160,-5 5-512,5 0-128,0 10-256,5 5 0,5-1 32,0-5-32,12 5 32,5-14-64,3-4 64,2-1-128,0-18 0,0-1-32,-11-4-64,-4-14 32,-7 0 32,5-6-96,-15-3 0,0-5-32,0 5 0,-15 4 64,5 4 64,-17 10-96,0 5 0,1 9-128,4 10 32,-3 4-160,-2 10 32,0 0-448,17 5-96,-5-5-704,15 0-320,0-5-1152,15-5-448,0-4-2751</inkml:trace>
  <inkml:trace contextRef="#ctx0" brushRef="#br0" timeOffset="-22687.99">6947 1850 14080,'-3'13'5279,"6"-5"-2879,0-3-1312,0-2 1504,-3-3-640,6 5-160,0-2-672,3 0-320,7-3-448,2 0-96,1-6 64,-2 1-192,2-6 0,-1 1-64,-2-1 32,-4-3-64,0-2-32,-6-3 32,0-3-32,-6 3 0,-3 5 0,-6 6 64,-9 8 32,-7 14-32,1 2-64,0 14 32,-4 11-32,3 5 0,7-10 0,6-2 0,9-3 0,6-5 0,3-1 0,6-6 0,13-5 0,2-6 0,4-6 0,-4-2-224,1-2 0,-4-4-2656,4-7-1184,-4-9-4000</inkml:trace>
  <inkml:trace contextRef="#ctx0" brushRef="#br2" timeOffset="-180681.37">3395 1737 12416,'0'0'4639,"0"0"-2495,0 0-1376,0 0 1280,0 0-640,0 10-160,0 4-96,0 9 0,0 5-640,0 1-96,0-5 32,10 8-128,-10 1 64,11-5-224,-6 0-32,6-8-64,-1 3-64,-10-9-544,6 10-192,4-15-864,-10-4-320,11-15-3840,-11 1-831</inkml:trace>
  <inkml:trace contextRef="#ctx0" brushRef="#br2" timeOffset="-181178.04">3316 1775 5376,'0'0'2112,"0"-5"-1152,0 0-64,0 5 864,0 0 160,0 0 128,0 0-1,0 0 65,0 0-1152,0 0 512,0 0 256,0 0-384,0 14-96,0 5-544,0 0-128,0 5-128,0 0 32,10-1-192,-5 10-32,-5-5-128,10 0-32,-10-4-32,12-1-64,-12-4 32,0 0-320,5-5-64,-5-5-512,0 1-192,0-1-832,0-9-416,10-9-4031,0 9-2209,-10 0 4064</inkml:trace>
  <inkml:trace contextRef="#ctx0" brushRef="#br0" timeOffset="-21260.75">8187 1961 6272,'0'0'2368,"4"-3"-1280,4-5-768,-5 3 544,0-1 64,4-2 160,0-3 160,-3-3 96,-1 1-704,-3-3 479,-3-1 257,-1 1 32,-3-3 128,-3 3-96,-1 2 64,-3 3-192,-3 6-32,-1 10-224,2 9 0,-2 5-256,0 8-32,1 1-288,-1-7-64,8 3-96,3 1-32,4 2-96,6 0-32,4 3-192,3-11 32,8 3 0,6-9 64,5-2-256,1-11-32,-2-11-800,0 1-288,3 2-1376,-3-9-512,-4 9-2912,-3-3-2623,-6-2 3295</inkml:trace>
  <inkml:trace contextRef="#ctx0" brushRef="#br0" timeOffset="-20851.85">8375 1866 12928,'-7'-9'4831,"4"9"-2623,-1-2-960,1 2 1536,-3 5-576,-2 7-96,-2 4-736,-1 2-192,4-1-704,1-1-160,3 0 32,6 3-160,3 3-32,9-3-64,2 3 0,3-9-64,9-7 64,-2 0-128,-5-12 0,-2 0 32,-2-7 0,-2 2-160,-1-2 32,-5-9-224,-3-3-32,-7-2 160,0-6 96,-7 1 32,1 2 32,-5 8 0,-6 6-64,-1 11-608,1 7-256,0 12-960,2 5-448,5 5-1632,6-2-607,4 2-1025</inkml:trace>
  <inkml:trace contextRef="#ctx0" brushRef="#br0" timeOffset="-24202.9">6342 1844 9472,'0'-27'3520,"0"21"-1920,0-2-544,0 3 1151,0 2 97,0 1 128,-4-1-352,4 3-64,-14 0-1152,1 5 128,-2 6 96,-3 5-288,-1 9-96,-2 4-320,5 5-96,7-5-160,3-7-96,4-3-96,2 0 32,5-6 32,7-2 64,7-3-96,-1-2-64,4-3-96,-7-6 32,0-3-128,0-7-32,4-6-64,-10-5 64,-3-9 32,-3 1 32,3 6 64,-3 8 128,-3 4 224,0 6 160,0 14 32,-3 7 96,3 8-160,0 5-32,0 3-192,0-5-64,3-4 0,3-4 0,0-3-576,1-2-256,2-3-608,0-2-256,-3-3-896,6-3-448,-2-6-2335,-4-5-2209,-1-5 2816</inkml:trace>
  <inkml:trace contextRef="#ctx0" brushRef="#br0" timeOffset="-23753.07">6494 1811 12288,'0'16'4575,"3"15"-2495,1-2-1440,-1-9 1120,-3 4-320,6-3-64,-3-1-416,0-1-192,0-3-448,0-3 0,0-2 96,-3-2-160,6-4-64,-6 1 256,0-6 64,0 0-224,0-6-96,0-8 0,0-10 96,0-11-64,0-1-64,0 7 192,0 1 96,3 4-224,0 2-128,10 14-288,-1 2-608,0 6-224,0 8-800,1 4-352,-5 1-1952,11-2-863,-6 5-641</inkml:trace>
  <inkml:trace contextRef="#ctx0" brushRef="#br0" timeOffset="-23278.79">6831 1871 10112,'-3'-8'3776,"3"-11"-2048,-3 8-609,0 5 1281,0 1 0,-4 0 64,1-3-160,-3 2-64,3 4-1248,0-1 0,-10 6 0,-11 10-416,0 6-128,-4 6-288,10 4-128,5 10 0,4-13-32,9-6 0,3-4 0,9-3 0,6-5 0,7 1 0,-4-7 0,1-2 0,-1-5 0,-3-6-96,3-10 64,-2-10-32,-1-3 0,0 3 64,1 2 64,-4 10-96,0 5 0,-3 8-32,1 4 0,-1 21 64,0 11 0,0 8 0,-3-3 0,1 1 64,-4 4 96,-6 4-64,-4-3-64,-5-1 0,0-4-32,-3-7 0,-4-4 0,4-6 0,3-11 0,-4-8 0,-5-5 0,-1-9 0,1-11 0,3 1-352,3 3-96,2 1-832,4 4-384,9 2-1152,6 4-544,6 2-2880,1-1-2175,11-7 3519</inkml:trace>
  <inkml:trace contextRef="#ctx0" brushRef="#br0" timeOffset="-18061.23">9688 1846 16767,'0'3'6336,"0"0"-3456,-4 8-2592,1-2 1376,0 1-768,3-4-192,-5 10-288,2 5-32,3 1-224,0-3-96,3 0-32,5 3-32,-1-8 64,3-4-32,4-4-32,4-4 32,3-4-32,-1-6-96,-5 0 64,-6 2-128,2-4 32,-4 1-224,-7-21-32,0 11 64,-15-16 128,3 11-256,-3-1-32,1 3-512,-6 9-192,2-1-1344,-3 17-608,4 0-3263</inkml:trace>
  <inkml:trace contextRef="#ctx0" brushRef="#br0" timeOffset="-17656.31">9859 1841 13440,'-4'16'4991,"4"-16"-2687,4 25-1408,0-25 1376,-1 16-672,0-8-128,1 6-576,-4-3-256,3 3-352,1-4-64,-1 6 0,1 4-32,-1 2 32,-3-9-128,0-2-64,0-3 0,0-8 32,3-6-32,1 1-32,3-8-128,1 7 0,-5 4 0,4-26-32,0 9 32,0-16 0,-1 10 224,1 1 96,0-1 32,4 14 32,-5-2 224,4 24 128,-2-3-96,-1 12-32,0-4-384,0 0-32,7 11-128,0 0-64,0-5-256,3-6-96,0-5-1216,2-3-576,-6-2-3264</inkml:trace>
  <inkml:trace contextRef="#ctx0" brushRef="#br3" timeOffset="102357.43">4533 1894 8704,'-34'8'3232,"25"-3"-1728,-1 0-480,7-2 1119,0 0 1,1-3 160,2 2-640,0 1-224,2 0-832,7-1 352,7-2 128,8 0-160,4-2-64,6-1-128,6-2-96,5-3-64,-2 0-32,-4-3-224,1-1-128,-3 4-96,-3 0 0,-4 0-64,-2 3-32,-6 2-64,-5 0 32,-1 1 32,-4 2 0,-3 0 64,-3 0 96,1 0 64,-4 0 32,-3 2-128,-3 4-32,-4 2-96,1 3-96,-3 2 64,-3 4 64,0 4 0,-1 7 64,1 2-64,0 2-32,3 1 32,-1-4-32,5-1 0,-1-7 0,-1 1 0,4-8 0,0 2 0,0-3 0,0-2 0,0-2 0,3 2-96,0-6 0,0-2-800,0-3-352,0 0-1280,3-3-544,6-8-4576</inkml:trace>
  <inkml:trace contextRef="#ctx0" brushRef="#br1" timeOffset="-143759.22">1192 1945 9984,'-13'-22'3776,"13"15"-2048,0 7-1088,0 0 1023,0 0-319,0 7 0,0 3-224,0 13-32,0 10-608,0 7 64,0-7 96,0 23-224,0-5 0,0-23-32,0 5 64,0-4-160,0-8-32,13-5-64,-13-3 32,0-9-64,0-4 64,0-21-64,13-8 0,-13 2-192,6 0 32,7-3-64,6 8 0,11 4 64,-3-3 0,-9 21-96,14 0 0,-2 0 64,-4 17 0,-8-6 32,-4 12 64,-3-2-96,-11 8 0,-11-12 160,11 6 64,-14-2 64,-4 2 0,-8 5-224,-4-16 0,10 4-96,-10 1 0,16 0 0,-4-17-64,-7 0-480,18 0-160,-5 0-608,-1-17-256,13 5-1024,13 1-384,-1 1-2623</inkml:trace>
  <inkml:trace contextRef="#ctx0" brushRef="#br1" timeOffset="-143247.58">1493 2106 8448,'0'0'3168,"0"0"-1728,0 0-544,0 0 960,0 0 31,0 0 33,0 12-480,0 5-160,0 1-736,0 8 32,0 14 0,7-12-256,-7 5-96,12 0-128,-12-3-96,0-9 32,0 8 32,0-18-544,0-1-192,0-4-736,0-6-256,0-6-1280,-12 1-543,12-7-1313</inkml:trace>
  <inkml:trace contextRef="#ctx0" brushRef="#br1" timeOffset="-142972.32">1456 1916 9728,'0'-10'3584,"0"3"-1920,0 3-1312,0 4 831,0 0-863,0 0-224,0 0-1503,12 0-609,-12 4-2208,13 13-992</inkml:trace>
  <inkml:trace contextRef="#ctx0" brushRef="#br3" timeOffset="100691.74">1715 4466 7296,'-6'0'2720,"12"0"-1472,-6 6-896,0-6 672,0 0 96,0 0 96,0 0-96,0 0 31,0 0-639,0 0 352,5 0 160,-2 3-96,0-3 0,1 0-160,8-3-96,-3-3 0,6 1-32,7-4-96,-1-1 0,1-1-96,2-3 32,-3 1-64,-2-4 64,-1 4-128,4-1-32,-1 1-128,7-4 32,-1-2-128,0-2 0,7-4-32,3-7 32,5 2 0,1 2 96,-6-4-96,-3 2 0,0 0 32,2-5 0,4 5 0,-3 5 0,-1-4 0,1 9 0,2 1-64,1 1 32,0-4 0,-3-6 32,-7 2 0,1-7 0,0 1 0,2 4 0,4-7-64,2-1 32,-2 1-64,9 2-32,-3 1-64,0 7 32,-3 4 96,-4-1 32,-9-3 32,1-1 0,3-5-64,-1-1 32,7-1 0,-7 4 32,1-2-64,2-4-64,7 0 32,0 2-32,-1 0-96,-2 9 64,-6-6 32,0 3 64,2-3-32,4-2-32,-1-1 32,1-2-32,-4 5 0,4 0 64,0 0-32,0-3 64,0 1-64,-4 2 64,-2 3-128,-1 2-64,1 1 128,3-3 32,-1-6-96,1 3 32,-4-5 0,0 2 64,5 3-32,1 3-32,-2 0 32,-4-2-32,7-2 0,-10 4 0,-2 0 0,-1 0 0,4 3 0,-3 7 64,-5 3-32,8 4-32,-3-9 32,-4 2-32,-3-2 0,1 0 0,2 3 0,0-3 64,4-5-32,-4 5-32,4-6 32,-7 9-32,1 0 64,-4 2 32,0 0-32,0 3 32,-3 1-128,-2 2-64,-1-1 64,-3 4 64,0-1 0,-6 6-32,6-2 32,-6 2-32,0 0-96,0 0 0,0 0-224,0 0-128,0 0-736,0 0-288,-3-3-2400,-6-6-1024,-6 23-1951</inkml:trace>
  <inkml:trace contextRef="#ctx0" brushRef="#br1" timeOffset="-142303.13">2084 2103 10368,'8'-23'3936,"-3"12"-2112,2-2-1057,-7 9 1121,0-8-448,0 7-128,-7 0-384,2-2-128,-3 7-448,-11 7 128,7 3 96,0 2-256,4 5-32,-3-1-96,4 2 32,7-2-128,0 1-64,7-7 0,-2 1 32,9 1-32,5-1-32,13-1-64,-3 13 32,4 1 32,-9-2 64,1 0-96,-6 0 0,-6 1 32,-6-2 64,-7 2 256,-7 1 160,-6-8 64,-6 1-32,2-7-64,-3-4 32,-5-6-192,5 0-32,3 0-192,5-6-64,-15 1-416,15 0-224,6 5-928,0-7-416,6-3-2592,12-2-1087</inkml:trace>
  <inkml:trace contextRef="#ctx0" brushRef="#br1" timeOffset="-128978.13">1 2035 11648,'0'0'4288,"0"6"-2305,12 0-959,1-6 1280,6 5-576,6-5-192,12 0-704,7 5-192,0 2-384,-6-7-160,1 0-64,-2 0-736,1 0-256,-2 0-2144,3-7-896</inkml:trace>
  <inkml:trace contextRef="#ctx0" brushRef="#br1" timeOffset="-142782.85">1751 2146 10880,'-7'-11'4032,"2"5"-2177,-7-10-1119,12 9 1120,0-4-672,-20 1-192</inkml:trace>
  <inkml:trace contextRef="#ctx0" brushRef="#br1" timeOffset="-142713.03">1695 2085 22431,'-25'10'672,"18"13"-32,-18-6-160,8 5-32,2 7-192,-3 15-96,18-15-64,0 4-96,0-5 32,13-2 32,-8-8-96,22-3 0,-10-1-32,15-14 0,-7-17-160,7-6-96,-7-5 96,-6-5 64,-7 0 0,2-7 128,-8 0 0,6 7 32,-6 0 0,-1 10 64,-5 6-32,0 17-32,0 7 32,7 3 32,1 6-32,-3 13 64,2-1-64,0-1-32,5-5-416,-12 2-192,5-8-544,9 1-224,-8-11-1184,-6-1-447,0 0-1921</inkml:trace>
  <inkml:trace contextRef="#ctx0" brushRef="#br1" timeOffset="-13491.11">5556 3404 6656,'0'0'2528,"5"0"-1344,-5 0-256,0 0 896,0 0-96,0 0 95,0 0-319,0 0-64,0 0-800,0 0 128,5-8 0,-5-2 32,0 1 0,0 1 32,0-2 96,5 1-192,-5-1-128,0 2-96,0-11 0,0-3-128,0-5-64,0-5-64,0-12 0,-5-6 0,0 10 64,0-14-160,-1 5-32,1-7-64,0 7 32,0 4-64,0 4-32,0 6 32,0 12 32,-1-4 32,6 9 96,0-5-32,-5 6 0,0-1-96,0-4 32,0-7-64,1 12 64,4-6-128,-5-4 0,0 0 32,5 0 64,-6 0-32,6 5-32,-5-1-64,5 5 32,0 0 32,0-4 0,-5 4 64,5 4 32,0-4-32,0 9 32,0 0-64,0 0 64,0-5-128,0 6 0,0-1 32,0-1 64,0 2-32,0-2-32,0 1 32,0 4-32,0 2 0,0-2 0,0 0 0,0 1 0,0-1 0,0 5 64,0-5-96,0 5-64,0 0 64,0 0 64,0 0 0,10-3 64,1 3-128,-2 0 0,6 0 32,1 0 0,-1 3 0,1 2 64,8 0-96,7-1 0,5 1 32,4 0 0,0-2 0,6 2 64,-11 0-32,-4-1-32,5 1 32,-1 0-32,11-2 0,-1 2 0,2 0-96,-2 0 0,-5-1 64,1 1 64,9 3 0,-4-3-32,-5 4 32,14-9-32,-4 0 0,-5 0 0,-5 5 0,-6-5 0,-5 0 0,0 0 0,6 0-96,0 0 64,-1-5 32,6 1 0,-6 4 0,1 0 64,-6 9-32,-5-9 64,1 0-128,-1 0 0,6 4 32,-2-4 64,2 4-96,0 1 0,-1 0 32,1-5 64,-1 4-96,0-4 0,-4 0 96,0 0-32,-2-4-32,-3 4 96,-6-5-64,1 0-32,-6-3 32,-1 8-32,1-5-96,1 1 64,-1 4 96,-5 0 32,0-5-32,-5 5-64,0 0 32,0 0-32,0 0 0,0 0 0,0 0-96,0 0 0,5 0-384,-5 0-64,0 0-1088,0 0-384,5 0-2400,-15 14-4511</inkml:trace>
  <inkml:trace contextRef="#ctx0" brushRef="#br1" timeOffset="11173.82">7994 2223 6656,'10'0'2464,"-20"10"-1344,10-10-608,0 0 768,0 0-256,0 0-32,0 0-288,0 0-96,0 0-352,0 0 256,0 0 127,0 0-191,0 0-32,0 0 64,0 0 64,0 0-96,0 0 64,10-5-160,-10 5-32,4-5-192,8 5-96,-3 0 128,-4 0 32,5 0 0,16-8 32,-16 8-64,15 0 64,1 0-128,10 0 0,-12 0-32,12 0-64,-10 0 32,-1 0 32,10 0-32,0 0-32,1 0 32,-6 0-32,6 0 64,-10 0 32,9 0-32,1 0-64,-12 0 32,12 0-32,-10 0 0,-1 0 0,0 0 0,1 0 64,-7 0 32,12 0 96,-5 0-160,0 0-32,-2 0 0,2 0 64,0 0-32,-7 0-32,2 0-64,-6 0 32,1 0 96,-2 0 32,-4 0-32,0 0-64,1 0 32,4 8 32,1-8-32,-2 0-32,-4 0-64,6 0 32,4 5 32,-4 0 64,-2-1-32,6-4 64,-9 0-128,4 0-64,1 5 128,-6-5 32,-1 4-96,6-4 32,-4 0 0,4 4 64,6 1 32,-16 0-128,4-1 32,1 1 0,-10-5 64,6 4-32,-1 0 64,0 1-64,5 0 64,-10 4 128,0-1 128,0 6-128,10 4-64,-10 0 0,0 4-32,0 1 0,5 5 0,-5 2 0,6 2 64,-6-10 32,0-3 96,0-1-96,0-1-64,0 2-64,0-1 0,0 1 0,5 8 32,-5-1-64,10 1-64,-10 4 96,4 1 64,-4 0 0,5 0 64,0-5-192,6 3-32,-11 7 64,0-6 96,0 11 0,0-7 0,0 1-96,-5 0-64,5 5 96,0-9 0,0-5-32,-6-5 32,1-4-64,5 4-32,-5 5 32,5 0 32,-4-5 32,4 10 32,-5 5 0,5-6 0,-5 1 0,5-5 0,-5-5-64,5 1-64,0-5 32,5 9 32,-5-5-32,0 0 64,0 5-128,5-3-64,-5-7 64,0 15 0,0-14 32,0 1 64,0-6-32,0 9 64,0-3-64,0-2-32,0-4 32,-5 6-32,5-1 64,0-4-32,0 4-32,0-1 32,0-7-32,0-6 0,0 5 0,0 0-96,0-9 64,0 9 32,0-5 0,0 1 64,0-1 32,0-4-128,0 10 32,0-10 0,0 0 0,0 0-352,0 0-96,0 0-416,0 0-160,0-10-1792,0-12-736,-5 4-3071</inkml:trace>
  <inkml:trace contextRef="#ctx0" brushRef="#br4" timeOffset="-163516.43">2642 2473 5760,'4'-8'2176,"-8"0"-1152,4-1-352,0 9 704,0-8-32,0 0-32,-5-2-288,1 7-160,-1-2-480,5 1 191,0 0 65,0 4 32,0 0 64,0 0-288,0 0-96,0 0 0,0 0 96,0 4 96,0 5 64,0-1 32,0 9 0,0-1-96,0 9 0,0 2-96,0 1-32,0 2-96,0 8 32,0 4-64,0 4 0,5 1-32,-5-1 64,4-8-160,-8 0-32,-1-1-64,5 10 32,0 4 0,0 4 32,0-5 0,9 4 64,0 1-96,-3 8-64,3 4 0,-4-7 32,-1-14-96,1-4 0,-5-1 96,5 6 32,-5-1-128,0 1-32,0-1 96,5 1 32,-5-9 0,5 8 32,-5-9 0,0 1 96,4 9-96,-4-6-64,5 2 64,-5-5 0,-5-1-128,5-11 32,0 8 0,0-13 64,0-1-32,0-3-32,0 1 32,-9-1-32,9-1 0,0 1 0,0 0 64,0-1 32,0 1-128,0 0 32,0 0 64,0 4 32,0-13-32,-5 9-64,5-4 32,0-5 32,0 9-32,0-4-32,0-5 96,-10 9 0,10-9 32,0 1 0,-9-5-64,9 5-64,0-9 32,0 8-32,0-4 0,0 0 0,0-4 0,0 4 64,0-4-32,0 5 64,0-5-64,0 5-32,0-5 32,9 0-32,-9 0 0,10 0 64,-5 0-96,4 8 0,1-8 32,3 0 64,-2 0-32,-2 0-32,5 0-128,-4 0 0,4-8 64,10 8 96,-6 0 64,11-5 96,-1 5-96,10-5-64,-14 5-160,9 0-64,-1-4 224,7 4 128,-1 0-64,5-4-64,-6 4 0,6 0-32,-5-4 0,-1 4 0,-3 0 0,-1 0 0,0 0-224,5 0-96,0 0 384,-1 0 256,1 0-96,0 0 32,-5 4-192,5-4-64,1 0 64,3 0 32,1 0-32,4 0 32,5 0-64,-14-4-32,0 4 32,-5 0-32,5 0-96,4 0 64,-4 0 32,0 0 64,-5 0-32,-4 0-32,4 0 32,-9 4-32,4 0 0,0-4 0,-4 0-96,0 0 64,-1 0 32,1 0 0,-5 0 64,0 0 96,1 0-64,-11 0 0,9 0-32,-8 0 32,4 0-64,-5 0-32,-4 0 32,1 0-32,3 0 0,-9 0 64,4 0-32,-4 0 64,0 0-128,0 0 0,0 0 32,0 0 64,5 0-96,-5 0 0,0 0 160,0 0 64,0-4-64,0-5-96,9-3 0,-9-4-32,0-6 64,0-3 32,5-4-128,0-1 32,0 5 0,0 0 64,-1 0-32,1-10-32,-1-2 32,1-6-32,1-3-96,-2-4 0,5 4 128,-4-5 32,-5-8 0,4-8-64,1 8 32,-5 9-32,0-26-160,0-1 32,0 6 64,-5 8 32,1 4 96,4 5-96,0 2 0,-5-1-32,5 2 0,0 4 64,0 9 64,0 1-32,0 11-32,0-19 32,0-2-32,-4-8 0,-1 1 0,1 2-96,-2 7 64,1 7 32,1 0 0,4 8 0,0 10 64,0-6-96,0 5 0,0-5 32,0 14 0,0-4 0,0-1 0,0-1-96,4-2 64,-4 3 32,5-4 0,-5 8 0,6 1 64,-6-1-32,0-4 64,0 12-128,0-3 0,0 8 32,0 0 0,0 0 0,0 0 0,0-8 0,0 8 0,0 0 0,0-9 0,-6 9 0,1-8 0,1 8 0,-1-4 0,-4 0 0,-1 0 64,0 4-32,-8 0-32,-1-5-64,-5 5 32,-4 5 32,0-1 0,-6-4 64,-4 0 32,1 0-32,-6 0-64,0 0-64,5 4 32,0-4 32,-4 0 0,-5 0 0,-6 0 0,-3-4 0,3 4 0,-9 0 0,6 0 0,-5 0 0,3 0 0,7-4-96,8 4 64,1-8 32,-2 3 64,-7 0-32,8 2-32,-5-2 32,1 1 32,0 4-32,-1 0-32,6 0-64,0 0 32,-1 0-32,0 0 0,5 0 64,0 0 64,5 0-96,5 4 0,4-4 96,0 0 32,6 0-128,3 0 32,1-4-64,-5 4 0,1 0 64,-2 0 64,6 0-96,-5 0 0,0 0 32,0 0 0,10 0 0,-5 0 0,4 0-160,1 0 32,4 0-160,-4 0-32,3 0-480,2 0-128,14 0-1920,4 0-928,-1 0-416,2-13-1951</inkml:trace>
  <inkml:trace contextRef="#ctx0" brushRef="#br4" timeOffset="-155153.84">4606 3431 6912,'5'9'2624,"-5"-9"-1408,0 9-704,0-9 704,0 0-512,0 0-64,-5 0 96,1 0 160,-1 0-480,1-9 128,-1 6 31,-5-8-191,0 3 32,1 0-64,0-1 32,-6 1-64,2-10 32,-7 5-64,-3 1 64,-5-1-64,-1 0 0,5 5-96,-9-5-32,-5-4-96,0-1 32,0 2-64,-4-2-32,-1-3 96,6-1 0,-1 1 32,5-1 64,4 6-96,0-2 0,1 0-32,0 6-64,0 4 32,-6-10-32,-3 14 64,3-5 32,-3-8-32,3 4-64,1 5 96,-9-10 0,9-3-32,-16-5-64,12 5 32,-6 4 32,-8-13-32,12 9-32,16 3-64,-10-7 32,4 7 96,0-3 32,1-4-128,0 3-32,0 0 32,-1 6 64,-4-7-64,4 6 0,2 5 96,-7-5 32,1-1-32,5-2-64,-1 2 32,0 5-32,1-4 0,5 0 0,-1 8 0,0-4 64,5-4-96,0 9 0,1-1 32,-2-4 64,6 4-32,-1 1-32,6 3-64,0-3 32,0-1 96,4 0 32,0 9-384,5 0-224,0 0-576,0 0-192,0 0-2655,5 9-1089,5 8 768</inkml:trace>
  <inkml:trace contextRef="#ctx0" brushRef="#br2" timeOffset="132426.46">3218 2431 10880,'-3'-6'4032,"3"6"-2177,0 0-1119,0 0 1184,0 0-288,0 8 64,0 9-640,0 7-320,0 6-448,0 6-128,0-1-32,0 0-64,0-2 32,3-6-288,-3-6-32,0-4-1216,0-1-480,3-8-1504,0-2-639,-3-6-865</inkml:trace>
  <inkml:trace contextRef="#ctx0" brushRef="#br2" timeOffset="132709.28">3142 2564 12160,'6'8'4575,"10"-8"-2495,-2-3-1440,-8 0 1120,4 1-672,2-4-160,6 1-544,10 0-160,-4-1-160,1 1-1184,-7-1-512,-3 4-2432,4 2-1055</inkml:trace>
  <inkml:trace contextRef="#ctx0" brushRef="#br2" timeOffset="147964.99">3567 2437 9728,'3'-8'3680,"-3"8"-1984,0 0-704,0 0 1119,0 0-127,4 5 0,-4 3-256,0 5-128,0-2-864,0 0-96,0 8-32,0 6-224,0 5-64,0-6-160,0 0-128,0-4 0,0-1 32,0-6-320,0-2-128,-4-3-736,1-2-320,-3-6-1344,0-3-640,3-8-2687</inkml:trace>
  <inkml:trace contextRef="#ctx0" brushRef="#br2" timeOffset="148281.15">3461 2540 13312,'3'0'4991,"5"3"-2687,2-3-1280,-4 0 1472,6-3-896,9 0-160,7 0-864,0 0-352,-1-2-160,3 0-1632,1 5-672,-3 0-5024</inkml:trace>
  <inkml:trace contextRef="#ctx0" brushRef="#br2" timeOffset="133132.19">2845 2636 11648,'0'11'4288,"3"-9"-2305,3 4-959,-6-3 1280,7 5-864,-7 6-256,3 5-640,3 2-256,-6 1-192,0 0-96,6-1 32,-6 1-480,0-3-96,0-5-1280,-6-4-480,0-2-3743</inkml:trace>
  <inkml:trace contextRef="#ctx0" brushRef="#br1" timeOffset="-148489.57">2622 3386 5248,'5'0'2016,"-1"0"-1088,1 0-448,-5 0 576,0 0 128,0 0 128,0 0-64,0 0-64,0 0-640,0 0 160,-5 0 159,1-5-63,-1 5 96,-5 0-160,1-3 0,-5 3 32,-6-5 64,-4 1-32,1 0 64,-1 0-288,0 4 0,1-5-160,-1 2 0,-4-2-160,-5 1 0,-1 4-96,-3 0 0,3 0-32,1 0 0,-5 0-64,5 0 32,0 0-64,1 0 64,-7 0 0,7 0 32,-1-4-64,9 0 32,-5-1 0,5 2-32,1 3 32,3-10-64,7 10-32,-2-3 160,6-2 32,-5 10 0,4-10 32,0 1 0,6 0 96,-5 0 32,9-5 32,-9 5-192,9 0-64,0-13 0,0-9 0,0-11-64,0-5-64,0-9 32,-11 5-32,11-17 0,-4 3 64,-6 7-96,10 6 0,-9 9 32,9 5 64,0 7-96,0 5 0,0 5-32,0-2 0,0 6-352,0 4-160,0-1-320,0 9-160,0-8-768,0 8-288,0 0-1344,9 0-3967</inkml:trace>
  <inkml:trace contextRef="#ctx0" brushRef="#br2" timeOffset="133358.59">2735 2725 13952,'0'3'5183,"9"-6"-2815,12-2-1760,-8 0 1184,6-1-704,8-2-160,10 0-608,-1 0-224,4 0-64,-7 2-2240,4 6-960,-9-8-3487</inkml:trace>
  <inkml:trace contextRef="#ctx0" brushRef="#br1" timeOffset="-24422.1">9774 2966 9984,'-5'-32'3776,"5"23"-2048,0 9-673,0 0 1153</inkml:trace>
  <inkml:trace contextRef="#ctx0" brushRef="#br1" timeOffset="-24362.26">9779 2943 22911,'16'31'2752,"3"6"-1376,2-2-448,5 6-160,-2 13-352,2 5-128,0 0 64,-2 3 160,-3-3-192,-1 0-32,-4-5-96,-6-9 32,-1-4-128,1-9 0,1-10 32,-6-9 64,5-8 32,0-18 32,6-14-64,3-10-32,2-17-192,10-9 32,-7 0 0,7 4 64,0-9-96,4 1 0,-4-6 32,-6 11 0,-5-1 0,-5 4 0,6 14 0,-16 10 64,5 8-96,-5 3-64,1 11-224,-1 4-64,-5 18-352,0-1-160,0 11-928,0 8-384,-5 5-1920,-6-1-864,1-4-1055</inkml:trace>
  <inkml:trace contextRef="#ctx0" brushRef="#br2" timeOffset="127188.25">4298 2846 12032,'-15'-3'4575,"18"0"-2495,-3 3-1152,0 0 1248,3-2-352,3-7-32,0 9-800,3-5-288,3-3-416,6 2-192,4 3 0,-1 1-1120,1-1-512,-1 3-2304,4 5-1055,-4-5-897</inkml:trace>
  <inkml:trace contextRef="#ctx0" brushRef="#br5" timeOffset="-94592.5">6592 2925 5248,'-6'-5'2016,"6"1"-1088,0-4-448,0 8 640,0 0 32,0 0 0,0 0-128,0 0-64,0 0-544,0 0 256,0 0 64,0 0 63,0 0 1,0 0-96,0 0-64,0 0-192,0 8-32,0 1-128,0 11 0,0-2 32,6 19 128,-6-8-64,0 9 32,0-4-96,0-1 32,0 10 0,0 7 32,0 1 0,0 8 64,0 8-160,-6 0-96,12 9-96,-6-12 0,9-6-128,-9 5 0,0 5 96,0-1 32,0 5 32,0-5 0,0 1-64,0 3 32,-9-12-64,9 4 64,-6-12 0,6-6 96,0-7-96,0 9-64,0-9 64,0 17 0,-9-14-32,9-3-64,0 1 32,0-1 32,0-10-32,0 10 64,0-3-64,-9-6 64,9 0-64,0 1 64,0 3-64,0-3-32,0-10 32,0 2 32,0-5-32,0-1-32,0-3-64,0-4-32,0-1 128,0 0 32,0 1 0,0-5-64,0-4 32,0 4-32,0-4-96,0 5 64,0-5 32,0 3 0,0-3 64,0 0 32,9-3-32,0-6-64,-3 1 32,3 0-32,5-1-96,5-4 64,-5 5 32,10-5 64,0 1-32,9-5-32,-10-1 32,10-2 32,1-10-32,8 14-32,6-6 32,-1 2-32,0-1 0,1-9 0,-5 8-96,-1-3 64,5-8 32,6 3 64,-6 2-32,1 1-32,-1-1 32,0 2-32,1 5 0,8 0 0,1 4 0,-5 4 0,0-7-96,-9-6 64,-5 5 32,-1 0 64,1 0-32,4-4-32,2 3 32,-2 2-32,-4-1 0,-5-1 0,5 2 0,0-2 64,-5 6-96,5-1 0,-5 0 32,5 4 0,-5 0-96,-4 1 64,0-1 32,-2 1 64,-3-1-96,-4 5 0,-2-1 32,-4 1 64,1 0-32,-6 3-32,0 1-64,1 0 32,-5 0 32,-1-1 64,1 2-32,-1-2-32,1 1 32,-5 4-32,5-4 0,0-1 64,-5 5-96,0 0-64,0 0 64,0 0 0,0 0 96,0 0 32,0 0 32,0 0 0,5-4 0,-5 4 0,0 0-64,0 0 32,0-4 0,0 0 96,0-4-96,0 3-64,-5-3 0,0-1 32,0 1 32,-4 0 32,-9-1-160,-6 1 32,-5-5 0,0 1 64,-13-5-32,4-1-32,0 6 32,5-1-32,0 1 0,-5-1 64,0 0-32,0-7-32,-10-5 32,6-5-32,9 0 0,-5-8 0,-14 0 0,-5 1 64,1 3-96,-1-3 0,-1 2 32,2-3 0,-1-3-96,1 2 64,3 6 32,6 0 64,4-2-32,0 7-32,-4 3 32,0-2 32,-10-1-32,6-10-32,-2 3 32,1 7 32,0-7-96,9 2 0,-4 3 32,-1 5 0,15 5 0,-5 2 0,10-2-96,5 3 64,3-1 32,2 6 64,3 4-32,1-1-32,5-4-64,-1 5 32,5 3-192,1 2 0,-1 3-672,0 0-224,5 0-992,5 3-320,13 7-4159</inkml:trace>
  <inkml:trace contextRef="#ctx0" brushRef="#br2" timeOffset="149151.81">3109 2888 8960,'-3'-6'3424,"6"1"-1856,-3 0-576,0 5 1183,0 0-223,0 0-64,0 5-256,0 3-160,0 0-800,0 3 32,0 5-32,0 3-224,0 5-96,0 1-128,0 0 0,0-4-192,0-5-32,0 6-224,0-5 0,0-4-832,-3-2-320,0-3-928,0-8-384,3 0-2719,-3 3-1857,-10 0 3168</inkml:trace>
  <inkml:trace contextRef="#ctx0" brushRef="#br2" timeOffset="131646.54">2755 2912 8320,'3'-11'3072,"2"6"-1664,-5-1-512,0 6 1024,0 0-225,0 0 609,6 8-736,-6 0-832,3 9-224,-3 2-96,7 5-224,-7 1-96,0-1-160,3 3 32,-6-2-192,3-3-96,0-6-800,0 0-320,-7-5-1312,4-8-543</inkml:trace>
  <inkml:trace contextRef="#ctx0" brushRef="#br2" timeOffset="131885.91">2681 2969 13184,'3'3'4927,"3"5"-2687,0-3-1568,-3-2 1248,10 0-960,8 0-192,-6-1-480,6-2-192,-2 0-64,8-2-1888,-2-4-736,3 6-3775</inkml:trace>
  <inkml:trace contextRef="#ctx0" brushRef="#br2" timeOffset="149452.01">2990 2950 14976,'11'0'5631,"-4"0"-3071,12-3-1984,-10 3 1248,2 0-1024,11-2-352,15-1-928,-4-2-352,4-1 416,6 3-4448,-3-5-1887</inkml:trace>
  <inkml:trace contextRef="#ctx0" brushRef="#br1" timeOffset="-23610.76">10434 3398 11264,'-5'0'4224,"5"-4"-2305,0 4-767,0 0 1376,-6 0-512,1 0-128,0 4-640,-5 5-320,10 5-512,-10 9 0,4 4 32,6 3 32,6 7 32,4 4-128,-5-6 0,5-3-160,1-5-64,-2-8 0,6-6 32,1-4-32,4-9 0,1-9-192,-2-9 32,2-9 0,-11-9 64,5-1-32,-15-8-32,-10-4 96,0 4 0,-6 4-32,1 10-64,1 3 32,-2 6-32,1 17 0,-6 5 64,1 5-96,0 17-64,5-3-640,-6 4-256,11 4-1056,5 0-352,5 0-1280,5 0-576,5-5-1663</inkml:trace>
  <inkml:trace contextRef="#ctx0" brushRef="#br1" timeOffset="-23173.93">10626 3407 10880,'10'-22'4128,"-10"17"-2241,5-4-863,-5 9 1216,0 0-64,0 0 64,0 0-544,0 5-256,0 4-800,-5 4 96,5 1 128,-10 8-288,10 1 0,0 8-256,0 1-64,10 0-128,-5-5-96,5-5 0,6-4 32,-2-4-96,7-9 0,-1-5 32,-15-10 64,11-4-96,-2-8 0,2-5 96,-6-10 96,0 2-128,-5-6-32,6 6 0,-11 3 64,0 5 32,0 4 32,0 6 0,0 3 0,0 14-64,0 9-64,0 4 32,-11 14-32,11 0 0,0 0 0,11 5-96,-1 0 64,9-2-128,-8 2 32,4 0-512,11-13-192,-7-6-864,2-4-288,-1-4-1472,1-15-608,-7-4-2431</inkml:trace>
  <inkml:trace contextRef="#ctx0" brushRef="#br1" timeOffset="-22662.3">11021 3056 13952,'-10'-5'5279,"10"5"-2879,0 0-2016,0 5 1184,10 4-192,-10 9 64,5-1-192,-5 15 32,0 14-704,0 3 96,0 1 0,5-1-288,-10 15-128,10-10-160,-5-5 0,6-4-64,4-4-32,-5-9-64,0-10 32,-1-4-192,-4-4-96,12-11-160,-12-3-128,0 0-288,0 0-160,0-8-576,0-6-224,-12 1-864,12-1-352,-4 1-2847</inkml:trace>
  <inkml:trace contextRef="#ctx0" brushRef="#br1" timeOffset="-22384.04">10905 3237 12288,'-10'0'4575,"5"0"-2495,5 0-608,0 0 1536,0 0-608,0 0-224,10 0-672,4 0-224,7 0-736,-11 0-32,16 0 0,4 8-256,6-8-128,-12 9-96,2-4-32,0-5-224,-6 0 0,-4 0-1184,8 0-480,-13 0-2432,14 5-1056,-25-15-1343</inkml:trace>
  <inkml:trace contextRef="#ctx0" brushRef="#br2" timeOffset="125281.42">4255 3102 10112,'-3'6'3776,"3"-12"-2048,3 12-481,3-6 1281,3 0-608,3-6-160,4 1-832,2 0-224,3 5-448,-2-6-96,-1 1-32,1 2-224,-1 1-64,-3 2-1216,-3 0-512,-3 2-2432,-2 1-991,-4-3 607</inkml:trace>
  <inkml:trace contextRef="#ctx0" brushRef="#br2" timeOffset="125822.06">3662 3203 11904,'-6'3'4480,"6"-3"-2433,0-3-1343,0 3 1248,0 0-320,6-3 0,12 1-640,1-1-256,5-3-448,0 6-256,4-5-64,0 2 32,-4 3 0,-6 0-864,1 0-288,-4 0-1056,-3 3-416,1-1-3423</inkml:trace>
  <inkml:trace contextRef="#ctx0" brushRef="#br5" timeOffset="-155041.18">6941 3363 9856,'3'-6'3680,"1"4"-1984,-4-1-768,0 3 1151,0 0-191,0 0 64,0 0-448,0 0-160,0 0 160,0 5-832,0 9-128,0 8-160,0 5-32,0 0 96,6 6-160,-6 5-32,0-6-128,0 1-32,0-3 32,0-6 0,0-2-64,0-6-64,0-5-128,0 0-64,0-5-256,0-1-128,-3-5-544,-4-5-224,2-1-992,-1-2-352,-3 0-1344,2 2-543,1 1-33</inkml:trace>
  <inkml:trace contextRef="#ctx0" brushRef="#br5" timeOffset="-154672.13">6814 3485 12032,'0'5'4479,"5"-2"-2431,-5 2-992,6-5 1344,4 3-544,2 0-128,12 0-480,-2-3-224,2 0-576,3 0 64,2 0 64,1-3-416,-3 0-64,1 0-64,-3 1-32,-8 2-352,-4 0-96,3 0-416,-8 0-96,-2 0-608,-6 0-224,-3 0-1728,0 2-767,-5 7-1185</inkml:trace>
  <inkml:trace contextRef="#ctx0" brushRef="#br1" timeOffset="-97865.32">4701 3412 5120,'-31'-5'2016,"16"2"-1088,-1-2-96,11 1 800,1 0-160,-2 4 0,2 0-128,-2-4 32,0 4-769,2 0 225,4 0 128,0-8-96,0 8 32,0 0-288,0 0-128,4-5 96,8 5 0,2 5-160,12-5-96,4 0 192,5 3 32,6-3-128,5 5 0,15-1-128,5-4 64,1 0-128,-7 0-64,2 0-64,5 4-96,-3-4 32,3 9-32,4-1 64,-9-8 32,14 8-32,4-3 32,-13-1-64,4-8-32,-10-4 32,6 8 32,4-10-96,-11 10 0,-9 0 96,0 0 96,-5 0-64,6 0-64,-7 0 0,-5 10-32,-4-10 0,-11 3 64,0 2 32,1-1 32,-5 4 0,-6-8 0,0 0-160,6 0 32,-7 0 0,-3 0 0,-1 0 0,0 0 0,-4 0-224,-2 0 0,1 0-480,-1 0-160,-4 0-768,7 0-320,-2 0-96,5 0 0,0 0-95,-1 0 63,2 0-2240</inkml:trace>
  <inkml:trace contextRef="#ctx0" brushRef="#br2" timeOffset="126783.03">3989 3401 14080,'3'3'5279,"3"-3"-2879,7 0-1952,-4 0 1152,3-3-832,3-5-192,6 3-352,4 5-160,-1-6-32,4 6-1312,-3 0-480,-8 6-3008,2-1-1311</inkml:trace>
  <inkml:trace contextRef="#ctx0" brushRef="#br4" timeOffset="-153758.54">4593 3392 5376,'0'-4'2112,"4"-1"-1152,-8 10-352,4-5 736,0 0-192,0 0-32,0 0-192,0 0-32,-5 4-512,0 5 352,5-9 127,-5 9-255,0-5-32,0 5-32,-4-1 32,0 9-128,-1-8 0,-4 4-128,0 4 32,-5-4-64,1 4 64,-2 0-64,-4 0 0,1 5-96,-1-10-32,0 5-32,-3-9 64,-7 3-96,1-3-64,0 0 0,-5 1 32,5-1 32,4 5 32,1 0 0,-1 0 64,6 4-32,-1 0 64,5 5-64,0-2 64,0 3-128,-4-7 0,-1 1-32,-5 1-64,0-2 32,2-3-32,-2 1-96,1-2 0,-1 5-32,5 1 0,1 0 224,-1-2 96,0 10-96,-3-9-64,-2 4-96,0 2-32,-4-7 128,0 1 32,-5 1-96,9-1 32,1-1 0,5 2 0,-1-5-96,10 0 0,-5-1 64,5 2 64,-6 3 0,7-4 64,-2-1-64,1 2-32,0-2 32,-1 1 32,-8-5-96,4 1 0,5 0 32,-10-1 64,5-3-32,0-1-32,0 0 32,1 0-32,3 1 64,1-2 96,5 2-128,-2-1-32,2 0 0,5 2 64,-10-2-96,4 0 0,-4 5 96,5-1 32,-2 0-128,-2-4 32,4 1 64,-1-2 32,0 2-192,1 0 0,0-1 96,4 1 128,-5-1-96,5 4-96,5-3 32,-9-1 0,5 0 32,-1 0 64,0 1-32,0-2-32,5 3 32,-5-2-32,5 0-96,-5-4 0,5 0-224,0 0-128,0 0-384,0 0-128,0 0-480,0 0-192,0 0-1247,0 0-577,0 4-832</inkml:trace>
  <inkml:trace contextRef="#ctx0" brushRef="#br2" timeOffset="126272.37">3494 3428 12032,'-3'3'4575,"6"-3"-2495,0 0-1024,3 0 1344,3 0-896,3 0-288,7-3-704,-1 0-288,4 3-128,-4-2-224,7-4 0,-1 1-1632,0 2-736,1 6-3999</inkml:trace>
  <inkml:trace contextRef="#ctx0" brushRef="#br3" timeOffset="108948.1">1570 3705 10752,'-4'-21'4032,"4"18"-2177,0-5-671,0 6 1312,0-6-832,4 0-192,3-6-544,5 1-192,5-1-416,-5 3 160,7 1 64,2-1-160,6 0 32,1 11-64,4 0 32,-4 0-192,0 18-64,-2 7 0,-5 10 64,3 4 32,-13-4 32,2-3-128,-5 4-32,-4 3 32,-4-2 0,0 2-64,-4-2 32,-4-6-128,-1-2 0,-3-5 96,6-7 32,-7 1-32,-3-3 32,3-5-128,-1-6 0,-7-4 32,2-8 64,-1-6-32,8-7-32,-1 0-64,-2-3-32,7 1-32,8 3 0,0-1 0,8 4 0,3 5 96,6-2 0,3 0 32,7-3 64,2-2-32,-6-1-32,9-9 160,-8 4 32,-4 1-64,-5-5-32,1-2-32,-3 2 32,-1 1-64,-4 4 64,-1 2-128,1 0 0,0 9 32,-4 2 0,5 4-96,-1 7 64,-2 7 32,3-7 0,-1 11 64,0 2 32,5 9 96,-2 0 96,-4 2-64,1-2-64,1-2-64,-1 1 0,4 0-288,-8-3-32,3-3-1216,5-4-480,1-8-3328,7-3-1407,7-7 575</inkml:trace>
  <inkml:trace contextRef="#ctx0" brushRef="#br3" timeOffset="106965.38">1030 3722 12928,'4'25'4831,"3"-3"-2623,-7 20-1376,8-24 1344,-8-1-640,4 12-160,-1 10-384,2 0-96,3 2-480,-8-2 32,4 4 0,0-1-96,-1-7 32,7-9-96,-10-9 0,0 4-96,0-21 160,-10-13 32,3-12-224,3-15-64,-9-4-160,6-7 32,-8-17 32,2-6 0,13 1 0,0 5 64,9 11-32,6 11-32,5 11-128,-1 11 0,9 9 64,8 13 96,8 12 0,-9 7-32,6 12 32,-9 6-32,-10 4 64,-5-8 32,-9-2 96,-16-1 32,-9 5 32,-5-6 0,-10-2-128,-5 0-32,2-7-32,-1-8-64,1-3-192,0-7-128,14-7-1152,1-3-480,12 3-1984,8 7-736,8-15-2143</inkml:trace>
  <inkml:trace contextRef="#ctx0" brushRef="#br3" timeOffset="105944.72">233 3825 10112,'0'0'3776,"4"8"-2048,-1-5-833,5-3 1121,0 0-512,5 4-64,-1 0-192,3-4-96,5 0-608,-1 0 160,10 0 64,2-11-32,6 3-64,-6-6-288,1 6-96,-4-9-96,-5 0-32,-2-5 32,-9-2 32,-5 3 32,-7-10 0,-7 5-128,-13 1-96,-11 4-96,-7 11 32,3 10 32,-4 10 64,-5 19 32,1 2 32,3 8 128,12-8 96,11-1-128,17-3 32,12 1-96,5 8 64,-1-5-64,3 2 0,6-12-96,6 3 32,4-9 0,1-9 32,-3-2-160,-6-8 32,1-2 0,-5-9 0,2 9-704,-6-5-320,-3 4-1184,1 0-448,-6 7-2816,-3 7-1279,0 3 1439</inkml:trace>
  <inkml:trace contextRef="#ctx0" brushRef="#br2" timeOffset="127893.39">4359 3841 14464,'-9'8'5439,"9"-8"-2943,0 0-1792,0 0 1344,3 0-672,3 0-128,7-2-736,4-4-256,5 1-160,-1-1-576,6-2-224,2 8-2688,1 0-1184,-6 8-2047</inkml:trace>
  <inkml:trace contextRef="#ctx0" brushRef="#br3" timeOffset="106604.83">749 3928 11520,'4'6'4288,"21"-6"-2305,-14 11-1311,1-4 1120,4 0-320,-11 7 0,10 5-288,-15 5 0,8 4-672,-8-4 128,-12 9 32,-4-2-224,-4 2-32,1-4-224,-6-6-128,11-5-192,-3-3-64,1-5-896,4-10-416,9-10-2016,6-5-864,5-3-1663</inkml:trace>
  <inkml:trace contextRef="#ctx0" brushRef="#br1" timeOffset="-26598.26">10472 3982 11392,'-5'0'4288,"0"0"-2305,5 0-895,0 0 1280,-5 0-576,0-4-160,0 4-512,-1 0-224,1 0-512,1 4-256,4 0 0,0 5-32,9 1 32,7-6-64,-1 0 32,6 1-64,-2-5-32,2-5 32,-1 1-32,1-5 0,-11 4 64,-6 1-32,3-9 64,-14-1-128,-2-4 0,4 4 224,-16 1 192,1 8 96,-1 10 0,2 0-160,3 3-64,1-3-64,5 4 32,5 0-128,5 0 0,5 0-32,5 4-64,5-4 32,6 1 32,0-6-96,-2 0 0,2-4-32,-1-4 0,-4 0 64,-2-6 0,-4 6 0,-5-5 0,-5-5 0,-10-3 0,-4-2 64,-7 11 32,-5-2 96,1 10 96,0 5-64,10 4 32,-11 4-160,11 1 0,4-1-32,2-3-64,4 3 32,5 1-32,10-1 0,-1 1 0,7-6-96,4-3 64,1-1-32,0-4-64,-2-4 0,-4-1 96,6-3-64,-16-2 32,-5-3 64,-5 4 0,-5 0 0,-1 4 0,-9 5 128,6-4 64,-7 0 0,11 4-32,-11 4-192,16 0-32,0 5-256,5 1-64,10-2-1696,11-3-768,-6 9-5088</inkml:trace>
  <inkml:trace contextRef="#ctx0" brushRef="#br1" timeOffset="-27829.99">10407 3978 9472,'-6'0'3584,"12"0"-1920,-6 0-896,0 0 1055,0 0-287,0 0 32,0 4-384,0 0-160,0 1-576,-6-5-64,6 4-32,0-4-64,6 0 0,4 0-96,0 0-32,4 0-96,2 0 32,-1 0-128,1-4-64,-1 4 128,-6 0 32,2-5 0,-11-3 32,0-6 0,-4 5 96,-7 5 96,-4-1 160,-1 5-64,1 0 96,0 5-128,0 3 32,0 1-96,5 1 0,-1-2-96,6 1-32,0 5-96,5-1 32,0-3-128,5-2 0,5 1 32,6-4 64,3-5-32,2 0 64,10-5-128,-11-4-64,0 1 64,-5-6 0,-5 5 32,-4 0 64,-12-5-96,-4 1 0,-5-1 96,-1 6 32,-3 3 32,-2 5 0,6 5 0,-1-1 0,2 5 0,4 0 64,0 0-96,4 4-64,6 1 0,0-1-32,0 0-96,11 1 0,4-4 64,-1-5 0,7-5-64,5-5 64,-16-5-128,4 1 32,-3-4 128,-6-1 64,-5 6 0,-9-6 32,-7 1-64,1-1 64,-6 5 224,6 5 96,-1 4-128,2 4-32,4 5-192,-1 0-128,6 0-64,5 4 96,0 1-1568,11-5-576,14 5-4128,5-1-1759,-4-9 2495</inkml:trace>
  <inkml:trace contextRef="#ctx0" brushRef="#br1" timeOffset="-38263.67">8559 4048 7680,'-13'0'2880,"13"-4"-1536,13 4-640,-13 0 832,0 0-160,0 0-33,0 0-383,0-5-192,8 1-448,1 0 160,4 4 64,-5 0-160,15 0 32,-11 0-64,5 0 32,-4 0-64,9 0 32,8 0-128,9 0 32,-4 0-32,9 0 32,-6-5 0,5 5 64,10 0-32,-2 0 0,-3 0-96,-1 5-32,-3-5-96,-14 0 32,-4 0 64,13 0 64,20 0-96,-6 0-32,-6-5-32,1 5-64,-1 0 96,-7 0 0,-6 0 32,10-5 0,-10 5 0,5 0 0,-9 0-64,9 0 32,-4 0-64,0 0 64,-1 0-64,9 0 64,-8 0-64,-1 0 64,-3 0 0,3-4 32,-4 4-64,4 0 32,-3 0-64,4 0-32,-5 0 96,1 0 64,-6 0-64,-3 0 0,0 0-96,-1 0-32,1 0 96,-9 0 32,0 0-128,0 0 32,-5 0 0,1 0 0,0 0-160,0 0-32,-5 0-480,-4 0-192,0 0-1312,0 0-544,0 0-3711</inkml:trace>
  <inkml:trace contextRef="#ctx0" brushRef="#br3" timeOffset="108392.56">1407 4048 9472,'8'0'3584,"-1"0"-1920,-3 4-736,-4-4 1055,4 2-319,0 6-96,-4 2-480,0 9-128,0-2-544,0 1-32,0-1 32,0 5-96,-8-4 64,-3-5-160,3 2-64,-4-5-768,-1-6-320,-3-8-1472,13-6-576,-1-1-2847</inkml:trace>
  <inkml:trace contextRef="#ctx0" brushRef="#br1" timeOffset="-46385.49">5708 4810 5632,'0'0'2112,"0"0"-1152,0 0-288,0 0 800,0 0 0,0 0 96,0 0-320,0 0-128,0 0-609,0-4-31,0-10 32,10 9-64,-10-3 0,5-2-64,-5 1 0,9 1 0,-9-2 64,0 2-96,0-1 32,0-5-224,0-4-96,-9 0-32,9 0 32,0 0-32,0 0 64,0-1-64,0-3-32,-5 4 32,5-4 32,0 3 32,0 2 32,0-1-64,0-1-64,0 1-64,0 5 32,-5-1 32,5 5 64,-5 1-96,5 3 0,0-4 96,0 4 32,-6 5 32,6 0 0,0 0 0,0-4 0,-5 0-64,0 4 32,0-5-64,5-4 64,0 9-64,0-5-32,0 1 96,0 4 0,0 0-32,0 0-64,0 0 32,0 0-32,5 0-96,5 4 64,1-4 32,3 5 0,7-1 64,-6 1 32,0 0-32,11-1-64,-1 0 96,0-4 0,-4 5 96,-1-5 32,5 0-32,1 0-32,0 0-96,3-5 32,2 5-64,-1-4 64,1 4 0,0 0 96,-2 0-160,-3-4-32,4 4 0,6 0 64,-5 0-96,-2 0-64,2 0 128,-5-5 32,-12 5 0,7 0-64,4 5 32,-9-5-32,-2 0 0,2 0 0,-1 0-96,-5 0 64,1 0 32,-1 0 64,-10 0-96,4 0 0,-4 0 32,0 0 64,0 0-256,5 0-96,-5 4-704,0-4-224,0 0-2368,-5 4-991,1 1-449</inkml:trace>
  <inkml:trace contextRef="#ctx0" brushRef="#br5" timeOffset="-153644.85">6856 4366 7680,'-6'2'2880,"3"-2"-1536,0 0-224,3 0 1024,-3 3 95,0-3 97,3 3-160,0-3-96,0 0-1120,0 0 128,0 0 128,3 2-192,3-2 32,6 0-224,7 0-64,5 3-288,1-3-64,-4-3-160,7 3-96,-1 0-64,-3-2 0,-2 4-64,-1-4-32,-5 2 32,-2 0-32,-4 0-160,2 0 32,-5 0-160,-2 0-32,-5 0-416,3 2-160,-3 1-928,0 0-448,0-1-2656,0 4-1151,0-1 351</inkml:trace>
  <inkml:trace contextRef="#ctx0" brushRef="#br5" timeOffset="-120016.81">8684 4480 14464,'-8'0'5343,"16"-5"-2879,1 5-1248,-5-4 1600,6 4-704,7-4-160,4 1-864,2-1-256,5 0-512,-5 4-192,6-3-96,-2 3-32,3 0 0,9 0 0,-17 0 0,-1 0 0,0 0 0,10 0-928,-10 0-416,10-4-1632,-18-1-672,13-6-3871</inkml:trace>
  <inkml:trace contextRef="#ctx0" brushRef="#br5" timeOffset="-121262.48">8318 4502 13696,'0'0'5183,"0"0"-2815,4 5-1408,0 2 1408,-4 8-928,5 12-256,-5 1-416,0 13-192,-5 2-320,5 11-32,0-4 0,-4-2-192,4-4 0,0-6-256,0-8 0,4-2-896,1-13-288,-1-4-864,-1-3-320,-3-23-3327,0-4-2145,-3-12 3584</inkml:trace>
  <inkml:trace contextRef="#ctx0" brushRef="#br5" timeOffset="-121006.18">8326 4471 16767,'16'0'6336,"-2"0"-3456,13-7-2592,-16 3 1376,8 4-768,-2 0-128,0 0-448,0 0-192,1 0-96,-1 0-256,0 0 0,-4 4-672,1-1-224,-6-3-1056,-4 4-352,-4 1-1856,0 7-799,-8 0 127</inkml:trace>
  <inkml:trace contextRef="#ctx0" brushRef="#br5" timeOffset="-120793.72">8356 4699 16384,'13'7'6143,"-9"-7"-3327,13 0-2368,-4 0 1408,5-3-800,-1-5-128,0 3-480,6 3-128,-2-3-192,4 5-160,-2-7 0,-12 7-736,3 0-384,3 7-960,-17-7-352,0 5-960,-8-3-384,-1 18-1759</inkml:trace>
  <inkml:trace contextRef="#ctx0" brushRef="#br5" timeOffset="-120616.21">8390 4925 12672,'-13'27'4735,"9"-12"-2559,4-7-704,4-4 1536,6 3-832,2 1-288,2-1-672,-2-7-288,5 0-544,0 0-32,10 0 64,-1-7-224,5 3-32,-2 0-256,-3 4-64,-1 0-736,-2-3-192,2 3-928,-12-4-416,10 0-1504,-6-4-640,-5-3-1151</inkml:trace>
  <inkml:trace contextRef="#ctx0" brushRef="#br5" timeOffset="-120316.01">8905 4495 13952,'0'-15'5279,"8"15"-2879,-8 0-1120,0 0 1568,0 0-1120,0 0-384,0 8-480,0 11-192,0 12-352,9 7 0,-5 11 96,1 2-96,0-1 64,3 11-160,-1-12-64,-2-5-64,4-7-96,-4-9 32,3-6-32,-4-3-352,1-4-160,-14-10-1856,-13-14-1056,2-5-480,-3-9-3231</inkml:trace>
  <inkml:trace contextRef="#ctx0" brushRef="#br5" timeOffset="-122057.36">7807 4541 8704,'-4'-12'3328,"4"5"-1792,0-1-448,0 8 1151,0 0-31,0 0 32,0 0-672,0 0-224,0 8-800,8 8 32,-3 18 0,-1 1-192,0 6 32,-4 14-128,4-1 0,-4-2-96,5-3 32,-5-8-192,0-8-32,0-4 64,0-11 32,0-2-384,0-2-224,0-1-512,-5-22-2112,1-9-224,-4-13-2943</inkml:trace>
  <inkml:trace contextRef="#ctx0" brushRef="#br5" timeOffset="-121737.21">7833 4514 14080,'17'0'5279,"-3"-7"-2879,7 7-1536,-8-5 1440,8 3-864,9-3-224,5-2-736,-1 7-320,-3-8-96,-5-1-64,-4 2 0,-5 3-448,0 4-96,-4 0-640,1 0-192,-7 4-704,-3 3-288,-4 2-1695,-4 6-673,1 4 320</inkml:trace>
  <inkml:trace contextRef="#ctx0" brushRef="#br5" timeOffset="-121502.84">7881 4798 13056,'4'23'4927,"0"-12"-2687,5-11-1568,-1 0 1312,9 0-544,9-11-128,9 4-480,-1 0-192,-3-13-352,-1 8-256,5 1-128,-5 4-864,-5-1-320,2 3-1280,-5-2-512</inkml:trace>
  <inkml:trace contextRef="#ctx0" brushRef="#br4" timeOffset="-173100.79">4251 4913 13440,'5'-4'4991,"-5"0"-2687,8 12-1280,-4-1 1472,0 3-672,9 5-96,-13 3-448,4-1-160,2 4-608,-2 1-96,4 3 0,1 0-160,-5 3 0,4 2-128,0-6-32,-4-2-96,0-5-96,4-1-224,-8-6-64,0-3-832,0-7-352,0-15-2144,0-3-864,-8-3-2271</inkml:trace>
  <inkml:trace contextRef="#ctx0" brushRef="#br4" timeOffset="-172830.51">4272 4805 16511,'-12'-17'6144,"16"7"-3328,-8-8-2368,4 10 1344,0 1-1120,0 1-352,0 2-1024,0 4-352,0 0 544,4 0-1792,4 10-672,5 7-3615</inkml:trace>
  <inkml:trace contextRef="#ctx0" brushRef="#br4" timeOffset="-172650.99">4448 5027 16639,'-7'7'6144,"3"5"-3328,-5 5-1952,9-13 1600,0 2-1088,0 9-352,0 2-448,0 5-64,5 3-288,-1 0-128,7-4-64,6-3-32,6-3 0,1-5 0,1-7 0,7-3 0,-7-11 0,2-6 0,-2-5 0,-7-3 0,-4 4 0,-10-10 0,-8-13 0,-10-6 0,-4 4 0,-15 10 0,0 4 0,2 11 0,7 11 0,-5 14 0,2 6 0,-5 11 0,3 4 0,6 0-160,11-8-32,7 1-1408,10 0-576,3-4-1536,4 2-544,15 1-2527</inkml:trace>
  <inkml:trace contextRef="#ctx0" brushRef="#br4" timeOffset="-172258.04">4802 4988 14848,'-17'-18'5631,"17"11"-3071,-8-15-1504,1 11 1504,7 1-576,0 3-96,-4-1-832,0 6-288,-8 2-480,0 10-192,-5 11-64,5 8-32,0-4 0,4-1 0,4 6 0,4 1 0,8-3 0,8 2 0,9-9 0,7-6 0,0-13 0,0-4 0,-3-6 0,-6-7 0,-3 2 0,-8-13 0,-4-12 0,-4-13 0,-8-12 0,-4-16 0,-4 8 0,-4 7 0,7 16 0,1 13 0,0 10 0,2 12 0,-3 15 0,5 19 0,0 11 0,4 15 0,0 11 0,0-2 0,12-8 0,-3-10-96,-3-2 0,2-4-864,1-4-320,-5-6-1888,8-4-768</inkml:trace>
  <inkml:trace contextRef="#ctx0" brushRef="#br4" timeOffset="-171794.28">4970 5046 14720,'0'0'5439,"4"0"-2943,4-4-1280,0 0 1536,5-4-800,6 1-256,6-4-704,2-3-224,2 0-448,-5-3-128,-5-5-64,-2-3-64,-5-3-64,0-1 32,-4 0-32,-8 0 0,-12 8 0,-4 3 0,-12 12 0,-4 12 0,3 23 0,2 10 0,-2 11 0,5-10 0,0 3 0,16 2 0,5 2 0,3-5 0,3-1 0,13-10 0,9-6 0,7-3 0,3-11 0,-2-5 0,-1-6 0,0-4 0,0-6 0,-1-3 0,-2-9 0,-13 1-2112,-8-2-960,-8-8-5376</inkml:trace>
  <inkml:trace contextRef="#ctx0" brushRef="#br4" timeOffset="-173912.62">3839 4808 7168,'0'-29'2720,"0"23"-1472,-4-6-128,8 9 1024,-4 3-97,0 0 33,0 0-384,4 0-160,4 7-864,-4 15 288,0 6 160,0 3-192,1 6 0,-1 2-224,0-3-64,0 3-160,-2-7 32,2 7-224,0-8-32,2 2-128,-2-8-32,-1-4-32,-3-2 32,0-5-288,0-3-32,0-8-576,-3-9-288,-1-9-1472,4-3-608,4 10-3615</inkml:trace>
  <inkml:trace contextRef="#ctx0" brushRef="#br4" timeOffset="-173566.55">3695 4727 14592,'12'2'5439,"7"2"-2943,18 3-1632,-17-7 1376,9 4-704,6 0-64,14-2-576,-2 9-192,-2 5-384,3 5-128,1 6 0,-10 10-32,-4 2 0,-6-7-32,-9 1 64,-12-2 96,-8 5 160,-4-1-256,-12 4-32,0-6-96,-5-5-64,-2-3 32,-5-7-32,-8-4 0,0-7 0,3-3 0,6-8 0,-6-6 0,1-1 0,3-7 0,2 7 0,3 1-448,9 3-160,1-1-1312,14 8-2784,10-4 320,5 8-2559</inkml:trace>
  <inkml:trace contextRef="#ctx0" brushRef="#br4" timeOffset="-183461.1">2959 4855 12288,'14'-8'4575,"-7"6"-2495,5-6-1152,-12 1 1248,0-7-352,0 1-32,0-2-448,-12-3-192,-5 3-640,-5 1 96,-7 3 64,2 9-224,-2 4-32,-12 6-224,5 5-64,8 6-128,5 6-32,6 0 32,9 2 64,16 4-96,9-6 0,2-4-32,13 0 0,17 4 0,-6-7 0,10 3 0,3 0 0,-7 5 64,-2-2 64,-15 5-32,-3 0 64,-10 0-128,-19-2 0,-11-1 96,-17-8 96,0-4 64,-16 3 96,-5-9-32,5-8 0,0 0-160,-4-4-32,-1-17-96,-2-4-32,14 0-384,5 3-160,13 1-800,15 6-416,12 5-1312,7 3-512,17 11-3231</inkml:trace>
  <inkml:trace contextRef="#ctx0" brushRef="#br4" timeOffset="-182918.55">3262 4970 15104,'11'7'5631,"-3"0"-3071,-8 7-1568,8-3 1536,-8-1-832,4 5-192,-4 3-576,0 7-288,9 3-352,-9 5-192,8 2 0,-8-6-64,3-8 64,5 0-128,-8-6 0,9-5-832,-9-2-352,0-8-3072,-9-12-3808</inkml:trace>
  <inkml:trace contextRef="#ctx0" brushRef="#br4" timeOffset="-182618.32">3237 4792 8064,'-5'2'2976,"10"-2"-1600,-5 11-64,4-11 1248,0 8-65,0-6 97,0 6-544,0-5-128,-4 1-1088,3-4-288,1 3-64,0 0-160,4-6 0,0-4-192,0 4-96,1-11 0,-5 7-32,-4-1 0,0 6 0,-8 2-96,-1 6 64,5 1 32,4 1-352,0 2-160,4-7-2656,0 1-1152</inkml:trace>
  <inkml:trace contextRef="#ctx0" brushRef="#br1" timeOffset="-64130.69">5320 4910 6656,'-14'0'2528,"2"0"-1344,3 0-320,9 0 928,-5 0 0,5 0 31,0 0-575,0 0-224,0 0-576,5 0 288,16 0 128,-7 0-32,22 0-32,-1 0 128,1 0 64,4 0-128,22 0 32,-2-5-224,6 0-96,0-3-192,-15-1 0,-6 4-224,1 0-32,0 2-64,-6-2-64,-9 0 32,-6 5-32,-5 0 0,-5 0 0,1 0-96,-6 0 0,-5 0-160,-5 5-64,0 0-416,0-2-96,-5-3-832,0 0-352,0 5-1920,-1 0-735</inkml:trace>
  <inkml:trace contextRef="#ctx0" brushRef="#br5" timeOffset="-103636.63">7090 5090 10880,'-14'-11'4128,"14"11"-2241,0 0-575,0 0 1344,0 0-768,0 7-224,0 12-544,0 16-224,8 12-512,2 13 32,3 7 96,-2-3-128,7-6 32,-9-12-128,5-3 64,-3-5-64,-2-7 0,1-8-96,-2-5-32,-3-5 256,-5-10 96,-5-3-160,-3-7-64,-11-16-224,-2-20-64,-4-15 64,4-18 96,-2-9-128,10 0-32,9-2 0,12-3 0,19 21-96,11 13 0,-8 16 64,14 13 0,8 20 32,5 14 64,-6 17-96,1 3 0,-18 0 32,-11-2 0,-6 12 128,-17 0 64,-17 3 0,-10-2-32,1-4-32,-5-6 0,-3-5-64,-4-9-64,-1-3-192,3-7-32,6-4-1120,9-7-384,3-1-1376,14 5-512,4 3-3519</inkml:trace>
  <inkml:trace contextRef="#ctx0" brushRef="#br1" timeOffset="-63260.05">5493 5054 10368,'0'5'3936,"-11"-5"-2112,6 0-1217,5 0 1089,0 0-576,0 0-160,0 0-416,16 0-192,-6-5-192,0 5 32,6 0 96,-2 0 32,7 0 64,4 0-192,1 5-128,-1 0-32,0-2 32,10 2-96,-9-5 0,0 0 32,-6 0 64,5-5-32,-10 5-32,6 0-128,-6-3 0,-6-2-448,7 0-160,-6 1-256,-5 4-32,-5 0-512,0 0-159,0 0-1121,-5 4-448,-5 9-384</inkml:trace>
  <inkml:trace contextRef="#ctx0" brushRef="#br5" timeOffset="-100814.2">9333 5590 17663,'0'20'6592,"8"-6"-3584,-8-3-2880,0-2 1344,9-2-544,-9 21 0,0 13-384,0-6-96,0 8-256,0-2-64,4-6 0,-8-1-64,4-10 32,0-4 0,0-9 32,0-6-64,0-14 32,0-6-64,0-12-32,4-23 32,5-1-32,-9-1 0,0-41 0,0-8 0,0 1 0,0 16 0,0 15 0,0 15 0,12 13 0,14 9 0,1 18 0,-6 1 0,10 13 0,-1 0 0,1 24 0,3 23 0,-3 1 0,-16 7 0,-10-6 0,3-2 0,-16-6 0,-5-6 0,-17-8 0,0-4 0,-13-3 0,13-16 0,-1-4 0,5-9-576,4 2-256,6-1-2016,2 4-960</inkml:trace>
  <inkml:trace contextRef="#ctx0" brushRef="#br5" timeOffset="-102962.36">7492 5321 13696,'0'0'5087,"8"0"-2751,5 9-1728,-4 2 1184,-1 11-288,1 12 32,0 5-352,-6 3-160,10-6-576,-3-7 0,-10-2 0,8-3-96,1-1-32,-1-8-128,-8 1-32,5-5-32,-5 1 0,0-12 64,-5-5 32,1-2-96,0-13-32,-5-18-96,9-20-32,0 2 32,0 2 64,13-1-96,4 9 0,10 4-32,11 8-64,-3 7-64,4 11 32,-10 8-480,2 12-192,-5 5-640,-5 2-288,1 5-1312,-5-2-512,5 1-2911</inkml:trace>
  <inkml:trace contextRef="#ctx0" brushRef="#br5" timeOffset="-102540.49">7915 5436 12416,'0'4'4639,"8"1"-2495,2-3-800,-6-2 1440,3 0-480,6-2-96,5-3-832,4-2-288,-1-4-640,1-5-128,0 1-96,-5-1-96,1-4-32,-5 2-32,-9-5 32,-8-1-64,-13 2-32,-6 6 96,-7 5 64,-1 15 64,6 10 96,-6 9-160,7 9-96,1 7-32,2 6-32,8 4 0,9-9 0,4-6 0,8-3 0,5-4 0,8-7 0,10-6 0,8-3 0,-1-2 0,-3-7 0,5-2-1280,-2 5-480,-4-5-2656,-7-7-1088,-10-9-1407</inkml:trace>
  <inkml:trace contextRef="#ctx0" brushRef="#br1" timeOffset="-62825.21">5655 5220 8704,'-5'10'3232,"10"-15"-1728,-5 0-992,0 5 864,10 0-97,1 0 97,-1 0-416,-5 0-96,14 5-512,-3-5 0,-6 5 0,6-5-192,-6 0-32,0 0-224,5 0 0,-5 0-896,-5 0-288,5 0-1407,-10 0-609,0 0-1056</inkml:trace>
  <inkml:trace contextRef="#ctx0" brushRef="#br5" timeOffset="-101895.75">8395 5398 11264,'18'-27'4224,"-14"20"-2305,-4-9-767,0 12 1376,0-3-416,-4 0-128,-6-6-640,-3 10-192,-4-1-672,-8 8 128,-10 8 128,5 10-96,0 12-64,3 9-192,6 2-64,4-6-192,7-5-96,6-3 0,8-7 32,19-5 32,11-4 32,10-8-64,4-2-64,-6-5-64,6-9-32,-5-5-96,-8-17-32,-5 0-32,-12-21 64,-14 1-32,-8-10 64,-2 10 160,-2 9 128,4 8 160,-5 18 64,5 9-160,0 21-128,0 6-128,4 15 32,4 6-256,4 10-128,1-1-704,3-8-320,3-8-448,0-7-96,-1-7-768,3 2-352,-4-10-2751</inkml:trace>
  <inkml:trace contextRef="#ctx0" brushRef="#br5" timeOffset="-101455.81">8646 5306 13952,'0'8'5279,"5"8"-2879,3 18-1888,-4-16 1216,5 13-448,4 3 64,-5 1-416,-8 1-160,4-11-448,6-1 64,-10-4 64,9-6-32,-9-2 0,0-1-160,0 0 0,8-11-96,5-7 64,-13-8-128,8-19-64,5-13-96,-3-15 32,1 5 32,-2 8 0,5 15-96,3 6 0,-4 12-32,4 16 96,5 16 128,-9 12 192,0 6-32,-5 15 96,1-4-128,-9-5 32,8-9-96,-8-5 64,0-7-128,0-3-64,-8-5 0,8 1-32,8-4 0,-4-5 0,15-10 0,-8-9 0,3-26-160,3-10 32,4-8-160,-12 8 32,5 5 64,-1 13 96,4 10 64,-5 16 96,7 12 96,-6 9 64,-5 9-32,1 12 32,-1 6-128,1 1 0,-5-3-32,0-3-64,0-8 32,2-4-32,-2-3-704,-4-5-256,4 1-1440,3-16-512,8-9-4992</inkml:trace>
  <inkml:trace contextRef="#ctx0" brushRef="#br4" timeOffset="-170025">3002 5768 8064,'12'0'2976,"-3"-2"-1600,-1-6-64,-4 1 1248,4 1-161,-4-5 97,0-3-480,0-2-192,-4-1-1024,0-2 96,-4 2 0,-8 0-128,-4 2 0,-9 4-288,-2 1-64,-1 6-32,-1 8 0,-2 13-128,-6 13-96,5 8 0,9 9-32,2 6-64,13 0-64,12-3-64,13-6-32,-7-13 64,19-5 0,3-9 32,8-6 64,-3-15-32,-5-9 64,0-16-64,-4-8-32,-4-9 32,-9-14-32,-3 0 0,-7-2 0,-5-16 0,-9-15 0,-3 18 0,1 15 64,-1 17-32,4 18 64,0 25-224,8 25 32,4 15 32,4-1 32,4 10 32,3 12 64,10-1-320,-1 2-64,4-2-416,-5-3-96,2-4-608,-8-5-288,-6-13-1408,-3-7-640,-4-10-2495</inkml:trace>
  <inkml:trace contextRef="#ctx0" brushRef="#br4" timeOffset="-169477.46">3296 5766 13952,'32'13'5183,"-17"-13"-2815,2 0-1152,-6-3 1600,2-1-960,11-2-256,-5-5-672,6-3-224,-1-3-384,-12-6-192,1-2-32,-5 4 0,-8 0 32,-12 2-64,-9 6 32,-3-2-128,-1 9 0,-2 6 160,-10 13 64,13 16-64,-3 6-96,15 11 64,8 1 64,12-1-128,8 1-32,3-7 64,-1-9 96,9-6-128,9-10-32,0-9-352,5-6-160,-9-10-960,4-5-384,-4-10-1792,-5-10-704,2-7-2367</inkml:trace>
  <inkml:trace contextRef="#ctx0" brushRef="#br4" timeOffset="-169146.35">3644 5292 16384,'-16'67'6143,"20"-13"-3327,-8 10-2304,4-47 1376,4 16-800,-4 13-160,4 4-416,13 10-160,-9 4-192,4-2-64,-4-10 96,4-8-320,-4-6-128,5-12-1024,-5-1-416,-8-11-1184,0-11-512,0-13-3391</inkml:trace>
  <inkml:trace contextRef="#ctx0" brushRef="#br4" timeOffset="-168935.92">3517 5608 15104,'0'7'5631,"0"-3"-3071,12 3-1920,-5-7 1376,14 0-800,-2 0-128,2 0-640,14 0-224,-6-7-128,11 3-160,-9 1-32,-2-1-800,-5 4-352,0 0-640,-4 4-256,-4-1 224,1 5 192,-1-1 704,-4 0 288,-5 1 544,1-2 192,0 1 928,1 3 512,-5-2 160,3-4 160,1-1-128,1-3 32,-1-7-288,4-7-128,-1 3-288,-3-3-128,0 0-320,-4-1-160,-4 5-128,-4-1 0,-4 1-128,-3 3 0,-1-7 96,-4 14 96,-4 0-128,-5 10-96,-2 11-32,7 7-32,-1 8 0,9 4 0,4-1 0,12 7 0,4-3 0,8-7 0,1-7 0,-1-4 0,3-12 0,6-3 0,3-6-224,3-4-96,2-6-1312,-5-5-512,-3-7-1440,-5 1-576,-1-6-1855,6-2-1601,-6 1 3360</inkml:trace>
  <inkml:trace contextRef="#ctx0" brushRef="#br4" timeOffset="-168441.25">4210 5615 10880,'-4'-28'4032,"-4"14"-2177,4-3-319,0 13 1408,0-4-192,0 8 32,0 0-1024,-3 8-320,-9-4-864,-8 13-64,-1 12 0,2 6-64,-2 8 0,5 3-256,4 0-128,8-3-32,8-1-32,8-1 0,8-9 0,8-7 0,1-11 0,6-3-224,6-4 0,6-17-672,2-10-224,-1-5-1120,-4-2-416,-9-6-928,-6 5-384,-5-4-1951</inkml:trace>
  <inkml:trace contextRef="#ctx0" brushRef="#br4" timeOffset="-168143.04">4350 5369 14848,'-10'-21'5535,"10"21"-3007,0 0-2944,0 11 3200,0 11-992,3 10-256,0-1-288,1 8-768,0 15-64,0 7-64,5-8-128,-1 4-64,0-3-64,4-4-96,-4-11-256,0-4-160,-4-6-992,0-12-416,1-2-1120,-5-15-480,-5 0-3295</inkml:trace>
  <inkml:trace contextRef="#ctx0" brushRef="#br4" timeOffset="-167889.72">4219 5637 15872,'-9'-14'5983,"18"6"-3263,3 1-2400,0 3 1312,3 2-672,6-2-160,11-3-192,-1 3 0,-2 0-320,3-2 192,1-1 64,-2 3-224,-6 0-96,-7-2-224,-1 6 0,-5 0 128,-6 0 64,-12 10 128,-2 7 128,-3 12-256,7 7-96,-6 9-64,3 3-32,0-2 0,7 1 0,4-5 0,3-3 0,10-14 0,8-4 0,10-9 0,-7-8 0,0-12 0,4-6 0,-3-11 0,-11-4 0,-1-7 0,-9-13 0,-8-9 0,-4 12 0,-8 0 0,-7 7 0,-6 6 0,-3 12 0,-1 4 0,2 17 0,-2 0-224,9 0-96,0 17-800,3 4-320,6 4-1184,8 1-480,3-5-2144,10-7-895,4 7 1055</inkml:trace>
  <inkml:trace contextRef="#ctx0" brushRef="#br4" timeOffset="-167424.95">4772 5573 16128,'0'8'6047,"8"2"-3263,-16 22-2176,8-10 1440,0 9-768,0 9-96,8 10-480,-3 0-192,-1-1-288,4-3-160,-4-14 32,-1-2 0,1-9 96,0-4-96,0-3 0,0-3 32,-4-11 64,0-11-96,0-20 0,0-12-32,0-10-64,-4-11 32,4 6-32,4 8 0,8 11 0,1 7 0,6 4 0,5 13 0,8-3 0,-7 11 0,3-3 0,0 3-288,4-1-128,1 8-2336,-10 0-960,5-10-4320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4-29T12:53:45.870"/>
    </inkml:context>
    <inkml:brush xml:id="br0">
      <inkml:brushProperty name="width" value="0.05" units="cm"/>
      <inkml:brushProperty name="height" value="0.05" units="cm"/>
    </inkml:brush>
  </inkml:definitions>
  <inkml:trace contextRef="#ctx0" brushRef="#br0">0 57 3441 0 0,'35'2'4615'0'0,"17"2"-4039"0"0,0-3-1 0 0,0-3 0 0 0,56-7 0 0 0,-48 3-479 0 0,108 2-1 0 0,42 24 265 0 0,-167-17-330 0 0,-1-1 0 0 0,69-8 0 0 0,-89 5-63 0 0,68-5 86 0 0,171 13 1 0 0,-166-2-49 0 0,140-12 0 0 0,-113 10 8 0 0,-3 0-19 0 0,269-6-5 0 0,-269 1 24 0 0,-30-2 46 0 0,34 2-94 0 0,87 2-3 0 0,-11-7 114 0 0,-145 3-127 0 0,108 4 29 0 0,-10 1 126 0 0,225-13-76 0 0,-177 4 144 0 0,-150 5-154 0 0,245-5 551 0 0,-159-6-376 0 0,-173 17-4514 0 0,26-1-505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4-29T12:54:14.624"/>
    </inkml:context>
    <inkml:brush xml:id="br0">
      <inkml:brushProperty name="width" value="0.05" units="cm"/>
      <inkml:brushProperty name="height" value="0.05" units="cm"/>
    </inkml:brush>
  </inkml:definitions>
  <inkml:trace contextRef="#ctx0" brushRef="#br0">1 51 3961 0 0,'29'5'6214'0'0,"28"2"-5552"0"0,226-29 1929 0 0,-185 11-2205 0 0,123 2 0 0 0,574 3 755 0 0,-331-6-247 0 0,-152 9-675 0 0,-65 5 174 0 0,168 12-92 0 0,-198-6-104 0 0,-91-6-30 0 0,211 15 70 0 0,-232-18-101 0 0,29 2 116 0 0,145 4 405 0 0,-164-6-492 0 0,-62-1-53 0 0,-71-8-8274 0 0,9 6 1686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4-29T12:54:19.947"/>
    </inkml:context>
    <inkml:brush xml:id="br0">
      <inkml:brushProperty name="width" value="0.05" units="cm"/>
      <inkml:brushProperty name="height" value="0.05" units="cm"/>
    </inkml:brush>
  </inkml:definitions>
  <inkml:trace contextRef="#ctx0" brushRef="#br0">0 29 4401 0 0,'0'-1'697'0'0,"0"-1"0"0"0,0 0 0 0 0,1 1 0 0 0,-1-1-1 0 0,0 1 1 0 0,0-1 0 0 0,1 1 0 0 0,-1-1 0 0 0,1 1 0 0 0,-1-1 0 0 0,1 1 0 0 0,1-3 0 0 0,6-3 3298 0 0,-8 8-3940 0 0,1-1 0 0 0,-1 0 0 0 0,1 1 0 0 0,-1-1 0 0 0,0 0 0 0 0,1 1 0 0 0,-1-1 0 0 0,1 0 0 0 0,-1 1 0 0 0,0-1 0 0 0,1 1 0 0 0,-1-1 0 0 0,0 1 0 0 0,1-1 0 0 0,-1 1 0 0 0,0-1 0 0 0,0 1 0 0 0,1-1 0 0 0,-1 1 0 0 0,0-1 0 0 0,0 1 0 0 0,0-1 0 0 0,0 2 0 0 0,4 18 373 0 0,-1 0 0 0 0,-1 0 0 0 0,0 0-1 0 0,-2 26 1 0 0,0 8-113 0 0,5 140 258 0 0,-5-193-572 0 0,0-1 0 0 0,0 0 0 0 0,0 0 0 0 0,0 1 0 0 0,0-1 0 0 0,-1 0-1 0 0,1 1 1 0 0,0-1 0 0 0,0 0 0 0 0,0 1 0 0 0,0-1 0 0 0,0 0 0 0 0,1 1-1 0 0,-1-1 1 0 0,0 0 0 0 0,0 1 0 0 0,0-1 0 0 0,0 0 0 0 0,0 1 0 0 0,0-1 0 0 0,0 0-1 0 0,1 1 1 0 0,-1-1 0 0 0,0 0 0 0 0,0 0 0 0 0,0 1 0 0 0,1-1 0 0 0,-1 0-1 0 0,0 0 1 0 0,0 1 0 0 0,1-1 0 0 0,-1 0 0 0 0,8-8-143 0 0,3-19-2223 0 0,-13-5-6187 0 0,-2 18 1908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4-29T12:55:24.346"/>
    </inkml:context>
    <inkml:brush xml:id="br0">
      <inkml:brushProperty name="width" value="0.05" units="cm"/>
      <inkml:brushProperty name="height" value="0.05" units="cm"/>
    </inkml:brush>
  </inkml:definitions>
  <inkml:trace contextRef="#ctx0" brushRef="#br0">2 14 5433 0 0,'-1'-1'115'0'0,"1"1"1"0"0,0 0-1 0 0,0-1 0 0 0,0 1 0 0 0,0 0 0 0 0,0-1 0 0 0,0 1 1 0 0,-1 0-1 0 0,1-1 0 0 0,0 1 0 0 0,0-1 0 0 0,0 1 1 0 0,0 0-1 0 0,0-1 0 0 0,1 1 0 0 0,-1-1 0 0 0,0 1 0 0 0,0 0 1 0 0,0-1-1 0 0,0 1 0 0 0,0 0 0 0 0,0-1 0 0 0,1 1 1 0 0,-1 0-1 0 0,0-1 0 0 0,0 1 0 0 0,0 0 0 0 0,1-1 1 0 0,-1 1-1 0 0,0 0 0 0 0,1 0 0 0 0,-1-1 0 0 0,0 1 0 0 0,0 0 1 0 0,1-1-1 0 0,17 0 2182 0 0,20 12 410 0 0,-18 1-2033 0 0,0 1-1 0 0,-1 1 1 0 0,0 1-1 0 0,27 27 0 0 0,62 78 597 0 0,-95-104-1039 0 0,158 202 1610 0 0,-167-213-1788 0 0,-2-2-27 0 0,0 0-1 0 0,0 0 1 0 0,0-1 0 0 0,0 1-1 0 0,1-1 1 0 0,-1 0 0 0 0,1 0 0 0 0,0 1-1 0 0,0-2 1 0 0,3 3 0 0 0,-5-7-1899 0 0,-6-5-629 0 0,-13-9-2521 0 0,15 14 3570 0 0,-6-4-3017 0 0,4 4 314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4-29T12:55:24.711"/>
    </inkml:context>
    <inkml:brush xml:id="br0">
      <inkml:brushProperty name="width" value="0.05" units="cm"/>
      <inkml:brushProperty name="height" value="0.05" units="cm"/>
    </inkml:brush>
  </inkml:definitions>
  <inkml:trace contextRef="#ctx0" brushRef="#br0">179 70 6361 0 0,'9'-50'4427'0'0,"-3"31"-1"0"0,-45 128 1414 0 0,-19 60-4531 0 0,36-97-623 0 0,-53 114-1 0 0,82-208-3894 0 0,-7-16-5968 0 0,-1 19 3728 0 0,1 11 1390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4-29T12:55:25.044"/>
    </inkml:context>
    <inkml:brush xml:id="br0">
      <inkml:brushProperty name="width" value="0.05" units="cm"/>
      <inkml:brushProperty name="height" value="0.05" units="cm"/>
    </inkml:brush>
  </inkml:definitions>
  <inkml:trace contextRef="#ctx0" brushRef="#br0">7 138 7034 0 0,'-1'0'143'0'0,"1"0"1"0"0,0 0-1 0 0,-1 0 1 0 0,1-1 0 0 0,0 1-1 0 0,-1 0 1 0 0,1 0-1 0 0,0-1 1 0 0,-1 1 0 0 0,1 0-1 0 0,0 0 1 0 0,0-1 0 0 0,-1 1-1 0 0,1 0 1 0 0,0-1-1 0 0,0 1 1 0 0,0 0 0 0 0,-1-1-1 0 0,1 1 1 0 0,0 0 0 0 0,0-1-1 0 0,0 1 1 0 0,0 0-1 0 0,0-1 1 0 0,0 1 0 0 0,0-1-1 0 0,0 1 1 0 0,0 0 0 0 0,0-1-1 0 0,0 1 1 0 0,0 0-1 0 0,0-1 1 0 0,0 1 0 0 0,0-1-1 0 0,0 1 1 0 0,0 0 0 0 0,0-1-1 0 0,1 1 1 0 0,-1 0-1 0 0,0-1 1 0 0,0 1 0 0 0,0 0-1 0 0,1-1 1 0 0,-1 1 0 0 0,23-14 2885 0 0,35-4-1208 0 0,-57 18-1729 0 0,91-23 1344 0 0,1 5 0 0 0,181-13 1 0 0,-248 30-1399 0 0,-7 1 0 0 0,0 0 0 0 0,0-2 1 0 0,0 0-1 0 0,34-9 0 0 0,-44 8 530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4-29T12:55:56.384"/>
    </inkml:context>
    <inkml:brush xml:id="br0">
      <inkml:brushProperty name="width" value="0.05" units="cm"/>
      <inkml:brushProperty name="height" value="0.05" units="cm"/>
    </inkml:brush>
  </inkml:definitions>
  <inkml:trace contextRef="#ctx0" brushRef="#br0">1 60 3753 0 0,'3'2'477'0'0,"0"0"0"0"0,0-1 0 0 0,0 1 0 0 0,1-1 1 0 0,-1 1-1 0 0,1-1 0 0 0,-1 0 0 0 0,1 0 0 0 0,-1 0 0 0 0,1-1 0 0 0,0 1 1 0 0,-1-1-1 0 0,1 0 0 0 0,7-1 0 0 0,73-7 186 0 0,-30 1-25 0 0,241-12 364 0 0,-247 17-855 0 0,17-2-40 0 0,102 8 0 0 0,-118-1-36 0 0,93-8 0 0 0,-23 0-5 0 0,62 2-19 0 0,138 3 64 0 0,69 5-45 0 0,-86 1-4 0 0,-196-1-40 0 0,197-9 108 0 0,-39 6-76 0 0,-162-2-5 0 0,206-6 0 0 0,-208 3 17 0 0,13-3 371 0 0,112-9-251 0 0,-107 10-150 0 0,-41 6-2 0 0,121-5 357 0 0,-187 2-391 0 0,-1 1 28 0 0,-11 6-100 0 0,-2 6-5829 0 0,10 3 1029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4-29T12:56:31.478"/>
    </inkml:context>
    <inkml:brush xml:id="br0">
      <inkml:brushProperty name="width" value="0.05" units="cm"/>
      <inkml:brushProperty name="height" value="0.05" units="cm"/>
      <inkml:brushProperty name="color" value="#F6630D"/>
    </inkml:brush>
  </inkml:definitions>
  <inkml:trace contextRef="#ctx0" brushRef="#br0">0 1629 5753 0 0,'1'-12'338'0'0,"1"1"1"0"0,0 0-1 0 0,0-1 0 0 0,1 1 0 0 0,0 0 1 0 0,1 1-1 0 0,1-1 0 0 0,-1 1 0 0 0,11-16 1 0 0,6-7 849 0 0,35-43 0 0 0,-47 65-969 0 0,0 1 0 0 0,1 1 1 0 0,0 0-1 0 0,0 0 0 0 0,1 1 0 0 0,0 0 1 0 0,1 1-1 0 0,-1 0 0 0 0,1 1 0 0 0,24-9 1 0 0,-27 12-156 0 0,0 0 0 0 0,0 1 0 0 0,1 0 0 0 0,-1 1 0 0 0,1 0-1 0 0,-1 0 1 0 0,1 1 0 0 0,-1 0 0 0 0,1 1 0 0 0,-1 0 0 0 0,1 0 0 0 0,-1 1 0 0 0,1 1 0 0 0,-1-1 0 0 0,0 1 0 0 0,9 5 0 0 0,-4-1 3 0 0,1 2 1 0 0,-1 0-1 0 0,0 1 0 0 0,-1 0 0 0 0,21 21 0 0 0,-7-1 100 0 0,29 40-1 0 0,-44-55-84 0 0,0 0 0 0 0,1 0-1 0 0,1-1 1 0 0,0-1-1 0 0,1-1 1 0 0,0 0 0 0 0,1 0-1 0 0,23 12 1 0 0,-31-20-22 0 0,-1 0-1 0 0,1-1 1 0 0,0 0 0 0 0,1-1 0 0 0,-1 0 0 0 0,0 0-1 0 0,1 0 1 0 0,-1-1 0 0 0,1 0 0 0 0,-1-1 0 0 0,1 0-1 0 0,-1 0 1 0 0,1-1 0 0 0,-1 0 0 0 0,1-1-1 0 0,-1 1 1 0 0,0-2 0 0 0,0 1 0 0 0,0-1 0 0 0,0 0-1 0 0,10-6 1 0 0,-1-1 6 0 0,-1-1 0 0 0,0-1 0 0 0,0 0 0 0 0,-2-1 0 0 0,1 0 0 0 0,-2-1 1 0 0,24-31-1 0 0,-20 19 16 0 0,-1 0 0 0 0,-1-1 0 0 0,-1 0 1 0 0,15-43-1 0 0,-5-13 162 0 0,-3 0 1 0 0,18-141 0 0 0,-31 163-139 0 0,37-231 226 0 0,-27 198-190 0 0,34-98 1 0 0,-47 176-124 0 0,1 0 1 0 0,0 1-1 0 0,1-1 1 0 0,1 2-1 0 0,0-1 1 0 0,1 1-1 0 0,0 0 1 0 0,2 0-1 0 0,-1 1 1 0 0,2 1 0 0 0,-1 0-1 0 0,2 1 1 0 0,-1 0-1 0 0,2 0 1 0 0,-1 2-1 0 0,21-12 1 0 0,-24 15 4 0 0,2 0 0 0 0,-1 1 0 0 0,1 0 0 0 0,-1 1 0 0 0,1 0 0 0 0,0 1-1 0 0,1 0 1 0 0,19-2 0 0 0,-25 5-12 0 0,0 0-1 0 0,0 1 1 0 0,0-1-1 0 0,0 1 0 0 0,0 1 1 0 0,0 0-1 0 0,0 0 1 0 0,0 0-1 0 0,-1 0 0 0 0,1 1 1 0 0,-1 0-1 0 0,0 1 1 0 0,0 0-1 0 0,0-1 0 0 0,0 2 1 0 0,9 8-1 0 0,0 2 1 0 0,-1 1 0 0 0,0 1 0 0 0,-2 0 0 0 0,0 1 0 0 0,0 0 0 0 0,14 34 0 0 0,16 55 55 0 0,-20-37-50 0 0,10 63 141 0 0,17 153 0 0 0,-10-51 8 0 0,-38-229-152 0 0,42 191 420 0 0,-34-163-325 0 0,3 0 0 0 0,0 0 0 0 0,27 50 0 0 0,-36-79-94 0 0,0 0 0 0 0,0 0-1 0 0,0-1 1 0 0,1 1 0 0 0,-1-1 0 0 0,1 0 0 0 0,0 1 0 0 0,0-2 0 0 0,1 1-1 0 0,-1-1 1 0 0,1 1 0 0 0,0-1 0 0 0,0 0 0 0 0,0-1 0 0 0,0 1 0 0 0,0-1 0 0 0,1 0-1 0 0,-1-1 1 0 0,0 1 0 0 0,1-1 0 0 0,10 1 0 0 0,-3-2 15 0 0,0 0 1 0 0,1-1-1 0 0,-1-1 1 0 0,0 0-1 0 0,-1-1 1 0 0,1 0-1 0 0,0-1 1 0 0,17-8-1 0 0,60-28 94 0 0,47-18-26 0 0,-118 52-73 0 0,0 0 0 0 0,0 2 0 0 0,0 0 0 0 0,1 1 0 0 0,30-1 0 0 0,-32 4-10 0 0,0 1-1 0 0,0 1 1 0 0,0 0-1 0 0,-1 1 1 0 0,1 1-1 0 0,-1 0 0 0 0,0 2 1 0 0,0 0-1 0 0,0 0 1 0 0,-1 2-1 0 0,21 13 1 0 0,-21-13 14 0 0,-1 0 1 0 0,1 0-1 0 0,1-2 1 0 0,-1 0-1 0 0,1 0 1 0 0,26 3-1 0 0,105 6 207 0 0,-64-8-77 0 0,-36-4 7 0 0,34 5-160 0 0,-64-4-111 0 0,0-2 0 0 0,0 0-1 0 0,1-1 1 0 0,33-3 0 0 0,1-8-4455 0 0,-50 9 3586 0 0,0 0 0 0 0,0-1 0 0 0,1 1 0 0 0,-1-1 0 0 0,0 0 0 0 0,0 0 0 0 0,-1 0 0 0 0,1-1 0 0 0,0 1 0 0 0,2-4 0 0 0,11-10-5399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4-29T12:56:40.929"/>
    </inkml:context>
    <inkml:brush xml:id="br0">
      <inkml:brushProperty name="width" value="0.05" units="cm"/>
      <inkml:brushProperty name="height" value="0.05" units="cm"/>
    </inkml:brush>
  </inkml:definitions>
  <inkml:trace contextRef="#ctx0" brushRef="#br0">1 56 4785 0 0,'1'-1'333'0'0,"0"0"0"0"0,1 0 0 0 0,-1 1 1 0 0,0-1-1 0 0,1 0 0 0 0,-1 0 0 0 0,1 1 0 0 0,-1-1 0 0 0,1 1 0 0 0,-1-1 1 0 0,1 1-1 0 0,-1 0 0 0 0,1 0 0 0 0,0-1 0 0 0,-1 1 0 0 0,1 0 1 0 0,2 1-1 0 0,42-2 531 0 0,-43 1-526 0 0,89-4 1832 0 0,113-20 0 0 0,-84 8-1850 0 0,-112 14-219 0 0,14 1-579 0 0,-22 6-951 0 0,-13 6-1321 0 0,-3 4-3363 0 0,11-10 2130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4-29T12:56:41.495"/>
    </inkml:context>
    <inkml:brush xml:id="br0">
      <inkml:brushProperty name="width" value="0.05" units="cm"/>
      <inkml:brushProperty name="height" value="0.05" units="cm"/>
    </inkml:brush>
  </inkml:definitions>
  <inkml:trace contextRef="#ctx0" brushRef="#br0">0 17 5193 0 0,'1'-1'199'0'0,"-1"0"1"0"0,1 1-1 0 0,-1-1 1 0 0,1 0-1 0 0,0 1 0 0 0,-1-1 1 0 0,1 1-1 0 0,0-1 0 0 0,-1 1 1 0 0,1-1-1 0 0,0 1 0 0 0,0 0 1 0 0,0-1-1 0 0,-1 1 1 0 0,1 0-1 0 0,0-1 0 0 0,0 1 1 0 0,0 0-1 0 0,0 0 0 0 0,0 0 1 0 0,1 0-1 0 0,22-4 1443 0 0,-23 4-1342 0 0,66-3 2971 0 0,91 6-1 0 0,-98 0-2923 0 0,0-2 0 0 0,67-8 0 0 0,-82 12-794 0 0,-65 1-11572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06T20:15:27.008"/>
    </inkml:context>
    <inkml:brush xml:id="br0">
      <inkml:brushProperty name="width" value="0.05292" units="cm"/>
      <inkml:brushProperty name="height" value="0.05292" units="cm"/>
      <inkml:brushProperty name="color" value="#68349C"/>
      <inkml:brushProperty name="ignorePressure" value="1"/>
    </inkml:brush>
    <inkml:brush xml:id="br1">
      <inkml:brushProperty name="width" value="0.05292" units="cm"/>
      <inkml:brushProperty name="height" value="0.05292" units="cm"/>
      <inkml:brushProperty name="ignorePressure" value="1"/>
    </inkml:brush>
  </inkml:definitions>
  <inkml:trace contextRef="#ctx0" brushRef="#br0">5310 26 7680,'-2'0'2880,"2"0"-1536,0 0-864,0 0 768,0 0-320,0 0-64,0 0-64,0 0 31,0 0-447,2 0 128,0 1 64,0 1 160,0 0 96,0 3 0,0 0-32,0 1-256,1 4 0,-1-2-128,-1 2 64,1-1-128,0-4-32,0-1-64,0 4 0,-2 4 64,0 2 32,3 0-96,-3-4 0,4-1-160,-2 3-64,-2-1 64,0 3 0,0-2 32,0 0 0,0 5 0,0 0 0,0 2 0,0-3 0,0 3-160,-4-1-32,4 2 32,-2 1 64,2-7 0,-3 0-32,3 0 32,-2 0-32,2 3 0,0-1 64,0-1 32,0 0 32,0 1-64,0 0 32,0 1-64,0-4 64,2 3-64,1-1-32,-3 1 96,2 0-64,-2-1-32,0 2 96,-2 1 0,-1 0 96,-1 1 32,0-6-96,1 0-96,-2 1 0,1 1-32,0-1 0,2 2 0,0-1 0,0-1 0,0-2 64,0 3 32,0 1 32,0-1-64,0-3-64,-3-1 96,2-1 0,1 2-32,0 1-64,0-1 32,0 1 32,-3-2-32,5-1-32,-4 1 96,4 1-128,0 0-64,0-1 64,0 1 64,0-2 0,0 0 64,0-2-64,0-2-32,0 0 96,0-1 0,0 0-32,0 0-64,0 2 96,0-1 64,0 0-128,0 1-96,0-1 32,0 0 64,0 1 0,0-2 64,0 0-128,0 1 0,0-2 96,0 0 32,0 1-32,0 1-64,0 0 32,2-2-32,-4 1-96,2-1 64,0 2 32,0-2 64,0-2-32,0 2-32,0 0 32,0-2-32,0 2 0,0-3 64,2 1-32,0 0-32,0 0-64,1 1 32,-1-2 32,0 0 0,2 2 0,-1-3 0,2 0 0,1 1 0,4-1 0,3 0 0,1-1 0,-1 1 0,1-3 0,-1 1 0,-3-1 0,3 1 0,1 0 0,2-1 0,0-1-96,2 2 64,0-1 32,-5 2 0,1 0 0,4 0 64,-2-1-96,5 2 0,-3 0 32,0-2 0,-2 2-96,3-2 0,-2 2 128,-1-3 32,2 1 0,2-1-64,1 2 32,-1 1-32,-2 0 0,5 0 0,0-2 0,2 2 0,2 0 0,-2 0 0,-2 0-96,-1 0 64,7 0 96,1 0 32,-5 0-32,9 0-64,0 2-64,7-4 32,-8 4 32,-3-2 0,5 1-96,-1-1 64,-1 2 32,3-1 64,3 0-32,-5 0-32,-3 0-64,-3 0 32,2 0 32,5 0 64,-2 0-32,-3 0-32,3 1 32,-1 0-32,2-1 0,-5 1 64,-7 0-96,-3-1-64,-1 0-32,0-1 96,0 1 64,1 2 64,-1-2-32,-2 0-64,0 0-64,1 0 32,-1 0 32,0-1 64,2 0-32,1 0-32,-3 1 32,2 0 32,-4 0-192,1-1 32,-6 0 96,2 1 64,-3-1-96,0 1 32,0-1 0,2 0 0,0 0 0,1 0 64,0 0-32,0 0-32,-1 0-64,0 0 32,0 0-32,-1 0 0,-4 0 64,-1-1 0,3 1 0,-3 0 64,0 0-96,0 0 0,-4 0 96,0 0 32,0 0-128,0 0-32,0 0 32,0 0 0,0 0 32,0 0 0,0 0 64,0 0 32,0 0-32,0 0-64,0 0 32,0 0-32,0 0 0,0 0 0,0 0-96,0 0 64,2-2 32,0-1 64,0-1-32,-2 0-32,0-2-64,0 0-32,0-1-96,0 0 32,0 0 32,0-2-32,0-3-32,0-1 32,0 2-128,0 1 32,-2 1-96,0-2 64,0-5 160,2-7 64,2-3-160,0 2 0,-2 3-192,2-8 32,2 1-96,0 2 64,0 2 224,0-1 96,0 4 0,1 1 64,-3 3-32,-2 0 0,0-4 64,-2-1 0,-1-1 0,-1-2 0,2 1 0,0 14 0,0 0-96,2-2 64,0 0 32,0-1 0,0 1-96,0-1 64,0 2 32,-2-3 0,2 3 64,0-4 32,0 2-128,0 0-32,0 0 32,0-4 0,0 2 32,0-4 64,0 2-96,0-1 0,0 3 32,0-1 64,0 4-96,0-1 0,0 2 32,0 1 64,0 0-32,0-1-32,0 1 32,0-5 32,0 4-96,-4-6 0,4 4 32,0-2 0,0 1 0,-2 1 0,2 2 0,-2 2 64,2 1-32,0 0-32,0 2 96,-2 0 64,2 0-64,0 2 0,0-1 32,-2 1 64,2 2-96,0-4-64,0 2 0,0-1 32,0 1-32,0-1 64,0 1-64,0 1-32,0-3 32,0 5 32,0-4-32,0 2 64,0 1-64,0 0 64,0 0-64,0-3 64,0 2-128,0-1 0,0 1 96,0-1 32,0 1-128,0-1 32,0 2 0,0-1 64,0 1-256,0 1-32,0 0-576,0 2-288,0 0-704,0 3-224,0-2-3455,-2 3-2241,2-2 3328</inkml:trace>
  <inkml:trace contextRef="#ctx0" brushRef="#br0" timeOffset="3332.61">5319 50 6272,'-6'0'2368,"6"0"-1280,-7 0-416,7 0 800,-2 0 0,2 0 96,0 0-320,0 0-33,2 0-703,-2 0 64,7 0 0,-1 0-128,4 0 0,1 0-128,0 1 32,1 0 0,4-1 96,-3 0-96,7 0-32,-4 0-192,9 0-96,-7 0 128,8 0 128,-1 0-96,6 0-32,-10 0-64,10-1 0,-6 0 0,5-1 32,-3 1 64,7-1 32,-6 2-96,7-2-96,-5 0-160,5 0-64,-7 2 224,7 0 128,-7 0-64,14 0 0,-5 2 32,4-2 0,-7 0-64,9 0 32,-7 3-64,7-3-32,-5 1 32,3 0 32,-2-1-96,3 0 0,-1 0 32,3 0 64,-9 0-96,14 2 0,-11-1 32,5-1 0,-7 0 0,5 0 64,-7 0-96,7 1 0,-7-1-32,5 1 0,-6-1 128,-1 0 32,-4 0-128,-1 1-32,-7-1 96,3 0 32,-3 0 0,0 1-64,-6 0 32,0 0-32,1-1-96,-5 0 64,-4 0 32,0 0 64,2 0-32,-1 0-32,-2 0-192,1 0-128,-1 0-256,1-1-32,-3 1-192,4 0-32,-3 0-960,0 0-448</inkml:trace>
  <inkml:trace contextRef="#ctx0" brushRef="#br0" timeOffset="-200607.87">6087 861 9984,'-5'10'3776,"5"-16"-2048,5 8-385,-5 2 1345,0-4-64,3-10 32,6-6-640,0-8-288,-1-6-960,4-10-64,-6-7 0,2-9-320,4-4-128,1 7-160,0 3 0,-1 6 0,1 4 96,0 13-96,0 4 0,7 14-32,-6 9 32,2 6-64,1-3 64,-1 9 0,2 13 96,-5 5-96,0 6-64,-1 1 0,1 7-32,0-4 0,-5 4 0,0-9 0,2 5 0,-2-6-96,4-4 64,5-6 32,-13-5 0,9-2-288,-13-3-128,5-8-480,-5 1-160,0-5-1024,-5-4-320,0-2-672,-3 1-224,0-3-2783</inkml:trace>
  <inkml:trace contextRef="#ctx0" brushRef="#br0" timeOffset="-200149.52">6138 619 13952,'-4'-11'5183,"-2"14"-2815,6-3-1344,0 0 1472,10 0-1024,3 0-256,8 0-320,8 0-96,1 0-448,4 0-288,-1 0-128,-2 0-832,-2-3-352,1-4-2400,4-6-992</inkml:trace>
  <inkml:trace contextRef="#ctx0" brushRef="#br0" timeOffset="-199632.98">6608 363 10880,'-6'-12'4128,"6"9"-2241,6-1-927,-6 4 1184,0 0-672,0 0-192,8 7 96,1-1 128,-6 8-800,-3 9 32,0 14 32,0 9-288,0-2-32,0 10-64,-3-4 64,3-7-96,-5-3-32,5-10-192,0-4-96,0-6 64,0-3 64,5-13-64,-2-11-64,5-14 0,2-12-32,-7-3 0,6-14 0,-9-7 0,8 7 64,6 7-96,-2 2-64,-4 15 64,2 3 64,-2 12-160,4 5 32,-3 6 96,-1 10 64,-4 10 256,9 16 128,-8-6-224,-1 21-64,0-11-32,1 3 0,-5-3-64,7-13 32,-3-3-64,1-2 64,0-9-64,3-13 64,0-6 0,5-11 32,-1-13-64,6-14-64,-5-8 32,8 2-32,-5 7 0,-3 2 0,4 14-96,-13 5 64,10 1-32,-6 11-64,0 7 96,-1 6 64,3 7 64,-6 11 32,0 8-64,1 4-64,-2 4 32,2 7-32,-5-1 0,5 0 0,-5-5 0,3-2 0,5 0 0,-3-12 0,-1 0-160,4-11 32,1 3-352,-4-10-192,3 2-544,-4-2-192,1-6-896,-5 6-288,0-2-2848,0-20-3039</inkml:trace>
  <inkml:trace contextRef="#ctx0" brushRef="#br0" timeOffset="-201419.7">5589 514 12544,'-12'-4'4639,"4"-2"-2495,-5-1-1088,8 5 1344,5-5-544,0 1 448,5-13-800,3-4-832,9-2-192,9 0-128,11 2 0,6 7 32,-4 10-128,2 12 0,5 10-224,1 9-32,-16-2 64,-19 6 32,-12 5 32,-9 5 64,1-4 32,-9-3-32,-8-3-32,-6-7-32,3-6 64,-2-3-96,4-3-64,2-4 0,1-3-32,7-3 0,3 0 0,4 0 0,6-3 0,6 3-96,15 0 64,7 3-32,4 0 0,1 6 0,-1 5 0,6 5 64,-1 3 0,-5 0 0,1 4 0,4-1 0,-18 1 64,-3-4-96,0 1-64,-4-4-640,-1-6-320,0 0-1728,-8-11-736,10-8-4096</inkml:trace>
  <inkml:trace contextRef="#ctx0" brushRef="#br0" timeOffset="10223.21">5581 480 8704,'3'-4'3232,"-3"5"-1728,1 0-640,0 1 1088,1 0 255,-1 6 161,0 7-448,1 8-128,0 4-1024,-1 0 192,0 5 96,2 1-128,0 2-64,-1-5-288,2-4-96,-2-2-288,2-1-128,-4-2-32,2-4-32,-1-3 0,-1-2 64,3-3-320,-3-3-128,0-1-256,-3-3 0,3-2-768,-1-4-384,-1-1-960,2-1-352,0 0-3071</inkml:trace>
  <inkml:trace contextRef="#ctx0" brushRef="#br1" timeOffset="163475.81">8246 788 10368,'-8'-3'3872,"16"3"-2112,-8 16-641,10-12 1281,-10 8-448,7 20 0,-7 10-640,7 15-160,-2 10-672,2-3-160,-7-14 32,7-8-32,-7 0 128,7-1-96,-3-8-32,-4-8-192,0-6-96,7-10 352,-7-9 128,0-6-256,0-3-128,-7-52-96,-4-19-32,0 0 64,3-15-96,1-8 0,0 17 32,7 13 0,14 5-160,12 15-32,10 11 96,0 13 32,11 14 64,6 15 0,1 12-96,-11 16 64,-7 12 96,-4-2 32,-10 0 32,-11 0 64,-11 0 32,-14 4 32,-8-4 0,-7-3 0,1-6-64,-5-7 32,-3-9-128,-3-10 0,-1-9-320,8-7-96,7 1-832,6 2-352,12 3-1792,7 7-672,7 7-2847</inkml:trace>
  <inkml:trace contextRef="#ctx0" brushRef="#br1" timeOffset="164346.29">8956 830 10624,'11'-6'4032,"-7"-11"-2177,0-5-1119,-4 6 1184,0-13-352,-8-9 32,-6 3-64,-8 7 64,-6 5-864,-5 10 288,5 17 160,-4 18-160,-5 13 32,-2 3-384,3 13-96,7 10-256,8 6-64,6 3-128,12 1-32,10-11-32,8-13 32,2-8-64,8-10-32,8-4 32,6-9-32,0-3 0,1-3 0,-4-7 0,0-13 0,-3-6-160,-5 0-32,-3-3-544,-6 6-160,-5 1-896,-4 2-352,-2 4-1568,-1 3-608,0 6-1983</inkml:trace>
  <inkml:trace contextRef="#ctx0" brushRef="#br1" timeOffset="164842.07">9212 667 12160,'0'-3'4575,"3"9"-2495,1 10-1216,-1-6 1184,1 15-192,-1-6 672,-3 33-864,0 1-864,0 8-160,0 3 0,0-6-288,0 3-96,4-21-160,-4-4 0,0-11 0,-4-2 32,8-8-864,-4-2-352,0 0-736,0-3-224,-4-7-1248,1-6-512,-4 0-2143</inkml:trace>
  <inkml:trace contextRef="#ctx0" brushRef="#br1" timeOffset="165081.44">9129 1299 14208,'0'0'5279,"4"-3"-2879,6 6-1248,-3-3 1568,4 0-864,0 0-192,4 0-608,5-3-192,-1 3-512,2 0-128,5-3-32,-5-1-160,5-2-32,-6 3-576,6-7-256,7-3-480,-5-3-224,-3 1-800,-7-4-352,-3 0-1024,-5-1-479</inkml:trace>
  <inkml:trace contextRef="#ctx0" brushRef="#br1" timeOffset="165351.81">9100 708 16639,'0'-6'6240,"4"3"-3392,3 0-2336,3 0 1376,5-4-256,3 0 128,0 1-960,7 0-448,0-1-256,-3 5-96,10-5 0,-7 1-160,7 0 32,-13-1-928,-1 4-416,6 0-1152,-6 6-416,-6 0-2560,5 6-1119,-2 4 1631</inkml:trace>
  <inkml:trace contextRef="#ctx0" brushRef="#br1" timeOffset="165804.07">9498 999 12800,'-3'3'4831,"3"0"-2623,3 7-1024,1-7 1504,0 1-704,3-2-96,4 2-384,7 2-160,4-3-736,3-3 0,0-3-32,4-3-320,-1-7-64,1-6-128,-4 3-64,-8 3 32,-2-10-32,0 4 0,-19 4 0,-7-11 0,-10 10 0,-8 3 0,-7 7 0,4 12 0,-4 13 0,0 13 0,11 10 0,-4 12 0,11 4 0,8-4 0,6-13 0,4-2 0,7-7 0,7-7 0,11-2 0,12-8 0,-5-8 0,15-4 0,-8-3 0,-14 0 0,15-3 0,-8 3 0,-3-9 0,3-4-992,-7 0-448,-7 3-2592,-11 0-1056,-7 1-2111</inkml:trace>
  <inkml:trace contextRef="#ctx0" brushRef="#br1" timeOffset="-7731.09">6898 1216 7680,'2'-3'2880,"-1"3"-1536,1-3-736,-2 3 832,0 0-256,0 0-64,0 0-481,0 0-159,3 3-288,-3 0 224,1 3 192,-1 7 32,2-1 96,-2 7-128,0 7-64,6 8 128,-4 0 32,-1 10-96,4 3-32,-2-2-192,-1-12 0,-2-6-224,2 8-96,0-5-32,-2 4 32,0-6-96,0 5 0,0-7 32,0-1 0,0-7 0,0 0 0,0-5-96,0 0 0,0-3-800,-2-4-352,0-1-1344,0-5-512,-4-1-2303</inkml:trace>
  <inkml:trace contextRef="#ctx0" brushRef="#br1" timeOffset="-3781.92">5972 1213 8704,'0'0'3328,"0"0"-1792,0 0-1024,1 3 864,1 2-97,1 7 1,-3-1-64,-3 6-32,1 7-640,4 2 96,1 7 32,-3 4 0,1 6 64,5 4-352,-6 2-64,2 2-192,-2-1-32,0-3-96,-4-3-32,0-5-32,3-17 0,-2-2 64,1-4 64,2-1-32,0-5-32,0-1-256,0-5-160,0 0-480,2-5-160,-2-1-1920,0 0-767,3-1-1473</inkml:trace>
  <inkml:trace contextRef="#ctx0" brushRef="#br1" timeOffset="-3017.45">5778 1236 7552,'-4'-7'2880,"4"5"-1536,-1-1-736,1 3 928,0 0-256,0 0 575,1 8-319,1 2-800,0 3 0,0 6-64,0 7 64,0 1 96,-1 4-32,-1 8 0,3 1-384,-3 6-96,0-1-192,-3 3-96,3-2-96,-1-3 32,-3-6 32,2-2 0,0-8 0,0-5 0,2-5-224,-1-4-96,1-3-320,0-3-1344,0-4-128,1 0-1183,1 0-481,-8-2-576</inkml:trace>
  <inkml:trace contextRef="#ctx0" brushRef="#br1" timeOffset="-4593.78">6186 1230 8960,'0'-3'3424,"0"3"-1856,0 0-1184,0 0 832,0 3 127,0 3 129,0 4-288,0 2-160,0 10-576,0 2 64,4 3 128,-4 3 0,0-4 96,0-4-288,2 12-32,-2 23-96,0-22-32,0-5-96,0 8-32,0 19-96,-2-6 32,2-9-64,0-20 64,0-4-128,0-3 0,2 4-192,-2-8-992,0-7-192,0-4-1440,0 0-480,0-1-2111</inkml:trace>
  <inkml:trace contextRef="#ctx0" brushRef="#br1" timeOffset="-5359.91">6418 1253 8064,'-4'-7'2976,"2"3"-1600,0-1-768,2 4 928,-2-2-416,0 3-1,0-3-447,1 6-160,-2 1-288,1 3 256,1 2 160,-1 5 32,2 7 64,2 4 0,1 4 96,0 6-96,-2 7-64,1 1-224,-2 1-32,0 3-128,0-17 0,0-4-32,2 5 0,-2 13-224,0-5 0,-2-6-32,0-9 0,2-4-96,0-6 0,0-3-224,0-6-64,0-5-832,0-2-416,2 0-2176,-2-1-895</inkml:trace>
  <inkml:trace contextRef="#ctx0" brushRef="#br1" timeOffset="-6875.25">6733 1244 7424,'0'-3'2816,"2"1"-1536,1 0-640,-3 2 864,0 0-576,0 0-192,0 0-96,4 4 31,-4 1-351,4 3 320,-4 3 96,0 4-96,4 6-32,-4 2 128,2 7 96,0 7-256,-1-10 0,1-4-160,0 15 64,-2 23-192,2-25-32,-2-7-128,0 6-32,0-7-96,0 5-96,0-7 64,-2 0 0,2-4-256,-2-3-128,2-2-288,0-4-96,0-1-224,0-3 0,0-2-1984,-3-5-895,-3-2-609</inkml:trace>
  <inkml:trace contextRef="#ctx0" brushRef="#br1" timeOffset="-6184.7">6571 1257 6656,'-4'-7'2528,"6"5"-1344,-4 1-960,2 1 576,0-1 0,0-1 128,0 1 0,0-1 64,0 2-544,0 0 32,-1 0 31,1 2-191,-2 2-32,2 1 256,-2 3 192,0 5-96,0 2 0,2 9 0,2 3 0,-2 4 0,2-5 64,0-4-256,1 12-32,-1 26-32,2-24 64,-2-6-224,0 5-128,2-5-64,-4-1-32,0 11 0,0-10 0,-4-7-160,2-4-32,0-5-192,2-4 0,0-2-448,0-1-96,0-3-992,4 1-448,-4-3-2975</inkml:trace>
  <inkml:trace contextRef="#ctx0" brushRef="#br1" timeOffset="-2236.04">5579 1263 7808,'0'-4'2976,"0"3"-1600,0-1-832,0 2 864,0 0-160,0 0 31,0 0-287,0 2-64,0 1-512,0 3 160,0 3 96,0 4-96,2 5 0,-2 3 160,2 5 96,0 5-192,0 4-32,-2 5-288,0 2-128,0 2-96,0 1 0,0-4-64,-2 0-32,2-6 32,-2-4-32,-2-2-512,0-6-192,2-3-352,0-6-96,1-3-928,-1-3-320,-2-4-2911</inkml:trace>
  <inkml:trace contextRef="#ctx0" brushRef="#br1" timeOffset="142202.31">8941 1459 7808,'-7'19'2880,"10"10"-1536,-10 32-640,4-20 896,-1 10-416,-3 39-97,0 38-223,0 15-64,-1 25-448,-9 11 128,9 16 160,8-14 128,-7 4 160,-4-2-192,11-24-128,-7-28-96,-4-10 0,11-12-64,-7-14 32,7-5-256,-3-20-64,-5-18-160,8-12-96,0-4-576,0-36-1056,4-7 192,3-12-704,-7-10-160,7-2-1215,-7 1-545,0-1 672</inkml:trace>
  <inkml:trace contextRef="#ctx0" brushRef="#br1" timeOffset="142202.31">9100 1469 7808,'-7'19'2880,"10"10"-1536,-10 32-640,4-20 896,-1 10-416,-3 39-97,0 38-223,0 14-64,-1 27-448,-9 10 128,9 16 160,8-14 128,-7 4 160,-4-2-192,11-24-128,-7-28-96,-4-10 0,11-12-64,-7-14 32,7-5-256,-3-20-64,-5-18-160,8-12-96,0-4-576,0-36-1056,4-7 192,3-12-704,-7-10-160,7-2-1215,-7 1-545,0-1 672</inkml:trace>
  <inkml:trace contextRef="#ctx0" brushRef="#br0">4888 1838 7680,'-4'0'2880,"4"0"-1536,0 0-864,0 0 768,0 0-320,0 0-64,0 0-64,0 0 31,0 0-447,4 0 128,-1 2 64,0 1 160,0 1 96,0 4 0,-1 1-32,1 3-256,2 5 0,-2-2-128,0 2 64,-1 0-128,1-8-32,0-1-64,0 5 0,-3 10 64,0 2 32,4-1-96,-4-6 0,6-2-160,-3 6-64,-3-2 64,0 4 0,0-2 32,0 0 0,0 8 0,0 2 0,0 1 0,0-3 0,0 4-160,-6-2-32,6 4 32,-3 1 64,3-11 0,-4-1-32,4 1 32,-3-1-32,3 5 0,0-1 64,0-1 32,0-1 32,0 1-64,0 1 32,0 1-64,0-6 64,3 5-64,1-2-32,-4 1 96,3 1-64,-3-1-32,0 2 96,-3 3 0,-1-1 96,-2 2 32,1-11-96,-1 2-96,-2-1 0,3 3-32,-1-1 0,3 3 0,-1-3 0,1-1 0,0-2 64,0 4 32,0 1 32,0 0-64,0-7-64,-4-2 96,1 0 0,3 2-32,0 2-64,0-1 32,0 1 32,-4-2-32,7-4-32,-6 4 96,6 0-128,0 0-64,0 0 64,0 0 64,0-2 0,0-2 64,0-2-64,0-4-32,0-1 96,0-1 0,0 0-32,0 1-64,0 2 96,0-1 64,0 0-128,0 1-96,0-1 32,0 0 64,0 1 0,0-2 64,0-1-128,0 2 0,0-5 96,0 2 32,0 1-32,0 2-64,0-1 32,3-3-32,-6 3-96,3-3 64,0 3 32,0-3 64,0-2-32,0 2-32,0-1 32,0-2-32,0 3 0,0-5 64,3 2-32,0 0-32,0-1-64,1 3 32,-1-4 32,0 0 0,3 2 0,0-4 0,1 0 0,2 3 0,7-3 0,3 0 0,2-3 0,0 3 0,1-4 0,-4 0 0,-2-2 0,3 3 0,3-1 0,3-2 0,-1-1-96,4 3 64,0 0 32,-10 2 0,4 0 0,6 0 64,-3-1-96,6 3 0,-3 0 32,0-5 0,-4 5-96,4-3 0,-2 3 128,-1-6 32,2 3 0,4-2-64,1 2 32,-2 3-32,-2 0 0,7 0 0,1-2 0,2 2 0,2 0 0,-1 0 0,-4 0-96,-1 0 64,9 0 96,4 0 32,-10 0-32,16 0-64,-1 2-64,10-4 32,-12 4 32,-4-2 0,8 2-96,-2-1 64,-2 2 32,5-1 64,4-1-32,-6 1-32,-7 0-64,-2 0 32,2 0 32,6 0 64,-1-1-32,-5 2-32,4 0 32,-1 1-32,3-2 0,-8 2 64,-11-2-96,-4 0-64,-1 0-32,0-1 96,-1 1 64,2 2 64,-1-2-32,-4 0-64,1 0-64,0 0 32,0 0 32,-1-2 64,4 0-32,1 0-32,-5 2 32,4-1 32,-6 1-192,0-2 32,-8 0 96,2 2 64,-3-2-96,-1 2 32,1-2 0,1 0 0,2 0 0,0 0 64,2 0-32,-2 0-32,0 0-64,-2 0 32,2 0-32,-3 0 0,-4 0 64,-3-2 0,4 2 0,-4 0 64,0 0-96,1 0 0,-7 0 96,0 0 32,0 0-128,0 0-32,0 0 32,0 0 0,0 0 32,0 0 0,0 0 64,0 0 32,0 0-32,0 0-64,0 0 32,0 0-32,0 0 0,0 0 0,0 0-96,0 0 64,3-4 32,0-1 64,-1-3-32,-2 1-32,0-3-64,0-2-32,0 0-96,0 0 32,0-1 32,0-4-32,0-4-32,0-2 32,0 2-128,0 4 32,-2 0-96,-1-2 64,0-11 160,3-10 64,3-8-160,0 5 0,-3 5-192,2-13 32,4-1-96,0 6 64,1 3 224,-1-2 96,0 6 0,1 3 64,-4 6-32,-3 0 0,0-8 64,-3-2 0,-1-2 0,-2-3 0,3 3 0,0 23 0,0 2-96,3-6 64,0 2 32,0-3 0,0 3-96,0-2 64,0 2 32,-3-4 0,3 5 64,0-7 32,0 4-128,0-1-32,0 2 32,0-10 0,0 6 32,0-8 64,0 3-96,0-1 0,0 4 32,0-1 64,0 7-96,0-1 0,0 4 32,0 0 64,0 2-32,0-4-32,0 3 32,0-8 32,0 5-96,-7-8 0,7 5 32,0-4 0,0 3 0,-3 2 0,3 4 0,-3 2 64,3 2-32,0 2-32,0 1 96,-3 1 64,3 0-64,0 5 0,0-4 32,-2 3 64,2 3-96,0-5-64,0 2 0,0-3 32,0 3-32,0-1 64,0 1-64,0 1-32,0-4 32,0 7 32,0-5-32,0 2 64,0 3-64,0-2 64,0 2-64,0-5 64,0 2-128,0-1 0,0 1 96,0-1 32,0 1-128,0 0 32,0 1 0,0 1 64,0 0-256,0 2-32,0 0-576,0 4-288,0 0-704,0 4-224,0-1-3455,-3 3-2241,3-2 3328</inkml:trace>
  <inkml:trace contextRef="#ctx0" brushRef="#br0" timeOffset="3332.61">4900 1881 6272,'-9'0'2368,"9"0"-1280,-10 0-416,10 0 800,-3 0 0,3 0 96,0 0-320,0 0-33,3 0-703,-3 0 64,10 0 0,-1 0-128,7 0 0,0 0-128,2 2 32,0 0 0,7-2 96,-6 0-96,11 0-32,-5 0-192,13 0-96,-11 0 128,14 0 128,-3 0-96,8 0-32,-12 0-64,12-2 0,-8 0 0,8-2 32,-5 3 64,11-3 32,-8 4-96,8-4-96,-6 2-160,8-2-64,-12 4 224,12 0 128,-11 0-64,21 0 0,-7 4 32,5-4 0,-9 0-64,12 0 32,-10 4-64,10-4-32,-7 2 32,5 0 32,-4-2-96,5 0 0,-1 0 32,5 0 64,-16 0-96,24 3 0,-18-1 32,7-2 0,-10 0 0,8 0 64,-11 0-96,10 2 0,-9-2-32,6 2 0,-10-2 128,1 0 32,-7 0-128,-2 2-32,-11-2 96,5 0 32,-4 0 0,-1 2-64,-8 0 32,0 0-32,0-2-96,-6 0 64,-8 0 32,2 0 64,2 0-32,-2 0-32,-1 0-192,0 0-128,-2 0-256,2-2-32,-4 2-192,6 0-32,-6 0-960,1 0-448</inkml:trace>
  <inkml:trace contextRef="#ctx0" brushRef="#br0" timeOffset="-19187.13">839 2958 4224,'0'0'1568,"0"-2"-832,2 0-224,-2 2 576,0-2-96,0 0-32,4 0-160,-4 1-64,5-3-384,-3 0-128,0 2-96,0-2 0,2 1 0,0-1 64,1 0 32,1 0 96,1-1 32,-1 1-96,0 0 0,1-4-32,-1 1 32,3-1-128,-1 0-32,1-1 32,-1-1 0,1 1 0,-1 0 64,3-1-32,0-1 64,-1-3 0,1-3 32,2 2-129,0 0-31,-1 0-96,3 0-32,0-1 32,0 1 0,0 0 64,0 2 32,0-1 32,2 3 64,-2-6-32,0 2 64,0-2-128,2-2-64,-2 0-96,0 0 32,0-2 96,-2 0 32,2 2-128,0-2 32,0 3 0,0-2 0,0 3 0,0 2 0,0 0 0,-1 1 0,-1 5 0,0-2 0,0-1 0,0 1 64,0-2-96,-3-1 0,1 1 96,-3-2 32,1 0-32,2-1 32,1-2-64,1 1-32,2-1 32,0 1-32,-4 2 0,0 0 0,-3 2 64,1 1 32,-1 1-128,1 1-32,1 1 32,1 1 0,0 1 32,-3-1 0,3 3 0,0-1 0,-1 0 0,1 3 0,0-3 0,-1-1 0,-1 3 0,-1-2 0,1 1 0,-3-1 0,1-1 0,-3 3 0,2-4 0,-1 3 0,-1-1 0,0 0 0,-2 0 64,1 0-32,-1 1 64,0-2-128,2 1-64,-2 0 64,0 0 0,0 2 96,1 1 96,-3 1 64,0-2 32,0 4-224,0 0 0,0 0-32,0 0 0,0 0 0,0 0 64,0 0-32,0 0 64,0 0-64,0 0-32,0 0-64,0 0 32,2 0 32,0 0 64,0 0-32,0 0-32,2 2 32,1-2-32,-1 2-96,2-2 64,3 2 32,2-2 64,1 0-32,-1 0-32,2-2-64,0 2 32,0 0 32,4 0 0,-2 0 64,0 0 32,2 2-128,-7 0-32,5-1-64,-6 1 96,1 0 0,1 2 96,0 0-32,-1-2 64,-3 0-64,1-1-32,3 1 32,0-2-32,-1 0 0,5 3 0,-2-3 0,0 1 0,-2 1-96,-1 0 0,1-2 64,0 2 64,-1 0 0,3 0 64,2-2-128,0 0-64,2 0 128,0 0 32,0 0-96,0 0 32,3-2 0,-5 2 64,0 0-32,0 0-32,-1 0 32,4 0-32,-1 0-96,-2 0 0,2 0 128,0 0 32,2-2-96,2 0 32,3-2-64,-1 4 0,1-4 64,-3 4 64,0-3-32,1 3-32,-1 0-64,0 0 32,3 0 96,-3 0 32,3 0-128,-1 0-32,3 0 32,-1 0 64,1 0 0,-5 0 64,1-2-128,1 0-64,-1 0 64,3 2 64,-3 0 0,-1 0-32,-2 0 32,2 2-32,5 0 0,0-2 0,-5 0 0,2 0 0,-1 2 0,-3-2 64,0 0-32,0-2-32,1 0 32,-1 0-32,2 2-96,-4-2 0,9 0 64,-7 0 64,2 0 0,1 2-32,-3 0 32,2 0-32,-2 0 0,-1 0 0,-1 0 0,-2 0 64,0 0-96,-3-2 0,3 1 32,-6 1 0,-3 0-96,5 0 64,6 0 32,-2 0 64,0 0-32,-2-2-32,-1 2-64,1 0 32,0 0 32,0 0 64,0 0-32,-1 0-32,3 0 32,-4 2-32,4-2 0,-6 1 0,1-1 0,1 2 64,-3 0-96,1-2 0,-3 0 32,3 0 0,-5 0 0,3 0 0,-3 0-96,0 0 64,2 0 32,-3 0 0,1-2 0,-4 2 0,4 0 0,-4 0 0,2 0 0,0 0 0,1 2 64,-3-2 32,0 0-128,2 2-32,-2-2 32,0 0 0,0 0 32,2 2 64,-2 0-32,0 2-32,0-1 32,0 3 32,-2 0-96,0-1 0,-1 1 32,1 2 64,0 0-96,2-1 0,-4 1 32,4 1 64,-2-1-32,2-1-32,-2 1 32,2 1-32,-3 0 0,3 3 64,0 1-96,-4 2 0,2 0-32,2 4 0,-2 0 64,0 0 0,0 2 0,2 0 0,0-2 0,0 0 64,0-2-96,0 0 0,0-8 32,2 5 64,0-3-96,0 0 0,0-1 32,-2 3 0,0 4 0,4 0 64,-4-1-96,0 2 0,3 3 32,-1-1 64,0-2-32,2 3-32,-4 0 32,2-2-32,0 0 0,-2-2 0,3-4-96,-3 1 64,0-1 32,0 2 64,0 2-96,0 2 0,0-2 32,0 4 64,0 2-32,6-2 64,-6 1-64,4 0 64,-4-2 0,5 1 96,-5-2-96,0-4 0,0 0-96,0-1-32,0 1 96,0 2 32,0 4-128,0-4 32,0 4 0,4 0 64,-4 0 32,0 1 32,2-1-64,-2 2-64,0-2 32,0-1-32,0-2 0,0-3 0,0-2 64,0 2 32,0 0-32,-2 5 32,2-1-128,0 0 0,0-1 96,0 1 32,0 1-128,0-1 32,0 1 128,0-3 64,0 0-64,0 0-96,0 0 0,0-1 32,0-3-96,0-1 0,0-1 32,0 2 64,0 2 32,0 0 32,0 2-64,0 1-64,0-3 32,2 2 32,-2 0-32,2 0 64,-2 0-128,0 0 0,0-2 32,0 3 64,2-5-32,2 4-32,-4-4 32,0-1-32,3-3 0,-1-1 0,-2-1 64,2-1 32,-2-2-32,0 3 32,0-5-128,0 6 0,0-4 96,0 3 32,0 1-32,-2-1-64,2-1 32,0 1 32,0-1-32,0 2-32,0-4 32,0 0 32,0-1-32,0-1-32,0 2 96,0 0 0,0 0-32,0-1-64,0 3 96,0-2 0,-2 0-128,2-1 32,0-3 0,0 4 0,0-2 0,0-2 0,0 4 0,0-4 0,-3 4 0,3-4 0,0 0 0,0 0 0,0 0 0,0 0 64,0 3-96,0-3 0,-4 0 32,2 4 0,0-4 0,0 2 0,-2 2 0,4-4 64,-3 4-32,1-4 64,0 0-64,-2 0 64,0 0-64,-1 0 64,3 0-64,-4 0 64,1 0-64,1 0 64,-2 0-64,2 0-32,-5 0-64,3 0 32,-5 0 32,0-4 64,-4 4 32,7-4 96,-5 4-96,-2 2-64,-2-4-96,-2 0-32,2 0 64,0 2 64,-5 0 0,1 0 64,4 0-64,-4 0-32,1 0-128,-1 0 0,-2 0 128,-3 0 128,0 0-96,1-2-32,-1 1 64,0 1 32,-1 0-128,-1-2 32,2 2 0,1 0 0,-5 2-96,0-1 0,0 1 128,-2-2 32,7 0 0,-5 0-64,2 0 32,2-2-32,1 1 0,1 1 0,1 0-96,-1 0 64,1 0 32,-3 0 0,-2 1 64,7-1 32,0 0-192,2 0 0,-3 0 32,1 0 96,-1 0-64,3 0-64,2 0 64,-2 0 64,4 0 64,-6 0 32,2 0-64,-3 0-64,1 2 32,-1 0-32,3-2 0,-4 0 64,-1 0-192,3 0 32,0 0-32,-1 0 64,5 2 96,2-2 128,-2 0-64,0 0-64,0 2 0,-2-2-32,2 0 0,-7 0 0,5 2-96,2-2 64,0 0 32,2-2 0,2 0 0,0 2 0,0 0 0,1 0 0,-1 4-96,0-4 0,0 0 64,0 0 0,3 0 96,-1 4 96,2-2-64,1 0-64,-3-1 0,1-1-32,-3 0 0,4 0 64,-1 0-32,-1 0-32,0 0-128,0 0 0,3-1 64,-1-1 96,-1 2 0,1 0 64,1 0-128,-3-2 0,2 2 32,3-2 64,0 0-32,1 2-32,1-4 32,0 4-32,2 0-96,-3 0 0,3 0 64,0 0 0,0 0 96,2 0 32,-4 0-32,2 0 32,-1 0-128,1 0-64,-2 0 64,2 0 64,0 0 0,0 0-32,-1 0 32,1 0 32,2 0-32,-4 0-32,4 0-64,0 0 32,0 0 32,0 0 0,0 0 0,0 0 0,0 0-96,-2 0 64,2 0 96,0 0 32,0 0-128,0 0 32,0 0 0,0 0 64,0 0 96,-2 0 64,0 0-96,2-2-96,-5 0 0,3 0 32,0 1-32,0-1-32,2 0-64,-4-2 32,-1 0 32,1-1 64,2-1-32,-4-2-32,1 1 32,1-1 32,0-2-96,2 3 0,-5-3 32,3 3 0,0-1 0,-1 1 0,-1-1 0,0 2 0,-1-1-96,-1-3 64,-1-1 96,-4 0 32,1-3-32,-3 1-64,0-4 32,-2 0-32,-1 0-96,1 0 64,0-1 32,0 1 64,0 0-96,0-2 0,0 1 32,2 2 64,0 1-96,2 2 0,-2 1 32,3-1 0,-3-2-96,-3-2 64,1 0 32,-2-2 64,-2 0-96,2 0 0,-1-2-128,1 4 32,0 4 0,0-2 64,-1-2 32,1 3 96,2-3-96,4 4 0,1-2 32,-3 1 0,0 1 64,2 6 32,-2-3-128,2 0-32,-2 1 32,0-1 64,-2 1-64,2-2 0,0-3 32,2 5 0,3-7 64,-1 7 32,0-4-32,1 3-64,-1-1-64,0 2 32,1-1 32,-1 2 64,2 1-96,-1 1-64,3 1 64,-1 1 64,-3 0 0,5 0 64,1 0-128,-1 1 0,2-1 32,0 0 0,-3 2 0,3-2 0,2 1 0,-3-1 0,1 0 0,2 0 64,-2 1-96,0-2 0,-1 2 32,-1-1 64,6 2-96,-4 0 0,1 0-32,1 2 0,0 0 64,2 0 0,-2-2-352,2 2-160,0 0-800,0 0-288,0 0-4383</inkml:trace>
  <inkml:trace contextRef="#ctx0" brushRef="#br1" timeOffset="-7731.09">3830 2174 7680,'-5'-2'2880,"5"1"-1536,-4-1-736,4 2 832,0 0-256,0 0-64,0 0-481,0 0-159,4-3-288,1 3 224,5-1 192,12 1 32,-3-2 96,13 2-128,11 0-64,12-6 128,1 4 32,16 1-96,5-4-32,-2 2-192,-22 1 0,-8 2-224,13-2-96,-9 0-32,6 2 32,-8 0-96,7 0 0,-11 0 32,-3 0 0,-10 0 0,0 0 0,-9 0-96,1 0 0,-7 0-800,-5 2-352,-1 0-1344,-9 0-512,-2 4-2303</inkml:trace>
  <inkml:trace contextRef="#ctx0" brushRef="#br1" timeOffset="-6875.25">3877 2339 7424,'-5'0'2816,"1"-2"-1536,2-1-640,2 3 864,0 0-576,0 0-192,0 0-96,6-4 31,3 4-351,4-4 320,4 4 96,8 0-96,10-4-32,3 4 128,11-2 96,11 0-256,-15 1 0,-7-1-160,24 0 64,38 2-192,-42-2-32,-9 2-128,7 0-32,-9 0-96,6 0-96,-10 0 64,0 2 0,-7-2-256,-4 2-128,-4-2-288,-7 0-96,-2 0-224,-4 0 0,-4 0-1984,-7 3-895,-4 3-609</inkml:trace>
  <inkml:trace contextRef="#ctx0" brushRef="#br1" timeOffset="-6184.7">3898 2501 6656,'-11'4'2528,"7"-6"-1344,2 4-960,2-2 576,-2 0 0,0 0 128,0 0 0,-1 0 64,3 0-544,0 0 32,0 1 31,3-1-191,3 2-32,3-2 256,3 2 192,10 0-96,3 0 0,14-2 0,5-2 0,8 2 0,-10-2 64,-5 0-256,18-1-32,44 1-32,-40-2 64,-10 2-224,9 0-128,-9-2-64,-2 4-32,19 0 0,-16 0 0,-12 4-160,-8-2-32,-7 0-192,-6-2 0,-4 0-448,-2 0-96,-3 0-992,-1-4-448,-3 4-2975</inkml:trace>
  <inkml:trace contextRef="#ctx0" brushRef="#br0" timeOffset="-11890.01">2001 3260 11904,'-3'0'4480,"3"0"-2433,0-3-1247,1 0 1152,1-2-224,2-7 32,1-2-384,1-3-96,5-4-736,-1-16-128,1-8 32,3-4-256,7-16-32,-1-5-160,1-2-96,2-3-160,-3 8 0,0 9 64,-3 14 96,-4 10 0,1 9-32,-2 9 96,1 8 64,-3 11 64,1 16 32,-1 10-64,0 0 32,2 11-64,4 11 64,1 0 0,0 3 32,1 1 64,2 3 32,2-1-96,-1-13-32,-3-5-32,-1-1-64,-3-3 32,-5-6-32,3 0 0,-5-3 64,-2 1-32,-1-7-32,0-5-64,-1-4 32,-2-4-544,-1-4-256,0-6-1472,-3-4-672,-2-7-2304,0 0-1055,-4-3 1599</inkml:trace>
  <inkml:trace contextRef="#ctx0" brushRef="#br0" timeOffset="-11386.35">2089 2963 13696,'-5'-6'5087,"9"4"-2751,3 1-1664,-2 1 1312,7 1-544,3 1-64,11 3-480,6-1-192,-1 1-384,2 0-192,1-3-32,1 0-1344,3-2-576,-5 0-5696</inkml:trace>
  <inkml:trace contextRef="#ctx0" brushRef="#br0" timeOffset="10223.21">5259 2603 8704,'5'-7'3232,"-5"9"-1728,2-1-640,0 3 1088,0-1 255,0 11 161,0 11-448,1 15-128,-1 7-1024,-1 0 192,1 7 96,2 4-128,0 2-64,-1-9-288,3-6-96,-3-4-288,2 0-128,-5-5-32,4-8-32,-2-4 0,-2-4 64,4-3-320,-4-7-128,0-2-256,-4-4 0,4-4-768,-2-6-384,-2-3-960,4-2-352,0 0-3071</inkml:trace>
  <inkml:trace contextRef="#ctx0" brushRef="#br0" timeOffset="10616.16">5282 2627 11136,'-10'-11'4128,"10"6"-2241,2 0-1215,-2 5 1120,0 0 96,6 0 128,4 0-320,9 0-160,1 0-864,11-3 96,8-1 0,-3 0-128,1-8 32,2 0-384,0 0-160,-9 2-32,1 2 0,-3 5-192,-8 1-64,1 4-448,-5 1-160,-4 3-96,-3 2-32,-5 0-416,-6 3-192,-2-2-1248,-3-2-480,-3-1-2751</inkml:trace>
  <inkml:trace contextRef="#ctx0" brushRef="#br0" timeOffset="-10539.58">2533 2619 11392,'0'-30'4224,"3"21"-2305,6-5-1247,-6 10 1056,6-1 128,8 2 128,0 3-448,13 3-128,4 6-800,1 3 64,6 7 64,1-1-192,6 3-64,-6 8-416,0 4-192,-1 12 192,-3-5 96,-7 3-64,-7 3-64,-4 0 256,-8 1 192,-11-5 64,-8-8 32,-5-3-224,-5-1-64,-11-2-160,-5-5-96,-5-2 0,2-6-32,-6-4 0,-1-7 0,7-5 0,-4-6 0,4 0-448,5 1-96,7 0-1280,7-1-480,9-1-5920</inkml:trace>
  <inkml:trace contextRef="#ctx0" brushRef="#br0" timeOffset="11470.47">5822 2567 14720,'2'28'5439,"0"-9"-2943,-2 21-1984,2-15 1280,0 23-544,1-1 0,2 9-352,1 7-160,1 3-416,-4-13 0,5-3 96,2-1-160,-8-7 0,7-8-128,-3-6-96,-2-5-224,0-5-128,-2-9-448,-2-7-160,-2-11-1856,-2-5-736,0-14-3519</inkml:trace>
  <inkml:trace contextRef="#ctx0" brushRef="#br0" timeOffset="11740.26">5795 2652 13952,'-7'-16'5183,"12"12"-2815,10 0-1760,-10 0 1184,6-2-448,9-1 32,5-6-320,9-1-96,7 8-512,-3-1-224,5 7-64,-2 5-32,-3 1 64,2 2-160,-8 9-32,-1 8-64,-9 3-64,-8 1 96,-9 7 64,-7-2 192,-5-5 192,-3-1 128,-12-8 128,-5 0-288,-11-4-128,-3 0-96,0-5 32,2-3-160,0-3-96,9-3-256,1-1-64,9-1-896,4-1-448,7-3-2720,14-3-1088,9-5-1087</inkml:trace>
  <inkml:trace contextRef="#ctx0" brushRef="#br0" timeOffset="-9758.67">3414 2784 8832,'8'-22'3328,"-5"8"-1792,0-8-672,-3 13 1023,0 0-351,-5-4-128,-2-8 0,-4-1 32,0 0-768,-1 5 32,-4 5 0,-3 7-32,0 11 64,-2 10-64,-1 1 64,-3 15 64,-1 9 64,3 3-96,4 6-96,2 7-224,4 7-32,8-9-192,5-2-64,9-4 64,6-1 0,3 0-32,2-5 32,6-10-64,2-3 0,3-9-96,3-5-64,-1-11 32,1-5-32,0-12 0,-1-1 0,-6-7-224,1-2-96,-5 0-672,-5 4-320,-4 3-1216,-4-4-6592</inkml:trace>
  <inkml:trace contextRef="#ctx0" brushRef="#br0" timeOffset="12477.34">6592 2657 10368,'-3'-26'3936,"-1"21"-2112,-7 2-1057,5-1 1057,-4-1-448,-4-2 0,-5 6-128,-5 2-96,0 4-608,-9 9 576,-2 13 288,-1 17-256,3 3-32,8-5-512,5 12-192,6 7 0,3 2 64,9-13-256,13-5-128,7-1-64,2-4-32,7-7 0,4-5 64,1-6-96,11-8-64,0-6 64,-5-16 64,1-1-288,-2 0-64,-5-9 0,-5-4 128,-7-13-192,-6 3 0,-9-2 160,-10 1 96,-2 5 32,-8 2 32,-5 6 64,-6 4 0,-1-1 0,3 3 0,1 2-96,3 4 64,4 2 96,3 1 32,3 1-128,8 6 96,4 0 192,6-1-96,7 1 0,5 2 64,2 0 0,1-4-96,3 4-32,3-4-672,-1-4-320,-3 4-2944,-2-10-1248,-3 0-1759</inkml:trace>
  <inkml:trace contextRef="#ctx0" brushRef="#br0" timeOffset="-10869.7">2571 2608 12544,'0'1'4639,"9"9"-2495,2 10-1664,-5-12 1088,0 6-32,3 13 192,0 16-480,-1 0-96,1 10-672,0 5 0,-1 2-32,1-12-96,0-2 32,-1-3-224,0-5-32,-1-4-64,-2-5 32,-2-3-640,0-9-192,0-4-960,-2-9-352,-1-7-2752,-1-6-1119,-3-13 543</inkml:trace>
  <inkml:trace contextRef="#ctx0" brushRef="#br0" timeOffset="13390.91">6780 3296 8064,'-5'0'3072,"5"0"-1664,0 0-320,0 0 1152,0 0-97,0 0 65,0 0 32,0 0 128,5-4-1312,1-4 320,4-6 96,7-2-448,1-3-128,7-2-320,-5-12-32,6-8-320,0-11-64,-1 4-96,0-11 32,-5-4-64,-6-2-32,0 13 32,-6 8-32,-1 6-288,-2 7-64,0 7 192,-1 6 128,-2 4 0,-2 3 0,8 11-32,0-2-64,1 4 96,0 4 0,0 3 96,-2-2-96,2 11 0,2-3 96,-2 12 32,5 16 32,1-4 0,-5 4 0,4-1 0,-1 4-64,0 3-64,4-3 96,0-10 0,-1-5-128,-2-3 32,2-4 0,-1 0 64,-1-4-32,-3-2-32,2-1-64,-3-5 32,1-1 32,-7-2 64,3 0-32,-2-4-32,-1-1-128,-2 0-64,0-3-192,0 1-96,-2-2-576,0-3-192,0-5-1344,0 0-544,-2-4-3999</inkml:trace>
  <inkml:trace contextRef="#ctx0" brushRef="#br1" timeOffset="-5359.91">3890 2654 8064,'-11'4'2976,"4"-2"-1600,-1 0-768,6-2 928,-2 2-416,4 0-1,-5 0-447,10-1-160,1 2-288,5-1 256,4-1 160,8 1 32,11-2 64,7-2 0,8-1 96,8 0-96,12 2-64,1-1-224,3 2-32,4 0-128,-28 0 0,-6 0-32,8-2 0,21 2-224,-8 0 0,-10 2-32,-14 0 0,-8-2-96,-8 0 0,-7 0-224,-8 0-64,-9 0-832,-3 0-416,-1-2-2176,0 2-895</inkml:trace>
  <inkml:trace contextRef="#ctx0" brushRef="#br1" timeOffset="-5359.91">7906 2731 8064,'-11'4'2976,"4"-2"-1600,-1 0-768,6-2 928,-2 2-416,4 0-1,-5 0-447,10-1-160,1 2-288,5-1 256,4-1 160,8 1 32,11-2 64,7-2 0,8-1 96,8 0-96,12 2-64,1-1-224,3 2-32,4 0-128,-28 0 0,-6 0-32,8-2 0,21 2-224,-8 0 0,-10 2-32,-14 0 0,-8-2-96,-8 0 0,-7 0-224,-8 0-64,-9 0-832,-3 0-416,-1-2-2176,0 2-895</inkml:trace>
  <inkml:trace contextRef="#ctx0" brushRef="#br1" timeOffset="-4593.78">3853 2886 8960,'-4'0'3424,"4"0"-1856,0 0-1184,0 0 832,4 0 127,7 0 129,4 0-288,6 0-160,15 0-576,3 0 64,6-4 128,4 4 0,-7 0 96,-5 0-288,18-2-32,39 2-96,-36 0-32,-9 0-96,13 0-32,32 0-96,-11 2 32,-14-2-64,-33 0 64,-6 0-128,-5 0 0,7-2-192,-14 2-992,-12 0-192,-6 0-1440,0 0-480,-2 0-2111</inkml:trace>
  <inkml:trace contextRef="#ctx0" brushRef="#br0" timeOffset="10945.29">5307 2878 15872,'-11'6'5983,"11"-2"-3263,2 1-2176,0-5 2080,7 3-832,2-2-640,7-1-384,5 0-480,13 0-128,-4 0 32,1-4-32,-1 1 0,1-1-192,-3 0-32,-3 2-896,-2 2-320,-3 0-1984,3 0-832,-3-2-3231</inkml:trace>
  <inkml:trace contextRef="#ctx0" brushRef="#br1" timeOffset="90932.43">30 2957 4608,'-4'4'1760,"4"-8"-960,0 4-224,0 0 576,0 0-160,0 0-32,0 0 32,0 0 96,0 0-608,0 0 288,0 0 192,0 0-32,0 0 95,0 0-223,0 0-32,0 0-288,0 0-64,4 0-32,3 0 64,0 0-160,3 0-32,2 0-64,-2 0 32,1 0-64,3 0 0,4 0-32,-1 0 0,1 0 64,7 0 32,-7 0-96,3 4-96,4-4 128,-4 0 32,1 0 0,-4-4-32,-1 2-32,1 2 0,0 0 0,-1 0 64,1-7-160,0 7-96,-1 0 96,1 0 32,-3 0 128,-5 0 32,8 0 32,-7 0 0,-5 0-224,2 0-64,9 0 64,-5 0 96,-2 0-32,1 0-64,-1 0-96,4 0 32,1 0 32,-1 7 64,0-7-96,-4 0 0,5 0 32,0 0-96,-5 0 64,-3 0 96,4 0 96,-4 0-64,3 0-64,1 0 0,-4 0 32,0 0-96,4 0-64,-4 0 64,3 0 64,-2 0 0,-1 0 64,0 0-64,3 0-32,-2 0 32,-1 0-32,0 0 0,0 0 0,0 0 0,0 0 0,-3 0 0,-1 0 64,0 0-96,2 0 0,-2 0 32,-3 0 0,0 0 0,0 0 0,0 0-96,0 0 64,0 0-736,0 0-320,0 0-2304,-11-7-1087,4 1-993</inkml:trace>
  <inkml:trace contextRef="#ctx0" brushRef="#br1" timeOffset="-4593.78">7869 2963 8960,'-4'0'3424,"4"0"-1856,0 0-1184,0 0 832,4 0 127,7 0 129,4 0-288,6 0-160,15 0-576,3 0 64,6-4 128,4 4 0,-7 0 96,-5 0-288,18-2-32,39 2-96,-36 0-32,-9 0-96,13 0-32,32 0-96,-11 2 32,-14-2-64,-33 0 64,-6 0-128,-5 0 0,7-2-192,-14 2-992,-12 0-192,-6 0-1440,0 0-480,-2 0-2111</inkml:trace>
  <inkml:trace contextRef="#ctx0" brushRef="#br0" timeOffset="14142.19">6956 3052 10112,'-4'-1'3776,"4"1"-2048,0 0-2016,0 0 4351,0 0-767,4 1-576,7 1-448,-1 0-1376,8 0 32,2 2 0,7-4-448,4 2-192,-4-2-160,-1 0-32,-4 0-768,1 0-352,-3 2-1568,-2 0-736,-1 1-4127</inkml:trace>
  <inkml:trace contextRef="#ctx0" brushRef="#br1" timeOffset="-3781.92">3825 3100 8704,'0'0'3328,"0"0"-1792,0 0-1024,5-1 864,3-1-97,12-1 1,-3 3-64,12 3-32,10-1-640,4-4 96,10-1 32,9 3 0,8-1 64,7-5-352,4 6-64,3-2-192,-3 2-32,-4 0-96,-5 4-32,-8 0-32,-27-3 0,-5 2 64,-5-1 64,-3-2-32,-7 0-32,-2 0-256,-9 0-160,1 0-480,-9-2-160,-1 2-1920,-1 0-767,0-3-1473</inkml:trace>
  <inkml:trace contextRef="#ctx0" brushRef="#br1" timeOffset="-3781.92">7841 3177 8704,'0'0'3328,"0"0"-1792,0 0-1024,5-1 864,3-1-97,12-1 1,-3 3-64,12 3-32,10-1-640,4-4 96,10-1 32,9 3 0,8-1 64,7-5-352,4 6-64,3-2-192,-3 2-32,-4 0-96,-5 4-32,-8 0-32,-27-3 0,-5 2 64,-5-1 64,-3-2-32,-7 0-32,-2 0-256,-9 0-160,1 0-480,-9-2-160,-1 2-1920,-1 0-767,0-3-1473</inkml:trace>
  <inkml:trace contextRef="#ctx0" brushRef="#br1" timeOffset="-3017.45">3862 3294 7552,'-11'4'2880,"7"-4"-1536,0 1-736,4-1 928,0 0-256,0 0 575,12-1-319,5-1-800,5 0 0,8 0-64,14 0 64,-1 0 96,8 1-32,13 1 0,3-3-384,7 3-96,1 0-192,4 3-96,-4-3-96,-5 1 32,-8 3 32,-6-2 0,-11 0 0,-9 0 0,-8-2-224,-7 1-96,-4-1-320,-6 0-1344,-5 0-128,-1-1-1183,-1-1-481,-2 8-576</inkml:trace>
  <inkml:trace contextRef="#ctx0" brushRef="#br1" timeOffset="-2236.04">3907 3493 7808,'-7'0'2976,"5"0"-1600,0 0-832,2 0 864,0 0-160,0 0 31,0 0-287,2 0-64,4 0-512,3 0 160,6 0 96,6 0-96,9-2 0,4 2 160,9-2 96,8 0-192,7 0-32,8 2-288,2 0-128,5 0-96,0 0 0,-5 0-64,-2 2-32,-8-2 32,-7 2-32,-4 2-512,-8 0-192,-7-2-352,-9 0-96,-4-1-928,-6 1-320,-7 2-2911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4-29T12:56:45.730"/>
    </inkml:context>
    <inkml:brush xml:id="br0">
      <inkml:brushProperty name="width" value="0.05" units="cm"/>
      <inkml:brushProperty name="height" value="0.05" units="cm"/>
    </inkml:brush>
  </inkml:definitions>
  <inkml:trace contextRef="#ctx0" brushRef="#br0">1 39 4633 0 0,'20'-32'6235'0'0,"-10"26"-379"0"0,-11 13-1995 0 0,-2 8-2769 0 0,2-7-881 0 0,0 0 0 0 0,0 0 1 0 0,1 0-1 0 0,0 0 1 0 0,0 0-1 0 0,1 0 0 0 0,4 16 1 0 0,-1 8 228 0 0,22 207 967 0 0,-26-238-1444 0 0,0 0 1 0 0,0 0-1 0 0,0 0 1 0 0,1 0 0 0 0,-1 0-1 0 0,0 0 1 0 0,0 0-1 0 0,1 0 1 0 0,-1 0-1 0 0,0 0 1 0 0,1 0-1 0 0,-1 0 1 0 0,1 0 0 0 0,-1-1-1 0 0,1 1 1 0 0,0 0-1 0 0,-1 0 1 0 0,1 0-1 0 0,0-1 1 0 0,0 1 0 0 0,1 1-1 0 0,6-5-3977 0 0,-2-11-4176 0 0,-4 2 446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4-29T12:57:01.974"/>
    </inkml:context>
    <inkml:brush xml:id="br0">
      <inkml:brushProperty name="width" value="0.05" units="cm"/>
      <inkml:brushProperty name="height" value="0.05" units="cm"/>
      <inkml:brushProperty name="color" value="#7030A0"/>
    </inkml:brush>
  </inkml:definitions>
  <inkml:trace contextRef="#ctx0" brushRef="#br0">0 1629 5753 0 0,'1'-12'338'0'0,"1"1"1"0"0,0 0-1 0 0,0-1 0 0 0,1 1 0 0 0,0 0 1 0 0,1 1-1 0 0,1-1 0 0 0,-1 1 0 0 0,11-16 1 0 0,6-7 849 0 0,35-43 0 0 0,-47 65-969 0 0,0 1 0 0 0,1 1 1 0 0,0 0-1 0 0,0 0 0 0 0,1 1 0 0 0,0 0 1 0 0,1 1-1 0 0,-1 0 0 0 0,1 1 0 0 0,24-9 1 0 0,-27 12-156 0 0,0 0 0 0 0,0 1 0 0 0,1 0 0 0 0,-1 1 0 0 0,1 0-1 0 0,-1 0 1 0 0,1 1 0 0 0,-1 0 0 0 0,1 1 0 0 0,-1 0 0 0 0,1 0 0 0 0,-1 1 0 0 0,1 1 0 0 0,-1-1 0 0 0,0 1 0 0 0,9 5 0 0 0,-4-1 3 0 0,1 2 1 0 0,-1 0-1 0 0,0 1 0 0 0,-1 0 0 0 0,21 21 0 0 0,-7-1 100 0 0,29 40-1 0 0,-44-55-84 0 0,0 0 0 0 0,1 0-1 0 0,1-1 1 0 0,0-1-1 0 0,1-1 1 0 0,0 0 0 0 0,1 0-1 0 0,23 12 1 0 0,-31-20-22 0 0,-1 0-1 0 0,1-1 1 0 0,0 0 0 0 0,1-1 0 0 0,-1 0 0 0 0,0 0-1 0 0,1 0 1 0 0,-1-1 0 0 0,1 0 0 0 0,-1-1 0 0 0,1 0-1 0 0,-1 0 1 0 0,1-1 0 0 0,-1 0 0 0 0,1-1-1 0 0,-1 1 1 0 0,0-2 0 0 0,0 1 0 0 0,0-1 0 0 0,0 0-1 0 0,10-6 1 0 0,-1-1 6 0 0,-1-1 0 0 0,0-1 0 0 0,0 0 0 0 0,-2-1 0 0 0,1 0 0 0 0,-2-1 1 0 0,24-31-1 0 0,-20 19 16 0 0,-1 0 0 0 0,-1-1 0 0 0,-1 0 1 0 0,15-43-1 0 0,-5-13 162 0 0,-3 0 1 0 0,18-141 0 0 0,-31 163-139 0 0,37-231 226 0 0,-27 198-190 0 0,34-98 1 0 0,-47 176-124 0 0,1 0 1 0 0,0 1-1 0 0,1-1 1 0 0,1 2-1 0 0,0-1 1 0 0,1 1-1 0 0,0 0 1 0 0,2 0-1 0 0,-1 1 1 0 0,2 1 0 0 0,-1 0-1 0 0,2 1 1 0 0,-1 0-1 0 0,2 0 1 0 0,-1 2-1 0 0,21-12 1 0 0,-24 15 4 0 0,2 0 0 0 0,-1 1 0 0 0,1 0 0 0 0,-1 1 0 0 0,1 0 0 0 0,0 1-1 0 0,1 0 1 0 0,19-2 0 0 0,-25 5-12 0 0,0 0-1 0 0,0 1 1 0 0,0-1-1 0 0,0 1 0 0 0,0 1 1 0 0,0 0-1 0 0,0 0 1 0 0,0 0-1 0 0,-1 0 0 0 0,1 1 1 0 0,-1 0-1 0 0,0 1 1 0 0,0 0-1 0 0,0-1 0 0 0,0 2 1 0 0,9 8-1 0 0,0 2 1 0 0,-1 1 0 0 0,0 1 0 0 0,-2 0 0 0 0,0 1 0 0 0,0 0 0 0 0,14 34 0 0 0,16 55 55 0 0,-20-37-50 0 0,10 63 141 0 0,17 153 0 0 0,-10-51 8 0 0,-38-229-152 0 0,42 191 420 0 0,-34-163-325 0 0,3 0 0 0 0,0 0 0 0 0,27 50 0 0 0,-36-79-94 0 0,0 0 0 0 0,0 0-1 0 0,0-1 1 0 0,1 1 0 0 0,-1-1 0 0 0,1 0 0 0 0,0 1 0 0 0,0-2 0 0 0,1 1-1 0 0,-1-1 1 0 0,1 1 0 0 0,0-1 0 0 0,0 0 0 0 0,0-1 0 0 0,0 1 0 0 0,0-1 0 0 0,1 0-1 0 0,-1-1 1 0 0,0 1 0 0 0,1-1 0 0 0,10 1 0 0 0,-3-2 15 0 0,0 0 1 0 0,1-1-1 0 0,-1-1 1 0 0,0 0-1 0 0,-1-1 1 0 0,1 0-1 0 0,0-1 1 0 0,17-8-1 0 0,60-28 94 0 0,47-18-26 0 0,-118 52-73 0 0,0 0 0 0 0,0 2 0 0 0,0 0 0 0 0,1 1 0 0 0,30-1 0 0 0,-32 4-10 0 0,0 1-1 0 0,0 1 1 0 0,0 0-1 0 0,-1 1 1 0 0,1 1-1 0 0,-1 0 0 0 0,0 2 1 0 0,0 0-1 0 0,0 0 1 0 0,-1 2-1 0 0,21 13 1 0 0,-21-13 14 0 0,-1 0 1 0 0,1 0-1 0 0,1-2 1 0 0,-1 0-1 0 0,1 0 1 0 0,26 3-1 0 0,105 6 207 0 0,-64-8-77 0 0,-36-4 7 0 0,34 5-160 0 0,-64-4-111 0 0,0-2 0 0 0,0 0-1 0 0,1-1 1 0 0,33-3 0 0 0,1-8-4455 0 0,-50 9 3586 0 0,0 0 0 0 0,0-1 0 0 0,1 1 0 0 0,-1-1 0 0 0,0 0 0 0 0,0 0 0 0 0,-1 0 0 0 0,1-1 0 0 0,0 1 0 0 0,2-4 0 0 0,11-10-5399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4-29T12:58:06.382"/>
    </inkml:context>
    <inkml:brush xml:id="br0">
      <inkml:brushProperty name="width" value="0.05" units="cm"/>
      <inkml:brushProperty name="height" value="0.05" units="cm"/>
      <inkml:brushProperty name="color" value="#004F8B"/>
    </inkml:brush>
  </inkml:definitions>
  <inkml:trace contextRef="#ctx0" brushRef="#br0">0 51 2144 0 0,'0'0'4742'0'0,"1"7"-2119"0"0,-1-7-2564 0 0,0 1-1 0 0,0-1 1 0 0,0 0 0 0 0,0 1 0 0 0,0-1 0 0 0,1 0 0 0 0,-1 1 0 0 0,0-1-1 0 0,0 0 1 0 0,0 1 0 0 0,0-1 0 0 0,1 0 0 0 0,-1 1 0 0 0,0-1 0 0 0,0 0-1 0 0,0 0 1 0 0,1 0 0 0 0,-1 1 0 0 0,0-1 0 0 0,0 0 0 0 0,0 0-1 0 0,1 0 1 0 0,-1 0 0 0 0,0 0 0 0 0,0 0 0 0 0,1 0 0 0 0,-1 0 0 0 0,0 0-1 0 0,0 0 1 0 0,1 0 0 0 0,-1 0 0 0 0,0 0 0 0 0,0 0 0 0 0,0 0-1 0 0,1 0 1 0 0,-1 0 0 0 0,0-1 0 0 0,1 1 0 0 0,4-2 559 0 0,1 1 0 0 0,-1 0-1 0 0,1 1 1 0 0,-1 0 0 0 0,1 0 0 0 0,6 3 0 0 0,-3-1-162 0 0,26 0 714 0 0,68-14-1 0 0,-35 2-453 0 0,-11 9-151 0 0,-31 1-312 0 0,39-8 0 0 0,-28 0 30 0 0,53 0 0 0 0,-66 6-296 0 0,-15 1 31 0 0,1 1 0 0 0,0 0 0 0 0,12 4 1 0 0,-9-1-6 0 0,1-1 0 0 0,0-1 0 0 0,16-3 0 0 0,2 1 103 0 0,-8 4-59 0 0,-19-1-38 0 0,0-1 0 0 0,0-1 0 0 0,-1 1 0 0 0,1-2 0 0 0,0 1 0 0 0,0-1 0 0 0,0 0 0 0 0,6-4 0 0 0,-8 4-17 0 0,0 0 0 0 0,1 0 0 0 0,-1 0 1 0 0,1 1-1 0 0,4 0 0 0 0,-6 0 0 0 0,1 0 0 0 0,0 0-1 0 0,-1 0 1 0 0,1 0 0 0 0,0-1 0 0 0,0 0-1 0 0,-1 0 1 0 0,1-1 0 0 0,3-2-1 0 0,-4 3-8 0 0,0 0 0 0 0,-1 0 0 0 0,1 1-1 0 0,0-1 1 0 0,0 1 0 0 0,-1 0 0 0 0,1 0 0 0 0,0 0-1 0 0,0 0 1 0 0,2 1 0 0 0,-2 0 23 0 0,1 0 0 0 0,-1-1 1 0 0,1 0-1 0 0,-1 0 0 0 0,0-1 1 0 0,5-1-1 0 0,-4 1-15 0 0,0 0-1 0 0,0 0 1 0 0,0 1 0 0 0,0-1 0 0 0,5 2-1 0 0,-3-1 41 0 0,-5 0-11 0 0,-6-1-2293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4-29T12:58:06.383"/>
    </inkml:context>
    <inkml:brush xml:id="br0">
      <inkml:brushProperty name="width" value="0.05" units="cm"/>
      <inkml:brushProperty name="height" value="0.05" units="cm"/>
      <inkml:brushProperty name="color" value="#004F8B"/>
    </inkml:brush>
  </inkml:definitions>
  <inkml:trace contextRef="#ctx0" brushRef="#br0">17 11 4841 0 0,'0'-1'303'0'0,"0"0"0"0"0,-1 0 0 0 0,1 1 0 0 0,-1-1 0 0 0,1 0 1 0 0,-1 0-1 0 0,1 1 0 0 0,-1-1 0 0 0,1 0 0 0 0,-1 1 0 0 0,1-1 0 0 0,-1 1 0 0 0,1 0 0 0 0,-1-1 0 0 0,0 1 0 0 0,1 0 1 0 0,-1-1-1 0 0,1 1 0 0 0,-1 0 0 0 0,0 0 0 0 0,1 0 0 0 0,-1 0 0 0 0,1 0 0 0 0,-1 0 0 0 0,0 1 0 0 0,1-1 0 0 0,-1 0 0 0 0,1 0 1 0 0,-2 2 1170 0 0,13 21 2022 0 0,10-14-1731 0 0,-17-8-1550 0 0,0 1 1 0 0,1 0-1 0 0,-1 0 0 0 0,0 0 1 0 0,1 1-1 0 0,-1 1 0 0 0,0-1 1 0 0,0 1-1 0 0,6 8 0 0 0,10 26 283 0 0,-18-33-457 0 0,0 0 1 0 0,1 0-1 0 0,-1 0 0 0 0,0-1 1 0 0,1 0-1 0 0,0 0 0 0 0,-1 0 1 0 0,1-1-1 0 0,0 1 0 0 0,0-1 1 0 0,0 0-1 0 0,0-1 0 0 0,0 1 1 0 0,1-1-1 0 0,3 1 0 0 0,6-2 226 0 0,-12-1-115 0 0,-3 0 99 0 0,0 1-200 0 0,-1 0 1 0 0,1 0 0 0 0,-1 0-1 0 0,1 1 1 0 0,0-1-1 0 0,-1 1 1 0 0,1 0-1 0 0,0 1 1 0 0,0-1-1 0 0,0 1 1 0 0,0 0 0 0 0,-3 3-1 0 0,-24 46-233 0 0,25-44 246 0 0,1-2-90 0 0,0-3 64 0 0,1 0 0 0 0,0 1-1 0 0,0 0 1 0 0,0 0 0 0 0,0 0 0 0 0,1 0-1 0 0,-1 1 1 0 0,1-1 0 0 0,-1 1 0 0 0,1 0-1 0 0,0 0 1 0 0,0 0 0 0 0,-1 6 0 0 0,2-10-111 0 0,0-1-1 0 0,0 0 1 0 0,0 0 0 0 0,0 1 0 0 0,1-1 0 0 0,-1 0 0 0 0,0 0 0 0 0,0 1-1 0 0,0-1 1 0 0,1 0 0 0 0,-1 0 0 0 0,0 0 0 0 0,0 1 0 0 0,0-1-1 0 0,1 0 1 0 0,-1 0 0 0 0,0 0 0 0 0,0 0 0 0 0,0 0 0 0 0,1 0-1 0 0,-1 0 1 0 0,0 0 0 0 0,0 0 0 0 0,0 0 0 0 0,1 0 0 0 0,-1 0 0 0 0,0 0-1 0 0,0 0 1 0 0,0-1 0 0 0,1 1 0 0 0,-1 0 0 0 0,0 0 0 0 0,0 0-1 0 0,0-1 1 0 0,1 1 0 0 0,-1 0 0 0 0,0-1 0 0 0,10-11-8514 0 0,-8 1 2654 0 0,-1-1-106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4-29T12:55:11.212"/>
    </inkml:context>
    <inkml:brush xml:id="br0">
      <inkml:brushProperty name="width" value="0.05" units="cm"/>
      <inkml:brushProperty name="height" value="0.05" units="cm"/>
      <inkml:brushProperty name="color" value="#004F8B"/>
    </inkml:brush>
  </inkml:definitions>
  <inkml:trace contextRef="#ctx0" brushRef="#br0">0 1802 1680 0 0,'33'-2'6407'0'0,"13"-1"-5728"0"0,7-4-90 0 0,0 3-1 0 0,1 2 1 0 0,94 9 0 0 0,-125-6-286 0 0,1-1 1 0 0,33-5-1 0 0,-1 1-117 0 0,31 0 87 0 0,209-1 348 0 0,-238 8-581 0 0,107 0 1183 0 0,4-5-974 0 0,-109 2-180 0 0,135-6 29 0 0,-172 7-62 0 0,-19-1-32 0 0,-1 1-1 0 0,1-1 0 0 0,0 0 1 0 0,0 0-1 0 0,-1-1 0 0 0,1 1 0 0 0,3-2 1 0 0,3 0-3 0 0,0 1 1 0 0,0-1 0 0 0,0 2 0 0 0,0-1-1 0 0,14 2 1 0 0,33-2-18 0 0,-30-2 36 0 0,0 1 0 0 0,0 2-1 0 0,0 1 1 0 0,29 4 0 0 0,-8 2-19 0 0,-31-4 13 0 0,0 0 0 0 0,20 0 1 0 0,197-2 80 0 0,-82-10-22 0 0,-64 4-25 0 0,-88 5-34 0 0,1-1 1 0 0,0 1-1 0 0,0 0 1 0 0,-1 0-1 0 0,1-1 1 0 0,-1 1-1 0 0,1 0 1 0 0,0-1-1 0 0,-1 1 1 0 0,1-1-1 0 0,-1 1 1 0 0,1-1-1 0 0,-1 1 1 0 0,1-1-1 0 0,-1 1 1 0 0,1-1 0 0 0,-1 1-1 0 0,1-1 1 0 0,-1 0-1 0 0,0 1 1 0 0,1-1-1 0 0,-1 0 1 0 0,0 1-1 0 0,0-1 1 0 0,0 0-1 0 0,1 1 1 0 0,-1-1-1 0 0,0 0 1 0 0,0 1-1 0 0,0-1 1 0 0,0-1-1 0 0,1-2-23 0 0,0-3 37 0 0,0 1-1 0 0,0 0 1 0 0,-1 0 0 0 0,0 0 0 0 0,0 0 0 0 0,0 0 0 0 0,-1 0-1 0 0,1 0 1 0 0,-2 0 0 0 0,1 0 0 0 0,-1 0 0 0 0,0 0 0 0 0,0 0 0 0 0,0 0-1 0 0,-1 1 1 0 0,-5-10 0 0 0,6 9-24 0 0,0-1-1 0 0,0 0 1 0 0,1 0 0 0 0,0 0-1 0 0,1 0 1 0 0,-1 0 0 0 0,1 0-1 0 0,1 0 1 0 0,-1 0 0 0 0,1 0-1 0 0,1 0 1 0 0,1-7 0 0 0,-1 2 6 0 0,0 0 0 0 0,0-23 1 0 0,-23-123 105 0 0,1 19-2 0 0,18 117-79 0 0,2 0 1 0 0,0 0 0 0 0,1 0-1 0 0,6-30 1 0 0,-2 28 49 0 0,-2-1-1 0 0,-1 1 1 0 0,-1 0 0 0 0,0-1-1 0 0,-6-40 1 0 0,2 22 4 0 0,2 1-1 0 0,9-83 1 0 0,-3 75-45 0 0,-3-79-1 0 0,-5 91 14 0 0,-4-113 97 0 0,18 83-122 0 0,-10 55-24 0 0,-1 1 0 0 0,2 0 0 0 0,0 0 0 0 0,0 0 0 0 0,1 0-1 0 0,0 1 1 0 0,1-1 0 0 0,1 1 0 0 0,0 0 0 0 0,0 0 0 0 0,8-12 0 0 0,19-34 17 0 0,-31 58-35 0 0,1 0-1 0 0,-1 1 0 0 0,0 0 1 0 0,1-1-1 0 0,-1 1 1 0 0,0 0-1 0 0,0 0 1 0 0,0-1-1 0 0,-1 1 1 0 0,1 0-1 0 0,0 0 1 0 0,-1 0-1 0 0,1 0 0 0 0,-1 0 1 0 0,1 4-1 0 0,13 46 4 0 0,-12-32-11 0 0,-1 0 0 0 0,-1 32 1 0 0,0 8 41 0 0,17 70 9 0 0,-6-59-129 0 0,-9-46 73 0 0,-1 0 0 0 0,-6 49-1 0 0,3-47 8 0 0,0 1 1 0 0,4 32-1 0 0,6 4-56 0 0,-4-46 26 0 0,-1 1 1 0 0,-1 0-1 0 0,-1 0 0 0 0,-1 0 0 0 0,0 0 0 0 0,-5 31 1 0 0,2-29-21 0 0,1 1 1 0 0,1 0 0 0 0,0 0-1 0 0,2 0 1 0 0,5 28 0 0 0,-3-27-67 0 0,-1 0 0 0 0,-1 0 0 0 0,-1 0-1 0 0,-5 37 1 0 0,3-39 85 0 0,0 1-1 0 0,1-1 1 0 0,2 1-1 0 0,0-1 1 0 0,5 27-1 0 0,0-10 98 0 0,0-2-52 0 0,1 57-1 0 0,-6-88 0 0 0,0 0 0 0 0,0 0-1 0 0,0 0 1 0 0,1-1 0 0 0,0 1-1 0 0,-1 0 1 0 0,6 6 0 0 0,-5-7 7 0 0,0-1-1 0 0,0 1 1 0 0,-1 0 0 0 0,1-1 0 0 0,-1 1 0 0 0,0 0 0 0 0,0 0 0 0 0,0 0 0 0 0,0 0 0 0 0,-1 0 0 0 0,1 0 0 0 0,-1 0-1 0 0,-1 5 1 0 0,-3 6 49 0 0,3-13-57 0 0,0-1 0 0 0,1 1 0 0 0,0-1 0 0 0,-1 0 0 0 0,1 1 0 0 0,0-1 0 0 0,-1 1 0 0 0,1-1 0 0 0,0 1 0 0 0,0-1 0 0 0,0 1 0 0 0,0-1 0 0 0,1 1 0 0 0,-1-1 0 0 0,0 1 0 0 0,1-1 0 0 0,-1 0 0 0 0,1 1 0 0 0,-1-1 0 0 0,1 1 0 0 0,-1-1-1 0 0,1 0 1 0 0,0 0 0 0 0,0 1 0 0 0,0-1 0 0 0,1 2 0 0 0,-1-2 7 0 0,0 0 1 0 0,-1 0-1 0 0,1 0 0 0 0,-1 0 0 0 0,0 0 0 0 0,1 1 0 0 0,-1-1 0 0 0,0 0 0 0 0,0 0 0 0 0,1 0 1 0 0,-1 1-1 0 0,0-1 0 0 0,0 0 0 0 0,0 0 0 0 0,-1 0 0 0 0,1 1 0 0 0,0-1 0 0 0,0 0 1 0 0,-1 0-1 0 0,1 0 0 0 0,-1 2 0 0 0,-2 11-106 0 0,4-12 107 0 0,1 0 1 0 0,-1 0 0 0 0,1 0 0 0 0,0 0 0 0 0,-1 0-1 0 0,1-1 1 0 0,0 1 0 0 0,0-1 0 0 0,0 1-1 0 0,0-1 1 0 0,1 0 0 0 0,-1 0 0 0 0,0 0 0 0 0,0 0-1 0 0,1 0 1 0 0,2 1 0 0 0,11 5-58 0 0,-13-5 63 0 0,0-1-1 0 0,0-1 1 0 0,0 1 0 0 0,1 0 0 0 0,-1-1 0 0 0,0 0 0 0 0,0 1 0 0 0,0-1 0 0 0,1 0 0 0 0,3-1-1 0 0,27 3 11 0 0,-22 1 33 0 0,0-1 1 0 0,0 1-1 0 0,0-2 1 0 0,22 1-1 0 0,7 1-19 0 0,118 11 30 0 0,-137-12-48 0 0,33 3 10 0 0,70-4 0 0 0,67-7-25 0 0,-21-2-14 0 0,-113 6 38 0 0,20-2-70 0 0,-39 1 124 0 0,0 2 1 0 0,62 6-1 0 0,-87-4-30 0 0,25 2-49 0 0,-15-1 139 0 0,-1 0 1 0 0,1-2-1 0 0,43-4 0 0 0,-62 4-116 0 0,1-1 0 0 0,-1 1 0 0 0,1 1-1 0 0,-1-1 1 0 0,7 2 0 0 0,6 0-108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4-29T12:58:50.853"/>
    </inkml:context>
    <inkml:brush xml:id="br0">
      <inkml:brushProperty name="width" value="0.05" units="cm"/>
      <inkml:brushProperty name="height" value="0.05" units="cm"/>
      <inkml:brushProperty name="color" value="#004F8B"/>
    </inkml:brush>
  </inkml:definitions>
  <inkml:trace contextRef="#ctx0" brushRef="#br0">2 51 3945 0 0,'0'-8'1155'0'0,"-1"4"-706"0"0,1 0 1 0 0,0 0-1 0 0,0 0 1 0 0,0 1-1 0 0,0-1 1 0 0,1 0 0 0 0,-1 0-1 0 0,1 1 1 0 0,2-6-1 0 0,-3 9-303 0 0,0 0 1 0 0,0 0-1 0 0,1 0 0 0 0,-1 0 0 0 0,0 0 0 0 0,0 1 0 0 0,1-1 0 0 0,-1 0 0 0 0,0 0 0 0 0,0 0 0 0 0,1 0 1 0 0,-1 0-1 0 0,0 0 0 0 0,0 0 0 0 0,1 1 0 0 0,-1-1 0 0 0,0 0 0 0 0,0 0 0 0 0,0 0 0 0 0,1 0 1 0 0,-1 1-1 0 0,0-1 0 0 0,0 0 0 0 0,0 0 0 0 0,0 0 0 0 0,0 1 0 0 0,1-1 0 0 0,-1 0 0 0 0,0 0 0 0 0,0 1 1 0 0,0-1-1 0 0,0 0 0 0 0,0 0 0 0 0,0 1 0 0 0,0-1 0 0 0,0 0 0 0 0,0 1 0 0 0,0-1 0 0 0,0 0 0 0 0,0 0 1 0 0,0 1-1 0 0,6 25 1574 0 0,1 27-1084 0 0,-5 18 867 0 0,-12 127 0 0 0,10-189-1240 0 0,5-11-1545 0 0,2-18-5085 0 0,-7 12 2824 0 0,-1-1-2717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4-29T13:16:40.437"/>
    </inkml:context>
    <inkml:brush xml:id="br0">
      <inkml:brushProperty name="width" value="0.05" units="cm"/>
      <inkml:brushProperty name="height" value="0.05" units="cm"/>
      <inkml:brushProperty name="color" value="#004F8B"/>
    </inkml:brush>
  </inkml:definitions>
  <inkml:trace contextRef="#ctx0" brushRef="#br0">4239 1802 1680 0 0,'-33'-2'6407'0'0,"-13"-1"-5728"0"0,-7-4-90 0 0,0 3-1 0 0,-1 2 1 0 0,-94 9 0 0 0,125-6-286 0 0,-1-1 1 0 0,-33-5-1 0 0,1 1-117 0 0,-31 0 87 0 0,-209-1 348 0 0,238 8-581 0 0,-107 0 1183 0 0,-4-5-974 0 0,109 2-180 0 0,-135-6 29 0 0,172 7-62 0 0,19-1-32 0 0,1 1-1 0 0,-1-1 0 0 0,0 0 1 0 0,0 0-1 0 0,1-1 0 0 0,-1 1 0 0 0,-3-2 1 0 0,-3 0-3 0 0,0 1 1 0 0,0-1 0 0 0,0 2 0 0 0,0-1-1 0 0,-14 2 1 0 0,-33-2-18 0 0,30-2 36 0 0,0 1 0 0 0,0 2-1 0 0,0 1 1 0 0,-29 4 0 0 0,8 2-19 0 0,31-4 13 0 0,0 0 0 0 0,-20 0 1 0 0,-197-2 80 0 0,82-10-22 0 0,64 4-25 0 0,88 5-34 0 0,-1-1 1 0 0,0 1-1 0 0,0 0 1 0 0,1 0-1 0 0,-1-1 1 0 0,1 1-1 0 0,-1 0 1 0 0,0-1-1 0 0,1 1 1 0 0,-1-1-1 0 0,1 1 1 0 0,-1-1-1 0 0,1 1 1 0 0,-1-1-1 0 0,1 1 1 0 0,-1-1 0 0 0,1 1-1 0 0,-1-1 1 0 0,1 0-1 0 0,0 1 1 0 0,-1-1-1 0 0,1 0 1 0 0,0 1-1 0 0,0-1 1 0 0,0 0-1 0 0,-1 1 1 0 0,1-1-1 0 0,0 0 1 0 0,0 1-1 0 0,0-1 1 0 0,0-1-1 0 0,-1-2-23 0 0,0-3 37 0 0,0 1-1 0 0,0 0 1 0 0,1 0 0 0 0,0 0 0 0 0,0 0 0 0 0,0 0 0 0 0,1 0-1 0 0,-1 0 1 0 0,2 0 0 0 0,-1 0 0 0 0,1 0 0 0 0,0 0 0 0 0,0 0 0 0 0,0 0-1 0 0,1 1 1 0 0,5-10 0 0 0,-6 9-24 0 0,0-1-1 0 0,0 0 1 0 0,-1 0 0 0 0,0 0-1 0 0,-1 0 1 0 0,1 0 0 0 0,-1 0-1 0 0,-1 0 1 0 0,1 0 0 0 0,-1 0-1 0 0,-1 0 1 0 0,-1-7 0 0 0,1 2 6 0 0,0 0 0 0 0,0-23 1 0 0,23-123 105 0 0,-1 19-2 0 0,-18 117-79 0 0,-2 0 1 0 0,0 0 0 0 0,-1 0-1 0 0,-6-30 1 0 0,2 28 49 0 0,2-1-1 0 0,1 1 1 0 0,1 0 0 0 0,0-1-1 0 0,6-40 1 0 0,-2 22 4 0 0,-2 1-1 0 0,-9-83 1 0 0,3 75-45 0 0,3-79-1 0 0,5 91 14 0 0,4-113 97 0 0,-18 83-122 0 0,10 55-24 0 0,1 1 0 0 0,-2 0 0 0 0,0 0 0 0 0,0 0 0 0 0,-1 0-1 0 0,0 1 1 0 0,-1-1 0 0 0,-1 1 0 0 0,0 0 0 0 0,0 0 0 0 0,-8-12 0 0 0,-19-34 17 0 0,31 58-35 0 0,-1 0-1 0 0,1 1 0 0 0,0 0 1 0 0,-1-1-1 0 0,1 1 1 0 0,0 0-1 0 0,0 0 1 0 0,0-1-1 0 0,1 1 1 0 0,-1 0-1 0 0,0 0 1 0 0,1 0-1 0 0,-1 0 0 0 0,1 0 1 0 0,-1 4-1 0 0,-13 46 4 0 0,12-32-11 0 0,1 0 0 0 0,1 32 1 0 0,0 8 41 0 0,-17 70 9 0 0,6-59-129 0 0,9-46 73 0 0,1 0 0 0 0,6 49-1 0 0,-3-47 8 0 0,0 1 1 0 0,-4 32-1 0 0,-6 4-56 0 0,4-46 26 0 0,1 1 1 0 0,1 0-1 0 0,1 0 0 0 0,1 0 0 0 0,0 0 0 0 0,5 31 1 0 0,-2-29-21 0 0,-1 1 1 0 0,-1 0 0 0 0,0 0-1 0 0,-2 0 1 0 0,-5 28 0 0 0,3-27-67 0 0,1 0 0 0 0,1 0 0 0 0,1 0-1 0 0,5 37 1 0 0,-3-39 85 0 0,0 1-1 0 0,-1-1 1 0 0,-2 1-1 0 0,0-1 1 0 0,-5 27-1 0 0,0-10 98 0 0,0-2-52 0 0,-1 57-1 0 0,6-88 0 0 0,0 0 0 0 0,0 0-1 0 0,0 0 1 0 0,-1-1 0 0 0,0 1-1 0 0,1 0 1 0 0,-6 6 0 0 0,5-7 7 0 0,0-1-1 0 0,0 1 1 0 0,1 0 0 0 0,-1-1 0 0 0,1 1 0 0 0,0 0 0 0 0,0 0 0 0 0,0 0 0 0 0,0 0 0 0 0,1 0 0 0 0,-1 0 0 0 0,1 0-1 0 0,1 5 1 0 0,3 6 49 0 0,-3-13-57 0 0,0-1 0 0 0,-1 1 0 0 0,0-1 0 0 0,1 0 0 0 0,-1 1 0 0 0,0-1 0 0 0,1 1 0 0 0,-1-1 0 0 0,0 1 0 0 0,0-1 0 0 0,0 1 0 0 0,0-1 0 0 0,-1 1 0 0 0,1-1 0 0 0,0 1 0 0 0,-1-1 0 0 0,1 0 0 0 0,-1 1 0 0 0,1-1 0 0 0,-1 1 0 0 0,1-1-1 0 0,-1 0 1 0 0,0 0 0 0 0,0 1 0 0 0,0-1 0 0 0,-1 2 0 0 0,1-2 7 0 0,0 0 1 0 0,1 0-1 0 0,-1 0 0 0 0,1 0 0 0 0,0 0 0 0 0,-1 1 0 0 0,1-1 0 0 0,0 0 0 0 0,0 0 0 0 0,-1 0 1 0 0,1 1-1 0 0,0-1 0 0 0,0 0 0 0 0,0 0 0 0 0,1 0 0 0 0,-1 1 0 0 0,0-1 0 0 0,0 0 1 0 0,1 0-1 0 0,-1 0 0 0 0,1 2 0 0 0,2 11-106 0 0,-4-12 107 0 0,-1 0 1 0 0,1 0 0 0 0,-1 0 0 0 0,0 0 0 0 0,1 0-1 0 0,-1-1 1 0 0,0 1 0 0 0,0-1 0 0 0,0 1-1 0 0,0-1 1 0 0,-1 0 0 0 0,1 0 0 0 0,0 0 0 0 0,0 0-1 0 0,-1 0 1 0 0,-2 1 0 0 0,-11 5-58 0 0,13-5 63 0 0,0-1-1 0 0,0-1 1 0 0,0 1 0 0 0,-1 0 0 0 0,1-1 0 0 0,0 0 0 0 0,0 1 0 0 0,0-1 0 0 0,-1 0 0 0 0,-3-1-1 0 0,-27 3 11 0 0,22 1 33 0 0,0-1 1 0 0,0 1-1 0 0,0-2 1 0 0,-22 1-1 0 0,-7 1-19 0 0,-118 11 30 0 0,137-12-48 0 0,-33 3 10 0 0,-70-4 0 0 0,-67-7-25 0 0,21-2-14 0 0,113 6 38 0 0,-20-2-70 0 0,39 1 124 0 0,0 2 1 0 0,-62 6-1 0 0,87-4-30 0 0,-25 2-49 0 0,15-1 139 0 0,1 0 1 0 0,-1-2-1 0 0,-43-4 0 0 0,62 4-116 0 0,-1-1 0 0 0,1 1 0 0 0,-1 1-1 0 0,1-1 1 0 0,-7 2 0 0 0,-6 0-108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4-29T13:16:40.438"/>
    </inkml:context>
    <inkml:brush xml:id="br0">
      <inkml:brushProperty name="width" value="0.05" units="cm"/>
      <inkml:brushProperty name="height" value="0.05" units="cm"/>
      <inkml:brushProperty name="color" value="#004F8B"/>
    </inkml:brush>
  </inkml:definitions>
  <inkml:trace contextRef="#ctx0" brushRef="#br0">140 108 3945 0 0,'0'-9'1155'0'0,"0"5"-706"0"0,1 1 1 0 0,-1-1-1 0 0,0 0 1 0 0,0 0-1 0 0,0 1 1 0 0,-1-1 0 0 0,0 0-1 0 0,1 0 1 0 0,-3-4-1 0 0,3 8-303 0 0,0 0 1 0 0,-1 0-1 0 0,1 0 0 0 0,0 0 0 0 0,-1 0 0 0 0,1 0 0 0 0,0 0 0 0 0,0 0 0 0 0,-1 0 0 0 0,1 1 0 0 0,0-1 1 0 0,0 0-1 0 0,-1 0 0 0 0,1 0 0 0 0,0 0 0 0 0,0 0 0 0 0,0 0 0 0 0,-1 1 0 0 0,1-1 0 0 0,0 0 1 0 0,0 0-1 0 0,0 0 0 0 0,0 1 0 0 0,-1-1 0 0 0,1 0 0 0 0,0 0 0 0 0,0 1 0 0 0,0-1 0 0 0,0 0 0 0 0,0 0 1 0 0,0 1-1 0 0,0-1 0 0 0,0 0 0 0 0,0 0 0 0 0,0 1 0 0 0,-1-1 0 0 0,1 0 0 0 0,1 0 0 0 0,-1 1 0 0 0,0-1 1 0 0,0 1-1 0 0,-6 24 1574 0 0,-1 28-1084 0 0,4 19 867 0 0,14 126 0 0 0,-12-188-1240 0 0,-3-13-1545 0 0,-4-16-5085 0 0,8 11 2824 0 0,2-2-2717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4-29T13:34:33.250"/>
    </inkml:context>
    <inkml:brush xml:id="br0">
      <inkml:brushProperty name="width" value="0.05" units="cm"/>
      <inkml:brushProperty name="height" value="0.05" units="cm"/>
      <inkml:brushProperty name="color" value="#004F8B"/>
    </inkml:brush>
  </inkml:definitions>
  <inkml:trace contextRef="#ctx0" brushRef="#br0">140 108 3945 0 0,'0'-9'1155'0'0,"0"5"-706"0"0,1 1 1 0 0,-1-1-1 0 0,0 0 1 0 0,0 0-1 0 0,0 1 1 0 0,-1-1 0 0 0,0 0-1 0 0,1 0 1 0 0,-3-4-1 0 0,3 8-303 0 0,0 0 1 0 0,-1 0-1 0 0,1 0 0 0 0,0 0 0 0 0,-1 0 0 0 0,1 0 0 0 0,0 0 0 0 0,0 0 0 0 0,-1 0 0 0 0,1 1 0 0 0,0-1 1 0 0,0 0-1 0 0,-1 0 0 0 0,1 0 0 0 0,0 0 0 0 0,0 0 0 0 0,0 0 0 0 0,-1 1 0 0 0,1-1 0 0 0,0 0 1 0 0,0 0-1 0 0,0 0 0 0 0,0 1 0 0 0,-1-1 0 0 0,1 0 0 0 0,0 0 0 0 0,0 1 0 0 0,0-1 0 0 0,0 0 0 0 0,0 0 1 0 0,0 1-1 0 0,0-1 0 0 0,0 0 0 0 0,0 0 0 0 0,0 1 0 0 0,-1-1 0 0 0,1 0 0 0 0,1 0 0 0 0,-1 1 0 0 0,0-1 1 0 0,0 1-1 0 0,-6 24 1574 0 0,-1 28-1084 0 0,4 19 867 0 0,14 126 0 0 0,-12-188-1240 0 0,-3-13-1545 0 0,-4-16-5085 0 0,8 11 2824 0 0,2-2-2717 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4-29T12:56:51.603"/>
    </inkml:context>
    <inkml:brush xml:id="br0">
      <inkml:brushProperty name="width" value="0.05" units="cm"/>
      <inkml:brushProperty name="height" value="0.05" units="cm"/>
    </inkml:brush>
  </inkml:definitions>
  <inkml:trace contextRef="#ctx0" brushRef="#br0">1 34 3777 0 0,'32'-2'3694'0'0,"138"-2"-2100"0"0,-40 3-822 0 0,262-2-459 0 0,-199 6-214 0 0,516-19-26 0 0,-309 12-27 0 0,-88 5-45 0 0,600-7 100 0 0,-585 7 97 0 0,238 2 439 0 0,-45 3-352 0 0,-513-6-347 0 0,-3 1-24 0 0,0-1-1 0 0,1 0 1 0 0,-1 0-1 0 0,0 0 1 0 0,0-1-1 0 0,1 1 1 0 0,-1-1 0 0 0,0 0-1 0 0,7-3 1 0 0,-15-1-3547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9T12:06:00.451"/>
    </inkml:context>
    <inkml:brush xml:id="br0">
      <inkml:brushProperty name="width" value="0.05292" units="cm"/>
      <inkml:brushProperty name="height" value="0.05292" units="cm"/>
      <inkml:brushProperty name="ignorePressure" value="1"/>
    </inkml:brush>
  </inkml:definitions>
  <inkml:trace contextRef="#ctx0" brushRef="#br0">664 110 8960,'0'-3'3328,"0"2"-1792,0 2-1152,0-1 768,3 3 31,2-3 65,0 9-192,1 0 0,1 3-608,-2 4 160,3 10 64,2-5-224,1 4-96,2 5-64,0-5 32,0-1 32,0-4 96,0-3-32,0-6 0,0-4 32,-3-7 128,4-7-192,-4-7-64,-2-2-96,-1-7 0,2-5-128,-4 1 0,0-1-96,0 0-32,1 3 32,-1-1 64,-1 1-96,2-1-64,-1 5 64,1 2 64,-2 8-288,-1-3-128,3 5-160,-4 2-96,-2 0-256,0 7-160,-2 3-128,-1 1-96,0 3-896,-2 5-351,7-1-2561</inkml:trace>
  <inkml:trace contextRef="#ctx0" brushRef="#br0" timeOffset="1">948 274 9472,'-3'0'3584,"3"0"-1920,0 0-1152,0 0 927,-3 5 1,1-1 96,0 4-352,-1 6-160,3 0-576,0-1-64,3 1-32,1 0 64,7-3 96,2-1-224,0-3-96,0-3-192,0-1 0,-2-3 64,-1-7 32,1-2-32,-4-3 32,1-4-64,-5-3 64,-3-4-128,0-3 0,-3 3 32,1 3 0,-6 3 64,-2 6 96,-3 2 0,-1 9 0,-4 0-96,5 9-64,0 2 32,3 3-32,1 3-576,5 3-160,-1 1-416,2-3-160,3-1-448,3-3-160,2-3-1919,2-4-801,1-2 800</inkml:trace>
  <inkml:trace contextRef="#ctx0" brushRef="#br0" timeOffset="2">1052 254 9088,'0'-7'3424,"0"2"-1856,0 3-928,0 2 960,0 0-225,0 0 33,3 0-288,-3 4-64,0 0-576,-3 8 128,6 2 64,-3 0 0,0 0 64,0 3-352,5-4-64,3-1-192,2-3-96,3-2 0,1-5 32,-2-2-32,1-4-32,1-3-64,-7-5 32,4-2 32,-3-2 0,-3-5-96,-3 1 64,-2 0 32,0 7 64,0 1-32,0 3-32,-2 2 32,-1 3 32,3 4-32,0 4-32,0 3 32,0 2 32,3 3-32,-1 0 64,4 6-64,1-2 64,4-2-128,2 2 0,-8-4-192,3-1-96,-3-1-800,3-6-320,-8-1-480,8-1-160,-3-2-3583</inkml:trace>
  <inkml:trace contextRef="#ctx0" brushRef="#br0" timeOffset="3">1245 82 9216,'0'-9'3520,"0"11"-1920,3 0-1856,-3 7 2975,0 5-767,0-4-416,0 8-352,0 3-736,0 2 0,2 1 64,1 3-256,2-2-64,-5-4-128,0 1 32,6-4-64,-4-4-32,-2-5-480,0-2-224,0-2-224,0-3 0,0-2-416,0-2-96,0-1-1343,-2 1-545,2 0-704</inkml:trace>
  <inkml:trace contextRef="#ctx0" brushRef="#br0" timeOffset="4">1188 175 11136,'-5'0'4128,"5"0"-2241,0 1-799,0-1 1280,5 0-800,0 0-160,3 0-352,5 0-96,-5 0-544,5-1-192,0-2-64,3 3-256,-1 0-64,-2 0-992,3 0-448,-3 0-1376,-6 3-512,-1-2-2079</inkml:trace>
  <inkml:trace contextRef="#ctx0" brushRef="#br0" timeOffset="5">922 460 7808,'-2'-5'2880,"2"7"-1536,0-4-576,0 2 864,0 0 160,-3 0 159,0 2-575,1 3-192,-1 0-672,3-1-96,0 3-64,0-2 0,3-1 32,-1 1-128,4 0-96,1-1 0,1-1-32,2-1 0,4-2 0,-1 0-64,-3-2-64,0-5 32,-2 0 32,-3-2-32,-2-1-32,-3 1 160,-6 0 128,-1 4 32,-4 5 64,-1 2-64,-1 5-32,2 0-160,1 0-32,2 3-32,2-4-64,2 4-64,1-1 32,3-2 32,5 0 64,0-2-32,3-4-32,2-1 32,1-1 32,-1-2-96,1-1 0,-6-1-32,-3 0 0,-2-6 64,-2-1 64,-3 1-32,-3-1-32,0 3 160,0 4 128,0 3-224,1 4-32,-1 3-32,2 2 0,2 0-224,1 0-96,3-3-1152,3 1-480,4 2-4799</inkml:trace>
  <inkml:trace contextRef="#ctx0" brushRef="#br0" timeOffset="6">15 487 5248,'-8'3'2016,"8"-6"-1088,0 8-384,0-5 640,0 0-64,0 0 64,0 0-288,-2-2-160,2 2-416,-2 0 0,2 0 32,-3 2-128,3-2 32,0 0-32,0 0 32,0 0 0,5 0 0,0 0-1,0 0 1,3 0-64,2-2-32,3 2-96,1 0 32,2 0 0,-1-3 96,3 3-96,0-2-64,0 0-96,1 2 32,1 0 96,4 0 32,-3-5-128,5 5-32,-8 5 32,6-3 0,-3-2 32,7 0 64,1 0-96,-3 0 0,-2 0-32,1 0 0,-1 0 64,-3 0 0,0 0 64,-1-2 32,4 2-32,-3 0-64,0-2-64,0 2 32,-3 0 32,3 0 64,4 0-96,-4 2 0,0-2-32,0 0 0,0 0 64,-3 0 64,-2 0-32,0 0-32,-3 0 96,-1 0 0,2-2 32,-4-1 64,-2 0-96,-1 3 0,2 0-96,-4 0-32,-1 0 32,2 0 0,-1 0 0,1 0 0,-2 3 0,2-3 64,-1 0-96,0 0-64,-5 0 128,0 0 32,0 0-512,0-4-224,0-1-4255</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4-29T12:56:53.305"/>
    </inkml:context>
    <inkml:brush xml:id="br0">
      <inkml:brushProperty name="width" value="0.05" units="cm"/>
      <inkml:brushProperty name="height" value="0.05" units="cm"/>
    </inkml:brush>
  </inkml:definitions>
  <inkml:trace contextRef="#ctx0" brushRef="#br0">0 1 4465 0 0,'1'1'140'0'0,"-1"-1"0"0"0,0 0-1 0 0,0 1 1 0 0,0-1 0 0 0,1 0 0 0 0,-1 1 0 0 0,0-1-1 0 0,0 1 1 0 0,1-1 0 0 0,-1 0 0 0 0,0 0 0 0 0,1 1-1 0 0,-1-1 1 0 0,0 0 0 0 0,1 0 0 0 0,-1 1 0 0 0,0-1-1 0 0,1 0 1 0 0,-1 0 0 0 0,1 0 0 0 0,-1 1 0 0 0,0-1-1 0 0,1 0 1 0 0,-1 0 0 0 0,1 0 0 0 0,-1 0 0 0 0,1 0-1 0 0,-1 0 1 0 0,0 0 0 0 0,1 0 0 0 0,-1 0 0 0 0,1 0-1 0 0,-1 0 1 0 0,1 0 0 0 0,-1-1 0 0 0,0 1 0 0 0,1 0 0 0 0,-1 0-1 0 0,1 0 1 0 0,-1 0 0 0 0,0-1 0 0 0,1 1 0 0 0,-1 0-1 0 0,0 0 1 0 0,1-1 0 0 0,-1 1 0 0 0,0 0 0 0 0,1-1-1 0 0,-1 1 1 0 0,0 0 0 0 0,0-1 0 0 0,1 1 0 0 0,-1 0-1 0 0,0-1 1 0 0,0 1 0 0 0,0-1 0 0 0,0 1 0 0 0,1-1-1 0 0,29 138 3564 0 0,11 60-1711 0 0,-40-195-1954 0 0,1 22-586 0 0,-3-24 383 0 0,1 0 0 0 0,0 1 0 0 0,0-1 0 0 0,0 1 0 0 0,0-1 0 0 0,0 0 0 0 0,0 1 0 0 0,0-1 0 0 0,-1 0 0 0 0,1 1 0 0 0,0-1 0 0 0,0 0 0 0 0,0 1 0 0 0,-1-1 0 0 0,1 0 0 0 0,0 0 0 0 0,-1 1 0 0 0,1-1 0 0 0,0 0 1 0 0,0 0-1 0 0,-1 1 0 0 0,1-1 0 0 0,0 0 0 0 0,-1 0 0 0 0,1 0 0 0 0,0 0 0 0 0,-1 1 0 0 0,1-1 0 0 0,-1 0 0 0 0,1 0 0 0 0,0 0 0 0 0,-1 0 0 0 0,1 0 0 0 0,0 0 0 0 0,-1 0 0 0 0,1 0 0 0 0,-1 0 0 0 0,1 0 0 0 0,0 0 0 0 0,-1-1 0 0 0,1 1 0 0 0,0 0 0 0 0,-1 0 0 0 0,1 0 0 0 0,0 0 0 0 0,-1 0 0 0 0,1-1 0 0 0,0 1 0 0 0,-1 0 0 0 0,1 0 0 0 0,-1-1 0 0 0,-8-4-5745 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4-29T13:17:26.885"/>
    </inkml:context>
    <inkml:brush xml:id="br0">
      <inkml:brushProperty name="width" value="0.05" units="cm"/>
      <inkml:brushProperty name="height" value="0.05" units="cm"/>
      <inkml:brushProperty name="color" value="#004F8B"/>
    </inkml:brush>
  </inkml:definitions>
  <inkml:trace contextRef="#ctx0" brushRef="#br0">0 51 2144 0 0,'0'0'4742'0'0,"1"7"-2119"0"0,-1-7-2564 0 0,0 1-1 0 0,0-1 1 0 0,0 0 0 0 0,0 1 0 0 0,0-1 0 0 0,1 0 0 0 0,-1 1 0 0 0,0-1-1 0 0,0 0 1 0 0,0 1 0 0 0,0-1 0 0 0,1 0 0 0 0,-1 1 0 0 0,0-1 0 0 0,0 0-1 0 0,0 0 1 0 0,1 0 0 0 0,-1 1 0 0 0,0-1 0 0 0,0 0 0 0 0,0 0-1 0 0,1 0 1 0 0,-1 0 0 0 0,0 0 0 0 0,0 0 0 0 0,1 0 0 0 0,-1 0 0 0 0,0 0-1 0 0,0 0 1 0 0,1 0 0 0 0,-1 0 0 0 0,0 0 0 0 0,0 0 0 0 0,0 0-1 0 0,1 0 1 0 0,-1 0 0 0 0,0-1 0 0 0,1 1 0 0 0,4-2 559 0 0,1 1 0 0 0,-1 0-1 0 0,1 1 1 0 0,-1 0 0 0 0,1 0 0 0 0,6 3 0 0 0,-3-1-162 0 0,26 0 714 0 0,68-14-1 0 0,-35 2-453 0 0,-11 9-151 0 0,-31 1-312 0 0,39-8 0 0 0,-28 0 30 0 0,53 0 0 0 0,-66 6-296 0 0,-15 1 31 0 0,1 1 0 0 0,0 0 0 0 0,12 4 1 0 0,-9-1-6 0 0,1-1 0 0 0,0-1 0 0 0,16-3 0 0 0,2 1 103 0 0,-8 4-59 0 0,-19-1-38 0 0,0-1 0 0 0,0-1 0 0 0,-1 1 0 0 0,1-2 0 0 0,0 1 0 0 0,0-1 0 0 0,0 0 0 0 0,6-4 0 0 0,-8 4-17 0 0,0 0 0 0 0,1 0 0 0 0,-1 0 1 0 0,1 1-1 0 0,4 0 0 0 0,-6 0 0 0 0,1 0 0 0 0,0 0-1 0 0,-1 0 1 0 0,1 0 0 0 0,0-1 0 0 0,0 0-1 0 0,-1 0 1 0 0,1-1 0 0 0,3-2-1 0 0,-4 3-8 0 0,0 0 0 0 0,-1 0 0 0 0,1 1-1 0 0,0-1 1 0 0,0 1 0 0 0,-1 0 0 0 0,1 0 0 0 0,0 0-1 0 0,0 0 1 0 0,2 1 0 0 0,-2 0 23 0 0,1 0 0 0 0,-1-1 1 0 0,1 0-1 0 0,-1 0 0 0 0,0-1 1 0 0,5-1-1 0 0,-4 1-15 0 0,0 0-1 0 0,0 0 1 0 0,0 1 0 0 0,0-1 0 0 0,5 2-1 0 0,-3-1 41 0 0,-5 0-11 0 0,-6-1-2293 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4-29T13:17:26.886"/>
    </inkml:context>
    <inkml:brush xml:id="br0">
      <inkml:brushProperty name="width" value="0.05" units="cm"/>
      <inkml:brushProperty name="height" value="0.05" units="cm"/>
      <inkml:brushProperty name="color" value="#004F8B"/>
    </inkml:brush>
  </inkml:definitions>
  <inkml:trace contextRef="#ctx0" brushRef="#br0">17 11 4841 0 0,'0'-1'303'0'0,"0"0"0"0"0,-1 0 0 0 0,1 1 0 0 0,-1-1 0 0 0,1 0 1 0 0,-1 0-1 0 0,1 1 0 0 0,-1-1 0 0 0,1 0 0 0 0,-1 1 0 0 0,1-1 0 0 0,-1 1 0 0 0,1 0 0 0 0,-1-1 0 0 0,0 1 0 0 0,1 0 1 0 0,-1-1-1 0 0,1 1 0 0 0,-1 0 0 0 0,0 0 0 0 0,1 0 0 0 0,-1 0 0 0 0,1 0 0 0 0,-1 0 0 0 0,0 1 0 0 0,1-1 0 0 0,-1 0 0 0 0,1 0 1 0 0,-2 2 1170 0 0,13 21 2022 0 0,10-14-1731 0 0,-17-8-1550 0 0,0 1 1 0 0,1 0-1 0 0,-1 0 0 0 0,0 0 1 0 0,1 1-1 0 0,-1 1 0 0 0,0-1 1 0 0,0 1-1 0 0,6 8 0 0 0,10 26 283 0 0,-18-33-457 0 0,0 0 1 0 0,1 0-1 0 0,-1 0 0 0 0,0-1 1 0 0,1 0-1 0 0,0 0 0 0 0,-1 0 1 0 0,1-1-1 0 0,0 1 0 0 0,0-1 1 0 0,0 0-1 0 0,0-1 0 0 0,0 1 1 0 0,1-1-1 0 0,3 1 0 0 0,6-2 226 0 0,-12-1-115 0 0,-3 0 99 0 0,0 1-200 0 0,-1 0 1 0 0,1 0 0 0 0,-1 0-1 0 0,1 1 1 0 0,0-1-1 0 0,-1 1 1 0 0,1 0-1 0 0,0 1 1 0 0,0-1-1 0 0,0 1 1 0 0,0 0 0 0 0,-3 3-1 0 0,-24 46-233 0 0,25-44 246 0 0,1-2-90 0 0,0-3 64 0 0,1 0 0 0 0,0 1-1 0 0,0 0 1 0 0,0 0 0 0 0,0 0 0 0 0,1 0-1 0 0,-1 1 1 0 0,1-1 0 0 0,-1 1 0 0 0,1 0-1 0 0,0 0 1 0 0,0 0 0 0 0,-1 6 0 0 0,2-10-111 0 0,0-1-1 0 0,0 0 1 0 0,0 0 0 0 0,0 1 0 0 0,1-1 0 0 0,-1 0 0 0 0,0 0 0 0 0,0 1-1 0 0,0-1 1 0 0,1 0 0 0 0,-1 0 0 0 0,0 0 0 0 0,0 1 0 0 0,0-1-1 0 0,1 0 1 0 0,-1 0 0 0 0,0 0 0 0 0,0 0 0 0 0,0 0 0 0 0,1 0-1 0 0,-1 0 1 0 0,0 0 0 0 0,0 0 0 0 0,0 0 0 0 0,1 0 0 0 0,-1 0 0 0 0,0 0-1 0 0,0 0 1 0 0,0-1 0 0 0,1 1 0 0 0,-1 0 0 0 0,0 0 0 0 0,0 0-1 0 0,0-1 1 0 0,1 1 0 0 0,-1 0 0 0 0,0-1 0 0 0,10-11-8514 0 0,-8 1 2654 0 0,-1-1-106 0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4-29T13:49:33.379"/>
    </inkml:context>
    <inkml:brush xml:id="br0">
      <inkml:brushProperty name="width" value="0.05" units="cm"/>
      <inkml:brushProperty name="height" value="0.05" units="cm"/>
    </inkml:brush>
  </inkml:definitions>
  <inkml:trace contextRef="#ctx0" brushRef="#br0">1 51 3961 0 0,'29'5'6214'0'0,"28"2"-5552"0"0,226-29 1929 0 0,-185 11-2205 0 0,123 2 0 0 0,574 3 755 0 0,-331-6-247 0 0,-152 9-675 0 0,-65 5 174 0 0,168 12-92 0 0,-198-6-104 0 0,-91-6-30 0 0,211 15 70 0 0,-232-18-101 0 0,29 2 116 0 0,145 4 405 0 0,-164-6-492 0 0,-62-1-53 0 0,-71-8-8274 0 0,9 6 1686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4-29T13:49:33.380"/>
    </inkml:context>
    <inkml:brush xml:id="br0">
      <inkml:brushProperty name="width" value="0.05" units="cm"/>
      <inkml:brushProperty name="height" value="0.05" units="cm"/>
    </inkml:brush>
  </inkml:definitions>
  <inkml:trace contextRef="#ctx0" brushRef="#br0">0 29 4401 0 0,'0'-1'697'0'0,"0"-1"0"0"0,0 0 0 0 0,1 1 0 0 0,-1-1-1 0 0,0 1 1 0 0,0-1 0 0 0,1 1 0 0 0,-1-1 0 0 0,1 1 0 0 0,-1-1 0 0 0,1 1 0 0 0,1-3 0 0 0,6-3 3298 0 0,-8 8-3940 0 0,1-1 0 0 0,-1 0 0 0 0,1 1 0 0 0,-1-1 0 0 0,0 0 0 0 0,1 1 0 0 0,-1-1 0 0 0,1 0 0 0 0,-1 1 0 0 0,0-1 0 0 0,1 1 0 0 0,-1-1 0 0 0,0 1 0 0 0,1-1 0 0 0,-1 1 0 0 0,0-1 0 0 0,0 1 0 0 0,1-1 0 0 0,-1 1 0 0 0,0-1 0 0 0,0 1 0 0 0,0-1 0 0 0,0 2 0 0 0,4 18 373 0 0,-1 0 0 0 0,-1 0 0 0 0,0 0-1 0 0,-2 26 1 0 0,0 8-113 0 0,5 140 258 0 0,-5-193-572 0 0,0-1 0 0 0,0 0 0 0 0,0 0 0 0 0,0 1 0 0 0,0-1 0 0 0,-1 0-1 0 0,1 1 1 0 0,0-1 0 0 0,0 0 0 0 0,0 1 0 0 0,0-1 0 0 0,0 0 0 0 0,1 1-1 0 0,-1-1 1 0 0,0 0 0 0 0,0 1 0 0 0,0-1 0 0 0,0 0 0 0 0,0 1 0 0 0,0-1 0 0 0,0 0-1 0 0,1 1 1 0 0,-1-1 0 0 0,0 0 0 0 0,0 0 0 0 0,0 1 0 0 0,1-1 0 0 0,-1 0-1 0 0,0 0 1 0 0,0 1 0 0 0,1-1 0 0 0,-1 0 0 0 0,8-8-143 0 0,3-19-2223 0 0,-13-5-6187 0 0,-2 18 1908 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4-29T13:50:13.475"/>
    </inkml:context>
    <inkml:brush xml:id="br0">
      <inkml:brushProperty name="width" value="0.05" units="cm"/>
      <inkml:brushProperty name="height" value="0.05" units="cm"/>
    </inkml:brush>
  </inkml:definitions>
  <inkml:trace contextRef="#ctx0" brushRef="#br0">2 14 5433 0 0,'-1'-1'115'0'0,"1"1"1"0"0,0 0-1 0 0,0-1 0 0 0,0 1 0 0 0,0 0 0 0 0,0-1 0 0 0,0 1 1 0 0,-1 0-1 0 0,1-1 0 0 0,0 1 0 0 0,0-1 0 0 0,0 1 1 0 0,0 0-1 0 0,0-1 0 0 0,1 1 0 0 0,-1-1 0 0 0,0 1 0 0 0,0 0 1 0 0,0-1-1 0 0,0 1 0 0 0,0 0 0 0 0,0-1 0 0 0,1 1 1 0 0,-1 0-1 0 0,0-1 0 0 0,0 1 0 0 0,0 0 0 0 0,1-1 1 0 0,-1 1-1 0 0,0 0 0 0 0,1 0 0 0 0,-1-1 0 0 0,0 1 0 0 0,0 0 1 0 0,1-1-1 0 0,17 0 2182 0 0,20 12 410 0 0,-18 1-2033 0 0,0 1-1 0 0,-1 1 1 0 0,0 1-1 0 0,27 27 0 0 0,62 78 597 0 0,-95-104-1039 0 0,158 202 1610 0 0,-167-213-1788 0 0,-2-2-27 0 0,0 0-1 0 0,0 0 1 0 0,0-1 0 0 0,0 1-1 0 0,1-1 1 0 0,-1 0 0 0 0,1 0 0 0 0,0 1-1 0 0,0-2 1 0 0,3 3 0 0 0,-5-7-1899 0 0,-6-5-629 0 0,-13-9-2521 0 0,15 14 3570 0 0,-6-4-3017 0 0,4 4 314 0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4-29T13:50:13.476"/>
    </inkml:context>
    <inkml:brush xml:id="br0">
      <inkml:brushProperty name="width" value="0.05" units="cm"/>
      <inkml:brushProperty name="height" value="0.05" units="cm"/>
    </inkml:brush>
  </inkml:definitions>
  <inkml:trace contextRef="#ctx0" brushRef="#br0">179 70 6361 0 0,'9'-50'4427'0'0,"-3"31"-1"0"0,-45 128 1414 0 0,-19 60-4531 0 0,36-97-623 0 0,-53 114-1 0 0,82-208-3894 0 0,-7-16-5968 0 0,-1 19 3728 0 0,1 11 1390 0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4-29T13:50:13.477"/>
    </inkml:context>
    <inkml:brush xml:id="br0">
      <inkml:brushProperty name="width" value="0.05" units="cm"/>
      <inkml:brushProperty name="height" value="0.05" units="cm"/>
    </inkml:brush>
  </inkml:definitions>
  <inkml:trace contextRef="#ctx0" brushRef="#br0">7 138 7034 0 0,'-1'0'143'0'0,"1"0"1"0"0,0 0-1 0 0,-1 0 1 0 0,1-1 0 0 0,0 1-1 0 0,-1 0 1 0 0,1 0-1 0 0,0-1 1 0 0,-1 1 0 0 0,1 0-1 0 0,0 0 1 0 0,0-1 0 0 0,-1 1-1 0 0,1 0 1 0 0,0-1-1 0 0,0 1 1 0 0,0 0 0 0 0,-1-1-1 0 0,1 1 1 0 0,0 0 0 0 0,0-1-1 0 0,0 1 1 0 0,0 0-1 0 0,0-1 1 0 0,0 1 0 0 0,0-1-1 0 0,0 1 1 0 0,0 0 0 0 0,0-1-1 0 0,0 1 1 0 0,0 0-1 0 0,0-1 1 0 0,0 1 0 0 0,0-1-1 0 0,0 1 1 0 0,0 0 0 0 0,0-1-1 0 0,1 1 1 0 0,-1 0-1 0 0,0-1 1 0 0,0 1 0 0 0,0 0-1 0 0,1-1 1 0 0,-1 1 0 0 0,23-14 2885 0 0,35-4-1208 0 0,-57 18-1729 0 0,91-23 1344 0 0,1 5 0 0 0,181-13 1 0 0,-248 30-1399 0 0,-7 1 0 0 0,0 0 0 0 0,0-2 1 0 0,0 0-1 0 0,34-9 0 0 0,-44 8 530 0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4-29T13:50:13.478"/>
    </inkml:context>
    <inkml:brush xml:id="br0">
      <inkml:brushProperty name="width" value="0.05" units="cm"/>
      <inkml:brushProperty name="height" value="0.05" units="cm"/>
    </inkml:brush>
  </inkml:definitions>
  <inkml:trace contextRef="#ctx0" brushRef="#br0">1 56 4785 0 0,'1'-1'333'0'0,"0"0"0"0"0,1 0 0 0 0,-1 1 1 0 0,0-1-1 0 0,1 0 0 0 0,-1 0 0 0 0,1 1 0 0 0,-1-1 0 0 0,1 1 0 0 0,-1-1 1 0 0,1 1-1 0 0,-1 0 0 0 0,1 0 0 0 0,0-1 0 0 0,-1 1 0 0 0,1 0 1 0 0,2 1-1 0 0,42-2 531 0 0,-43 1-526 0 0,89-4 1832 0 0,113-20 0 0 0,-84 8-1850 0 0,-112 14-219 0 0,14 1-579 0 0,-22 6-951 0 0,-13 6-1321 0 0,-3 4-3363 0 0,11-10 2130 0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4-29T13:50:13.479"/>
    </inkml:context>
    <inkml:brush xml:id="br0">
      <inkml:brushProperty name="width" value="0.05" units="cm"/>
      <inkml:brushProperty name="height" value="0.05" units="cm"/>
    </inkml:brush>
  </inkml:definitions>
  <inkml:trace contextRef="#ctx0" brushRef="#br0">0 17 5193 0 0,'1'-1'199'0'0,"-1"0"1"0"0,1 1-1 0 0,-1-1 1 0 0,1 0-1 0 0,0 1 0 0 0,-1-1 1 0 0,1 1-1 0 0,0-1 0 0 0,-1 1 1 0 0,1-1-1 0 0,0 1 0 0 0,0 0 1 0 0,0-1-1 0 0,-1 1 1 0 0,1 0-1 0 0,0-1 0 0 0,0 1 1 0 0,0 0-1 0 0,0 0 0 0 0,0 0 1 0 0,1 0-1 0 0,22-4 1443 0 0,-23 4-1342 0 0,66-3 2971 0 0,91 6-1 0 0,-98 0-2923 0 0,0-2 0 0 0,67-8 0 0 0,-82 12-794 0 0,-65 1-11572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9T12:06:53.086"/>
    </inkml:context>
    <inkml:brush xml:id="br0">
      <inkml:brushProperty name="width" value="0.05292" units="cm"/>
      <inkml:brushProperty name="height" value="0.05292" units="cm"/>
      <inkml:brushProperty name="ignorePressure" value="1"/>
    </inkml:brush>
    <inkml:brush xml:id="br1">
      <inkml:brushProperty name="width" value="0.05292" units="cm"/>
      <inkml:brushProperty name="height" value="0.05292" units="cm"/>
      <inkml:brushProperty name="color" value="#3165BB"/>
      <inkml:brushProperty name="ignorePressure" value="1"/>
    </inkml:brush>
    <inkml:brush xml:id="br2">
      <inkml:brushProperty name="width" value="0.05292" units="cm"/>
      <inkml:brushProperty name="height" value="0.05292" units="cm"/>
      <inkml:brushProperty name="color" value="#68349C"/>
      <inkml:brushProperty name="ignorePressure" value="1"/>
    </inkml:brush>
  </inkml:definitions>
  <inkml:trace contextRef="#ctx0" brushRef="#br0">178 700 9728,'-1'-8'3680,"2"6"-1984,-1 2-864,0 0 1151,5 2-223,2 2 0,2 0-352,1 3-64,1 6-768,3 7-64,-4 8-32,1 4-192,1 2-96,1 1 32,0-3 0,0-10 32,-2-3 0,0-2-64,-2-2 32,0-5-64,-1-4 64,2 1 0,-2-4 96,1-6-96,-2-5-64,2-14-64,1-4-96,-1-12-64,0-1 32,-1 4 32,-1-1 64,5-1-448,-9 5-224,4 4 320,-2 6 128,-1 6-32,-1 3 0,-3 2-544,1 3-256,2 4-320,-3 4-128,0 7-448,0 2-96,0 1-3711</inkml:trace>
  <inkml:trace contextRef="#ctx0" brushRef="#br1" timeOffset="1">1199 653 6784,'-4'0'2624,"4"-2"-1408,0 4-864,0-2 736,0 0-288,0 2 0,0 1-32,0 4 64,0 1-448,0 0 128,0 3 63,0 5-127,0 5 0,0 2 0,0 10 64,0 2-160,0 1-32,0 0-64,0-4 64,0 6-160,0 1-32,4 0 0,-3 4 0,-1 0 0,5-3 64,-3-3-160,0-3-32,0 3 64,-2-2 96,0 5-64,0-3-64,0 1 0,0 2-32,0-7-96,0-4 64,0 4 32,0 1 64,0-4-32,0 0 64,0 0-64,0 0-32,3 1 32,-3-1-32,0-4 0,0 0 0,0-2 64,-3 1 32,1-1-32,0 1-64,0-2 32,0 2-32,-1-1-96,3 0 64,0-3 32,0 1 64,0 0-32,0-1 64,0-1-64,0-1-32,0-3 32,0-2-32,0-3 0,-1 2 64,-3 0 32,3 1 32,-2 0-64,2 3-64,-2-4 32,3 2-32,0-4 0,0-1 0,0 0 0,0-1 0,0 0 0,0 2 0,0-2 0,0 0 0,0-1 0,0 1 0,0-1 0,0 2 0,0-2 0,0 0 0,0 1 0,0 0 64,0-3-32,0 3-32,0-1 32,0 0 32,0-1-32,0 0-32,0 1 32,3-1-32,-3-3 0,0-2 0,0 3 0,0-2 0,0 0 0,0-1 0,0 0-96,0 0 64,0-2-192,0 0 0,0 0-896,0 0-384,1-4-1311,3-2-641,4-1-960</inkml:trace>
  <inkml:trace contextRef="#ctx0" brushRef="#br1" timeOffset="2">1190 688 5632,'-5'0'2176,"5"0"-1152,0-1-480,0 1 704,0 0-352,0 0-32,0 0-224,0 0-96,5 0-288,-5 0 32,0 1 64,4 1 0,2 0 96,-1 1-96,6-2-32,-2 1 0,4 0 31,-1 1-31,-2 1 32,0 0-128,2 1 32,-4 0-160,13 3-64,-7 1 64,10 0 0,-6 0 32,3 3 0,-4-2 0,5 5 0,-3-4 0,6 2 0,-5-1 0,0 4 64,-4-3-160,2 4-96,0-4 32,2 2 64,-2-3 0,3 1 64,-1 0-128,-2-4-64,-3-1 128,1 0 32,-2-2 0,-3-1-64,0 2 32,1-3-32,-1-2 64,-5 2 32,3 2-32,-2-5-64,2 0 32,-5 2-32,2-1 0,-3-2 0,1 3-96,1 0 64,-5-2-192,4-1 0,-4 0-256,0 0-32,0 0-576,0 0-159,0 0-2753,1 4-1824,-1 1 2368</inkml:trace>
  <inkml:trace contextRef="#ctx0" brushRef="#br0" timeOffset="3">504 751 12288,'-2'-4'4639,"4"4"-2495,-2-3-1312,0 3 1344,0 0-1344,0 0-416,0 0-1024,0 0-416,0 0 512,6 0-896,-1 4-224,-1 4-3775</inkml:trace>
  <inkml:trace contextRef="#ctx0" brushRef="#br0" timeOffset="4">521 872 7552,'-2'-7'2880,"2"6"-1536,-2-1-1568,2-2 2912,0 0-736,0 2-129,0 1-159,0 2-992,0-1 320,0 6 192,2 0-224,-2 5-64,0 2-256,2 2 0,-2 5-288,2-2-128,1-5-128,-1-3 0,-2 0-64,0-3-32,0 1 32,0-3 32,0 2-320,0-3-64,0-2-544,0 1-192,0 0-416,-2-3-192,-1 0-1440,3 0-575,-4-6-1153</inkml:trace>
  <inkml:trace contextRef="#ctx0" brushRef="#br0" timeOffset="5">592 879 9216,'-2'-3'3520,"2"2"-1920,0 1-896,0 0 991,0 1 1,2 3 192,1 4-576,-3-1-224,2 5-608,0 4 32,-2-6 64,1 1-192,-1 3 32,3-5-128,-1-1 0,-2-2-96,0 1-32,0-5-96,0 2 32,0-1-64,0 0-32,0-2 32,0 0 32,0-1 160,0 0 128,0 0-192,0-2-32,3-5-64,-2-1 32,3-5-128,1-1-64,3-2 128,-3 2 32,2 4 0,2-1-64,0 5 32,-1-1 32,2 3-32,-5 2-32,3 2 96,-3 4 0,2 2 32,-3-1 64,4 3-96,-2 4-64,1-1 64,-2 3 0,-1 0 96,0-9 32,1 2-96,-4-1-96,-1-1-96,3 0 32,-2 2 32,2-3 64,2-3-544,-4 2-192,4-1-1088,-1-2-480,3 0-2496,-1-5-1087,-2-4 639</inkml:trace>
  <inkml:trace contextRef="#ctx0" brushRef="#br1" timeOffset="6">1449 1014 7680,'1'-1'2880,"-1"-2"-1536,3 0-736,-2 1 928,-1 2-416,0 0 0,0 0-161,3 0-31,-3 0-512,2 0 320,1 2 128,-3 1-32,2 5-32,1 6-160,-2 2-64,-1 3-128,3 3-32,-2-1-224,-1 0-128,0 3-32,0 0 32,0-3-32,0-3 64,0 1-64,0-6-32,0-3-128,0-2-64,0-2-416,0 0-96,0-1-256,-1-8-1248,-2-1 0,2-2-3167</inkml:trace>
  <inkml:trace contextRef="#ctx0" brushRef="#br1" timeOffset="7">1359 1117 9472,'-3'0'3520,"3"0"-1920,-1 0-960,1 0 959,4 0-95,1 0 128,4 0-352,3 0-128,4 0-640,-1 0 160,1 0 192,-4 0-416,1 0-64,2 0-256,1 0-96,0 0-352,-1-3-128,-3 3-768,1-4-256,0 0-1216,0 0-447,-3-1-2145</inkml:trace>
  <inkml:trace contextRef="#ctx0" brushRef="#br1" timeOffset="8">1808 1014 5760,'0'0'2176,"5"-1"-1152,-5-2-480,0 3 640,0 0-256,0 0-64,0 0-128,0 0 0,0 0-416,0 0 32,0 3 64,0-2-96,0 3 64,0 2-96,0 2 0,0 1-97,0 7 33,0-4 0,0 3 96,0 1-32,0 5 0,0-3-32,0 4 0,0 1-64,0 0-32,0-3-32,0-3 0,4 2-64,-4-2 32,0 5-64,0 1-32,0-2 32,-1 1-32,1 2 0,0-1 64,0 0-32,0 1 64,0 2-64,0-3-32,0-2 32,0-1-32,0-5 0,0 4 0,0-3 64,-3 4 32,1-1 32,2 0 0,0-2-64,0-2-64,0 1-64,0 0 32,0 0 32,0 4 64,0-4-96,0 2 0,2 0 96,-2-4 32,0 5-128,0-6 32,0-2 64,0 0 32,0-1-128,0-2 32,0 0 0,0 0 0,0 5 0,0-3 0,0-2 0,0 1 0,0 3 64,0-3 32,0-1-128,0 5-32,0-6 96,0 1 32,0 1-96,0 0-32,0 2-64,0-2 96,0 1 64,0 1 128,0 1-224,0-1 0,0 1 0,0-3 32,0 2 96,0-5 96,0 2-64,0 2-128,0 1 0,0-6 32,0 3 64,0 0-32,0-3-32,0 4 32,0-5-32,0 0 0,0 0 0,0-3-96,0 0 0,0 2-576,0-1-224,0-2-800,3-6-3935</inkml:trace>
  <inkml:trace contextRef="#ctx0" brushRef="#br0" timeOffset="9">36 1031 8960,'-2'0'3328,"2"0"-1792,-4 0-1152,1 0 832,2 0 191,-2 1 193,-1 3-384,-1 0-96,2 1-640,2 2-64,1-2-64,0 1-192,4 0-32,3-2 128,2-2 96,0-2-128,0 0-64,4-2-160,-5-2 0,0 0 0,-1-2 64,0 1-32,-3-1-32,-2-1 32,-2 2 32,-5 0 32,0 0 96,-5 2-32,-1 0 0,1 3-32,-2 3 64,2 0 32,2 3 96,-3 3-160,6 4-32,0-2 0,4 2 64,1-2-96,4-3-64,2 1 64,6-2 0,-2-3-128,2-3 32,2-1 0,-2-1 64,-4-3-96,-2-3 0,-2-2 32,-1 1 64,-6-3-32,-1 0-32,-2 1 32,-2 2-32,-4 3 0,2 1 0,-2 4 128,2 1 160,1 6-96,2 2 64,1-1-224,2 2-96,1 2-320,3-2-96,4-5-1376,5-3-544,3-4-4191</inkml:trace>
  <inkml:trace contextRef="#ctx0" brushRef="#br0" timeOffset="10">34 1063 7424,'-3'2'2816,"3"-2"-1536,0 0-992,0 0 704,0 0-256,5 0-32,-1 0-320,3 0-96,2 0-160,-2 0 128,4 0 128,-3 0 0,2 0 95,7 2-127,3 0 32,4-2-224,1 0-32,0 0-64,-2 0 32,5 0-64,0 0 64,-3 0 0,1 0 32,0 2 0,-6 0 0,-2-2 0,3 0 0,-1 0-160,3 0 32,4 2 0,2-2 64,-2 0-32,-2 0-32,1 0 32,-3 0 32,-3 0-96,2 0 0,3 3 96,-9-3 32,0 0-32,6 0-64,-5 0 96,4 0 0,-4 0-32,5 0 32,-8 0-64,10 0 64,8 0-64,-4-3-32,-10 3 32,4 0-32,-6 3-96,5-3 64,-8 4 32,1-4 0,-4 0 0,2 0 0,0 0 0,-2 0 64,-1 0-32,3 0-32,-3 0 32,3 0-32,0 0-96,-2 0 64,-2 0 32,0 0 0,-2 0 0,-2 0 0,1 0 0,-1 0 64,-3 0-256,-1 0-32,0 0-448,0 1-192,0 0-831,0 2-289,0-1-416,0 1-192,6-3-512</inkml:trace>
  <inkml:trace contextRef="#ctx0" brushRef="#br0" timeOffset="11">2320 1311 7808,'0'5'2976,"0"-12"-1600,0 7-832,0 0 864,0 0-160,-3 0 31,3-2 1,-2-1 64,0 3-736,0 3 0,-1-1 0,-1 0-288,3 0-32,-2 1-160,3 0-32,3-2-96,-2 1-96,6-2 128,-5 0 96,2 0-32,2 0 0,-1-2-32,0 1-64,0-5 32,-4 6 32,-1 0-96,0-4 0,-1 2 96,-4-5 32,0 2-128,-3 3 32,1 4 64,2 1 32,0-1 96,0 1 96,0 1-128,2 0-32,0 1-64,3 1-64,0 1 32,3-2-32,0 0-96,2-1 64,1-1 32,1 0 64,-1-3-32,2 0 64,0-3-64,-2 0-32,1-1-64,-4-3 32,-3 0-32,-3 2 0,-1 4 64,0-2 64,-1 0-32,-3 1 64,0 0 128,4 2 128,-1 0-192,0 0-96,2 0-32,1 2 32,-1 0-96,3 1 0,0-3-320,0 0-160,3 0-800,2 0-288,3 0-2048,1 4-927,-1-8-1</inkml:trace>
  <inkml:trace contextRef="#ctx0" brushRef="#br0" timeOffset="12">576 2259 17292,'0'24'243,"0"2"-147,4-2-64,-4-5 32,0 5 32,0-3-128,0-3 32,0 4-64,0-1 0,0 1 192,0-2 64,0 2 0,0-4-32,0 3-96,0-3-64,0 1 32,0 0-32,0-2-96,0-3 64,0 3 96,0-4 32,0-3 32,0 1 0,0 4-160,0-2-32,0-4 32,0 2 64,0-5-64,0 5 0,0-2 32,0-6 64,0 2-32,0 0-32,0 0 96,0 0 64,0 2-64,3-2-64,-3-1 0,0 1-32,0-1 0,0 0 64,0 1 32,0 0 32,0-1-64,0 2-64,0-6-64,0 7 32,1-7 32,-1 4 64,0 3-96,3-2 0,-3-5-32,3 7 0,-3-7 128,0 5 32,2-5-128,1 4-32,-1-4 32,0 5 64,-1-5 0,2 5-32,-1-5 32,1 0 32,1 0-32,0 3 64,1-3-128,1 0 0,1 0 32,-1 0 0,3 0-96,-1 0 64,1 0 32,3 0 0,-3 0 0,2 0 0,-1 0-96,8 0 64,2-3 96,2 0 32,0 1-32,1-3 32,2 1-64,-1 1-32,3 1 96,-1-1 0,0 0-128,-2 3 32,7 0 0,-3-1 0,1-2 0,1 1 0,-5-1 0,1-1 0,6 3 0,-3 1 64,-3-3-96,0 3-64,1 0 64,7 0 64,-8 0 0,4 0-32,-4 0 32,-2 0 32,2 0-32,1 0 64,2 0-128,-6 0 0,3 0 32,3 0 64,2 0-32,-1 0-32,0 0 32,-4 0-32,-3 0 128,2 0 64,-1 0-64,2 0-96,-4 0 0,-1 0 32,-3 0-32,8 3-32,-5-3 32,1 1 32,0 3-32,-2-4-32,-1 0 32,-1 0-32,1 0-96,-5 0 64,0 0 96,-2 0 96,4 0-128,-5 3-96,5-3 32,-2 2 0,-2-2 32,4 3 0,-6-3 64,6 1 32,-6-1-32,3 3-128,0 0 32,-1-1 96,3 1 32,-4-3-32,-1 2-64,-2-2-64,2 0 32,2 2 32,-4-2 0,1 0 0,-2 0 0,-1 0 0,1 0 0,-1 0 0,1 0 0,-2 0-96,-1 0 64,0 0 96,-2 0 32,1 0-128,-3 0-32,2 0 96,0 0 32,2 0-96,0 0 32,-3 0 0,1 0 0,1 0 0,1 0 64,-3 0-96,2 0 0,-3 0 32,3 0 0,-3 0 0,0 0 0,2 0 0,-2 0 0,0 0 0,0 0 64,4 0-96,-4 0 0,0 0 32,0 0 64,0 0-32,0 0 64,4-2-128,-4 2 0,0-5 96,0 0 32,3 1-32,-3-1 32,0-3 0,0 0 32,0 3-64,0-2-64,0-2 32,0 4-32,0-4 0,0 5 64,0-4-32,0-3-32,0-5 32,0-6 32,-3 0-96,3-4 0,0-4 32,0 0 0,0 4 0,0 0 0,0 1 0,0 1 64,0 1-96,-4 2 0,4 0 32,0 4 64,-4-1-32,2-5 64,-1-5-128,0-3-64,3-1 128,0-5 32,0-1-96,0 2 32,0 0-64,0 4 0,0 4 64,0 6 64,0 5-32,0-3-32,0-1-64,0 0 32,0-6 32,-1-3 64,-2 1-32,2-2-32,-4 0 32,4 1-32,-3-1-96,2 0 0,0 3 64,-2 0 0,1 12 32,1-1 64,2 1-32,-2-2-32,0 2-64,-1-2 32,2 1 32,-2 2 64,3-4-32,-2 4-32,-1-3 32,2 3-32,1 1 0,0 0 64,1 1-96,-2 1 0,1 3-32,0-2 0,0 1 64,0 2 0,0 2 0,0-2 64,1 1 32,-1 2 32,0-1-160,0 0-32,0 1 32,0 0 0,0 0 32,0 0 64,0 1-96,0 1 0,-1-2-32,1 0 0,0 1 64,0-3 0,0 3 0,0 4 64,0-4-96,0 4 0,-3-3-128,3 3 32,0 0 0,0 0-32,0 0-32,0 0-32,0 0-32,0 0 64,0 0-96,0 0-32,0 0 0,0 0 32,0 0-96,0 0-96,0-3-64,0 3 0,0 0-1279,0 0-449,3 3-1952</inkml:trace>
  <inkml:trace contextRef="#ctx0" brushRef="#br1" timeOffset="13">1483 2027 6528,'-3'-3'2464,"3"3"-1344,0 0-480,0 0 864,0 0-160,0 0 0,0 0-192,0 3-65,0-1-607,0 1 192,0 5 96,0 1 32,0 7 0,0 2-192,0 1 32,3 4-224,-2-5 0,2-1-128,-3-2 0,0-2-160,0 2-32,0-2-32,0 0 32,0-2-128,0 1-64,0-5-160,0-2 0,-3-1-992,2-4-384,-2-2-2048,-2 0-927,-2 1 95</inkml:trace>
  <inkml:trace contextRef="#ctx0" brushRef="#br1" timeOffset="14">1356 2154 7808,'-1'0'2976,"1"0"-1600,1 0-832,2 3 864,1-3-160,2 0 31,4 0-287,1 0-128,2-3-480,0 2 96,0-1 160,0-2-224,-2 0 0,3 2-224,-1 0-64,0 2-128,-2 0-32,0 0 32,1 0 64,-3 0-320,3 0-128,-3-1-320,-3-1-32,4-3-256,-5 2-96,0 0-799,0-3-417,0 5-1792</inkml:trace>
  <inkml:trace contextRef="#ctx0" brushRef="#br1" timeOffset="15">1244 2513 4736,'12'-4'1824,"-5"-2"-960,0 4-672,-3-2 480,4 3-160,0-3 32,6 0-160,-3-3-64,3 2-192,0-3 64,2 0 0,-2 1 64,5-4 0,-1 1-64,-4 1 32,2-6 0,-2 2 96,3 2-160,-1 2-96,1-2-32,-2 1-32,-1 1 0,2-2 64,0 2-32,-1 0-32,1 1 32,0-1 32,-2 3 96,2-2 64,-1 1 32,3 2 64,-2-2-96,-3 1-64,-1 1-64,-1 2 0,1-2-64,-4 1 64,0 0-64,2 0-32,-6 0 96,5 0 0,-2 3 32,-2-2 64,-4 1-160,3 1-32,-4 1 0,0 0 64,5-2-32,-2 2-32,-2 0-64,-1 0 32,3 0 32,-2-2 64,4 2-96,-2 0 0,2 0 32,-3-2 64,0 0-32,-2 2-32,0 0-64,0 0-32,0 0-576,0 0-224,0 0-800,0 0-352,0 0-1024</inkml:trace>
  <inkml:trace contextRef="#ctx0" brushRef="#br0" timeOffset="16">600 2226 14144,'3'0'96,"3"0"96,6-3 96,-2 3 64,3 0-96,0-2-96,5 1 0,-1 1-32,6 0-64,-1-2-64,2 2 32,0 0 32,1 0 32,-5 0 32,4-2-64,-1 2 32,2 0-64,-4 0 63,0 0-63,-2 0-32,-2 0-63,4 0 31,-4 0 32,-1 0 63,-6 0-31,2 0 64,-1 0-64,0 0-32,-6 0-64,3 0 32,-7 0 32,8 0 0,-6 0 0,1 0 0,4 0 0,-6 0 0,-1 0 0,-1 0 0,4 0 0,-4 0 0,3 0-159,0 0 31,-2 0-96,3 0 0,4 0-32,-5 0 0,4 0-64,-2 0 32,-1 0-64,1 0 64,-3 0-128,-2 0 32,0 0-320,0 0 0,0 0-576,0 0-128,2 2-1440</inkml:trace>
  <inkml:trace contextRef="#ctx0" brushRef="#br2" timeOffset="17">1541 2619 6400,'-10'-17'2368,"3"8"-1280,0-5-768,3 9 640,0-2-384,-4 1 0,0 2-256,-2 4-64,-5 2-128,0 4 128,-2 4 64,-3 2 96,-1 3 160,5 9-32,-3-1-32,2 6 0,3 1 95,0-5-287,1-2-32,4 6-96,3-2-32,6 0-96,6 2 32,3-2 128,4 2 128,6 1 0,2-4 32,5-3 64,-2-6 128,7-2-192,0-2-64,-1-6-32,1 1-32,2-2-128,-1-5-32,0-2-32,-4-5 32,-2-2-64,-10 1 64,-3 1-64,0-10-32,3-7 32,-7 4 32,-3 1-96,1-8 0,-3-7-192,-2 7 0,1 5 32,-6-6 96,1 3 64,-9-3 96,3 4-32,-10-1-32,-7-10-128,2 8-64,-2 2-192,1 8-96,0-1-224,2 5-96,2 4-800,5 3-255,0 0-929,9 4-320,1 1-256</inkml:trace>
  <inkml:trace contextRef="#ctx0" brushRef="#br2" timeOffset="18">1530 2694 6400,'6'-10'2368,"-3"9"-1280,1-3-416,-3 0 704,4 0-192,-2-2-64,-1 3-128,0 1 0,0-1-545,-2 3 225,-2 7 544,-2 0-192,-4 5-64,3 1-64,-3 1-320,3-4 0,-4 0-64,-1-1 64,0 2-256,-2-1-32,5-1-96,-5-1-32,0 0-192,4-1 32,-3 1 64,0 0 96,1 0-64,1 0 0,-1-3-32,1 1-64,-1-2 96,3 0 0,2 0-128,4-1 32,-3-3 0,1 2 64,1 1-96,2-2 0,0 1 32,2 0 64,1 1-32,2-1-32,4 1 160,3 2 32,-2-2 64,3 3 0,1 0 0,2 4 0,-4-2-128,1 1-32,-1 3-32,-2 1 32,2-3-128,-3 0 0,-1 0 32,2 0 0,-4-1-224,-3-4 0,3-2-480,-2 1-96,-3-2-704,-1-2-256,0-3-1696,3-3-639,-1 1-897</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4-29T13:52:08.049"/>
    </inkml:context>
    <inkml:brush xml:id="br0">
      <inkml:brushProperty name="width" value="0.05" units="cm"/>
      <inkml:brushProperty name="height" value="0.05" units="cm"/>
    </inkml:brush>
  </inkml:definitions>
  <inkml:trace contextRef="#ctx0" brushRef="#br0">1 51 3961 0 0,'29'5'6214'0'0,"28"2"-5552"0"0,226-29 1929 0 0,-185 11-2205 0 0,123 2 0 0 0,574 3 755 0 0,-331-6-247 0 0,-152 9-675 0 0,-65 5 174 0 0,168 12-92 0 0,-198-6-104 0 0,-91-6-30 0 0,211 15 70 0 0,-232-18-101 0 0,29 2 116 0 0,145 4 405 0 0,-164-6-492 0 0,-62-1-53 0 0,-71-8-8274 0 0,9 6 1686 0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4-29T13:52:08.050"/>
    </inkml:context>
    <inkml:brush xml:id="br0">
      <inkml:brushProperty name="width" value="0.05" units="cm"/>
      <inkml:brushProperty name="height" value="0.05" units="cm"/>
    </inkml:brush>
  </inkml:definitions>
  <inkml:trace contextRef="#ctx0" brushRef="#br0">0 29 4401 0 0,'0'-1'697'0'0,"0"-1"0"0"0,0 0 0 0 0,1 1 0 0 0,-1-1-1 0 0,0 1 1 0 0,0-1 0 0 0,1 1 0 0 0,-1-1 0 0 0,1 1 0 0 0,-1-1 0 0 0,1 1 0 0 0,1-3 0 0 0,6-3 3298 0 0,-8 8-3940 0 0,1-1 0 0 0,-1 0 0 0 0,1 1 0 0 0,-1-1 0 0 0,0 0 0 0 0,1 1 0 0 0,-1-1 0 0 0,1 0 0 0 0,-1 1 0 0 0,0-1 0 0 0,1 1 0 0 0,-1-1 0 0 0,0 1 0 0 0,1-1 0 0 0,-1 1 0 0 0,0-1 0 0 0,0 1 0 0 0,1-1 0 0 0,-1 1 0 0 0,0-1 0 0 0,0 1 0 0 0,0-1 0 0 0,0 2 0 0 0,4 18 373 0 0,-1 0 0 0 0,-1 0 0 0 0,0 0-1 0 0,-2 26 1 0 0,0 8-113 0 0,5 140 258 0 0,-5-193-572 0 0,0-1 0 0 0,0 0 0 0 0,0 0 0 0 0,0 1 0 0 0,0-1 0 0 0,-1 0-1 0 0,1 1 1 0 0,0-1 0 0 0,0 0 0 0 0,0 1 0 0 0,0-1 0 0 0,0 0 0 0 0,1 1-1 0 0,-1-1 1 0 0,0 0 0 0 0,0 1 0 0 0,0-1 0 0 0,0 0 0 0 0,0 1 0 0 0,0-1 0 0 0,0 0-1 0 0,1 1 1 0 0,-1-1 0 0 0,0 0 0 0 0,0 0 0 0 0,0 1 0 0 0,1-1 0 0 0,-1 0-1 0 0,0 0 1 0 0,0 1 0 0 0,1-1 0 0 0,-1 0 0 0 0,8-8-143 0 0,3-19-2223 0 0,-13-5-6187 0 0,-2 18 1908 0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4-29T13:54:04.665"/>
    </inkml:context>
    <inkml:brush xml:id="br0">
      <inkml:brushProperty name="width" value="0.05" units="cm"/>
      <inkml:brushProperty name="height" value="0.05" units="cm"/>
      <inkml:brushProperty name="color" value="#004F8B"/>
    </inkml:brush>
  </inkml:definitions>
  <inkml:trace contextRef="#ctx0" brushRef="#br0">2 2020 3641 0 0,'-2'-2'4343'0'0,"2"2"-4246"0"0,12-4 1251 0 0,21 0-615 0 0,-15 6-564 0 0,0-1 1 0 0,0-1-1 0 0,0-1 0 0 0,0 0 1 0 0,0-1-1 0 0,29-8 0 0 0,-27 5-68 0 0,1 2 1 0 0,1 0-1 0 0,-1 1 0 0 0,30 1 0 0 0,15 4 698 0 0,97-9 1 0 0,-151 5-808 0 0,4 0 66 0 0,0 0 0 0 0,0 2 0 0 0,30 3 0 0 0,-32-2-25 0 0,1-2-1 0 0,0 1 0 0 0,16-3 1 0 0,4 1 421 0 0,-34 1-436 0 0,-1-1 0 0 0,1 1 0 0 0,-1 0 0 0 0,0-1 0 0 0,1 1 0 0 0,-1 0-1 0 0,1-1 1 0 0,-1 1 0 0 0,0 0 0 0 0,0-1 0 0 0,1 1 0 0 0,-1-1 0 0 0,0 1-1 0 0,0-1 1 0 0,1 1 0 0 0,-1-1 0 0 0,0 1 0 0 0,0-1 0 0 0,0 1 0 0 0,0-1-1 0 0,0 1 1 0 0,0-1 0 0 0,0 1 0 0 0,0-1 0 0 0,0 1 0 0 0,0-1 0 0 0,0 1 0 0 0,0-1-1 0 0,0 1 1 0 0,0-1 0 0 0,0 1 0 0 0,-1-1 0 0 0,1 0 0 0 0,-6-28 104 0 0,3 16-79 0 0,0-35-42 0 0,2 1 1 0 0,2-1 0 0 0,9-58 0 0 0,1-37 52 0 0,-11 130-31 0 0,24-367 273 0 0,-10 305-135 0 0,-8 48 121 0 0,5-54 0 0 0,-4-18 162 0 0,-2 44-293 0 0,-2-57 1 0 0,-5 64 33 0 0,2 0 0 0 0,3 0 0 0 0,11-65 0 0 0,-10 78 39 0 0,-1-1-1 0 0,-2-57 1 0 0,2-37 628 0 0,-1 117-724 0 0,-1 0-1 0 0,8-24 1 0 0,-5 14-116 0 0,-4 19 8 0 0,1 0-1 0 0,-1 0 0 0 0,1 0 0 0 0,0 0 0 0 0,0 0 0 0 0,0 1 0 0 0,4-7 0 0 0,-4 9-12 0 0,0-1 0 0 0,1 1 0 0 0,0-1 0 0 0,-1 1-1 0 0,1 0 1 0 0,0-1 0 0 0,0 1 0 0 0,0 0 0 0 0,0 0 0 0 0,0 0-1 0 0,0 1 1 0 0,0-1 0 0 0,0 0 0 0 0,0 1 0 0 0,0 0 0 0 0,0-1-1 0 0,0 1 1 0 0,0 0 0 0 0,1 0 0 0 0,-1 0 0 0 0,0 0 0 0 0,0 0 0 0 0,4 1-1 0 0,9 2-51 0 0,0 1-1 0 0,21 6 1 0 0,-13-2 189 0 0,13 1-94 0 0,0-2 0 0 0,1-2-1 0 0,36 1 1 0 0,111-5 141 0 0,-52 0-168 0 0,35-1 15 0 0,1-1 12 0 0,-31 2 85 0 0,429-8 79 0 0,-385 10 0 0 0,-46 6-310 0 0,403-24 262 0 0,-422 16-22 0 0,-113-1-159 0 0,1 0 0 0 0,-1 1 0 0 0,0-1 0 0 0,0 1 0 0 0,1-1 0 0 0,-1 1 0 0 0,0 0 0 0 0,5 2-1 0 0,17 3-34 0 0,-21-6 700 0 0,1-2-3753 0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4-29T13:54:21.146"/>
    </inkml:context>
    <inkml:brush xml:id="br0">
      <inkml:brushProperty name="width" value="0.05" units="cm"/>
      <inkml:brushProperty name="height" value="0.05" units="cm"/>
      <inkml:brushProperty name="color" value="#ED7D31"/>
    </inkml:brush>
  </inkml:definitions>
  <inkml:trace contextRef="#ctx0" brushRef="#br0">2 2020 3641 0 0,'-2'-2'4343'0'0,"2"2"-4246"0"0,12-4 1251 0 0,21 0-615 0 0,-15 6-564 0 0,0-1 1 0 0,0-1-1 0 0,0-1 0 0 0,0 0 1 0 0,0-1-1 0 0,29-8 0 0 0,-27 5-68 0 0,1 2 1 0 0,1 0-1 0 0,-1 1 0 0 0,30 1 0 0 0,15 4 698 0 0,97-9 1 0 0,-151 5-808 0 0,4 0 66 0 0,0 0 0 0 0,0 2 0 0 0,30 3 0 0 0,-32-2-25 0 0,1-2-1 0 0,0 1 0 0 0,16-3 1 0 0,4 1 421 0 0,-34 1-436 0 0,-1-1 0 0 0,1 1 0 0 0,-1 0 0 0 0,0-1 0 0 0,1 1 0 0 0,-1 0-1 0 0,1-1 1 0 0,-1 1 0 0 0,0 0 0 0 0,0-1 0 0 0,1 1 0 0 0,-1-1 0 0 0,0 1-1 0 0,0-1 1 0 0,1 1 0 0 0,-1-1 0 0 0,0 1 0 0 0,0-1 0 0 0,0 1 0 0 0,0-1-1 0 0,0 1 1 0 0,0-1 0 0 0,0 1 0 0 0,0-1 0 0 0,0 1 0 0 0,0-1 0 0 0,0 1 0 0 0,0-1-1 0 0,0 1 1 0 0,0-1 0 0 0,0 1 0 0 0,-1-1 0 0 0,1 0 0 0 0,-6-28 104 0 0,3 16-79 0 0,0-35-42 0 0,2 1 1 0 0,2-1 0 0 0,9-58 0 0 0,1-37 52 0 0,-11 130-31 0 0,24-367 273 0 0,-10 305-135 0 0,-8 48 121 0 0,5-54 0 0 0,-4-18 162 0 0,-2 44-293 0 0,-2-57 1 0 0,-5 64 33 0 0,2 0 0 0 0,3 0 0 0 0,11-65 0 0 0,-10 78 39 0 0,-1-1-1 0 0,-2-57 1 0 0,2-37 628 0 0,-1 117-724 0 0,-1 0-1 0 0,8-24 1 0 0,-5 14-116 0 0,-4 19 8 0 0,1 0-1 0 0,-1 0 0 0 0,1 0 0 0 0,0 0 0 0 0,0 0 0 0 0,0 1 0 0 0,4-7 0 0 0,-4 9-12 0 0,0-1 0 0 0,1 1 0 0 0,0-1 0 0 0,-1 1-1 0 0,1 0 1 0 0,0-1 0 0 0,0 1 0 0 0,0 0 0 0 0,0 0 0 0 0,0 0-1 0 0,0 1 1 0 0,0-1 0 0 0,0 0 0 0 0,0 1 0 0 0,0 0 0 0 0,0-1-1 0 0,0 1 1 0 0,0 0 0 0 0,1 0 0 0 0,-1 0 0 0 0,0 0 0 0 0,0 0 0 0 0,4 1-1 0 0,9 2-51 0 0,0 1-1 0 0,21 6 1 0 0,-13-2 189 0 0,13 1-94 0 0,0-2 0 0 0,1-2-1 0 0,36 1 1 0 0,111-5 141 0 0,-52 0-168 0 0,35-1 15 0 0,1-1 12 0 0,-31 2 85 0 0,429-8 79 0 0,-385 10 0 0 0,-46 6-310 0 0,403-24 262 0 0,-422 16-22 0 0,-113-1-159 0 0,1 0 0 0 0,-1 1 0 0 0,0-1 0 0 0,0 1 0 0 0,1-1 0 0 0,-1 1 0 0 0,0 0 0 0 0,5 2-1 0 0,17 3-34 0 0,-21-6 700 0 0,1-2-3753 0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4-29T13:54:56.785"/>
    </inkml:context>
    <inkml:brush xml:id="br0">
      <inkml:brushProperty name="width" value="0.05" units="cm"/>
      <inkml:brushProperty name="height" value="0.05" units="cm"/>
      <inkml:brushProperty name="color" value="#AB008B"/>
    </inkml:brush>
  </inkml:definitions>
  <inkml:trace contextRef="#ctx0" brushRef="#br0">1 2610 3873 0 0,'9'-6'3978'0'0,"2"9"-3706"0"0,-1-1 0 0 0,1 0-1 0 0,-1-1 1 0 0,1 0 0 0 0,-1-1 0 0 0,1-1-1 0 0,0 0 1 0 0,-1 0 0 0 0,11-4 0 0 0,24-3-123 0 0,24 7-78 0 0,-48 2 32 0 0,0-1-1 0 0,25-5 1 0 0,-5-4-37 0 0,-19 4-38 0 0,0 0 1 0 0,1 2-1 0 0,-1 1 0 0 0,37 2 0 0 0,-42 1 18 0 0,0 0 0 0 0,0-1 0 0 0,22-3 0 0 0,-34 2 9 0 0,-1 2-1 0 0,1-1 1 0 0,-1 0 0 0 0,1 1 0 0 0,5 2 0 0 0,-6-2 6 0 0,0 0 0 0 0,0 0 0 0 0,1 0 1 0 0,-1-1-1 0 0,0 0 0 0 0,0 0 0 0 0,6 0 1 0 0,-10-1-45 0 0,0 1 1 0 0,1 0 0 0 0,-1 0-1 0 0,0 0 1 0 0,0-1 0 0 0,1 1 0 0 0,-1 0-1 0 0,0 0 1 0 0,1 0 0 0 0,-1 0-1 0 0,0 0 1 0 0,1 0 0 0 0,-1 0 0 0 0,0 0-1 0 0,0 0 1 0 0,1 0 0 0 0,-1 0-1 0 0,0 0 1 0 0,1 0 0 0 0,-1 0 0 0 0,0 0-1 0 0,1 0 1 0 0,-1 0 0 0 0,0 1-1 0 0,0-1 1 0 0,1 0 0 0 0,-1 0-1 0 0,0 0 1 0 0,1 1 0 0 0,-1-1 0 0 0,0 0-1 0 0,0 0 1 0 0,0 1 0 0 0,1-1-1 0 0,-1 0 1 0 0,0 1 0 0 0,0-1 0 0 0,0 0-1 0 0,0 1 1 0 0,1-1 0 0 0,-1 0-1 0 0,0 1 1 0 0,0-1 0 0 0,0 0 0 0 0,0 1-1 0 0,0-1 1 0 0,0 1 0 0 0,0-1-1 0 0,0 0 1 0 0,0 1 0 0 0,0-1 0 0 0,0 0-1 0 0,0 1 1 0 0,0-1 0 0 0,0 1-1 0 0,0-1 1 0 0,0 0 0 0 0,0 1-1 0 0,0-1 1 0 0,0 0 0 0 0,-1 1 0 0 0,1 0-1 0 0,0 2 969 0 0,5-9-76 0 0,65-66-732 0 0,-24 26-140 0 0,65-57 27 0 0,-27 27-29 0 0,358-291 43 0 0,-322 263-35 0 0,-14 12 1 0 0,450-322 243 0 0,-182 113-177 0 0,-208 160-74 0 0,-48 46 29 0 0,137-122 12 0 0,17-38 45 0 0,-200 193-108 0 0,-10 10 20 0 0,-2-3 1 0 0,57-69 0 0 0,-112 116-367 0 0,-10 10-460 0 0,-11 11-964 0 0,12-6-2205 0 0,3 1-1710 0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4-29T13:56:42.194"/>
    </inkml:context>
    <inkml:brush xml:id="br0">
      <inkml:brushProperty name="width" value="0.05" units="cm"/>
      <inkml:brushProperty name="height" value="0.05" units="cm"/>
      <inkml:brushProperty name="color" value="#004F8B"/>
    </inkml:brush>
  </inkml:definitions>
  <inkml:trace contextRef="#ctx0" brushRef="#br0">140 108 3945 0 0,'0'-9'1155'0'0,"0"5"-706"0"0,1 1 1 0 0,-1-1-1 0 0,0 0 1 0 0,0 0-1 0 0,0 1 1 0 0,-1-1 0 0 0,0 0-1 0 0,1 0 1 0 0,-3-4-1 0 0,3 8-303 0 0,0 0 1 0 0,-1 0-1 0 0,1 0 0 0 0,0 0 0 0 0,-1 0 0 0 0,1 0 0 0 0,0 0 0 0 0,0 0 0 0 0,-1 0 0 0 0,1 1 0 0 0,0-1 1 0 0,0 0-1 0 0,-1 0 0 0 0,1 0 0 0 0,0 0 0 0 0,0 0 0 0 0,0 0 0 0 0,-1 1 0 0 0,1-1 0 0 0,0 0 1 0 0,0 0-1 0 0,0 0 0 0 0,0 1 0 0 0,-1-1 0 0 0,1 0 0 0 0,0 0 0 0 0,0 1 0 0 0,0-1 0 0 0,0 0 0 0 0,0 0 1 0 0,0 1-1 0 0,0-1 0 0 0,0 0 0 0 0,0 0 0 0 0,0 1 0 0 0,-1-1 0 0 0,1 0 0 0 0,1 0 0 0 0,-1 1 0 0 0,0-1 1 0 0,0 1-1 0 0,-6 24 1574 0 0,-1 28-1084 0 0,4 19 867 0 0,14 126 0 0 0,-12-188-1240 0 0,-3-13-1545 0 0,-4-16-5085 0 0,8 11 2824 0 0,2-2-2717 0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4-29T13:57:10.204"/>
    </inkml:context>
    <inkml:brush xml:id="br0">
      <inkml:brushProperty name="width" value="0.05" units="cm"/>
      <inkml:brushProperty name="height" value="0.05" units="cm"/>
      <inkml:brushProperty name="color" value="#004F8B"/>
    </inkml:brush>
  </inkml:definitions>
  <inkml:trace contextRef="#ctx0" brushRef="#br0">3628 2020 3641 0 0,'2'-2'4343'0'0,"-2"2"-4246"0"0,-12-4 1251 0 0,-21 0-615 0 0,15 6-564 0 0,0-1 1 0 0,0-1-1 0 0,0-1 0 0 0,0 0 1 0 0,0-1-1 0 0,-29-8 0 0 0,27 5-68 0 0,-1 2 1 0 0,-1 0-1 0 0,1 1 0 0 0,-30 1 0 0 0,-15 4 698 0 0,-97-9 1 0 0,151 5-808 0 0,-4 0 66 0 0,0 0 0 0 0,0 2 0 0 0,-30 3 0 0 0,32-2-25 0 0,-1-2-1 0 0,0 1 0 0 0,-16-3 1 0 0,-4 1 421 0 0,34 1-436 0 0,1-1 0 0 0,-1 1 0 0 0,1 0 0 0 0,0-1 0 0 0,-1 1 0 0 0,1 0-1 0 0,-1-1 1 0 0,1 1 0 0 0,0 0 0 0 0,0-1 0 0 0,-1 1 0 0 0,1-1 0 0 0,0 1-1 0 0,0-1 1 0 0,-1 1 0 0 0,1-1 0 0 0,0 1 0 0 0,0-1 0 0 0,0 1 0 0 0,0-1-1 0 0,0 1 1 0 0,0-1 0 0 0,0 1 0 0 0,0-1 0 0 0,0 1 0 0 0,0-1 0 0 0,0 1 0 0 0,0-1-1 0 0,0 1 1 0 0,0-1 0 0 0,0 1 0 0 0,1-1 0 0 0,-1 0 0 0 0,6-28 104 0 0,-3 16-79 0 0,0-35-42 0 0,-2 1 1 0 0,-2-1 0 0 0,-9-58 0 0 0,-1-37 52 0 0,11 130-31 0 0,-24-367 273 0 0,10 305-135 0 0,8 48 121 0 0,-5-54 0 0 0,4-18 162 0 0,2 44-293 0 0,2-57 1 0 0,5 64 33 0 0,-2 0 0 0 0,-3 0 0 0 0,-11-65 0 0 0,10 78 39 0 0,1-1-1 0 0,2-57 1 0 0,-2-37 628 0 0,1 117-724 0 0,1 0-1 0 0,-8-24 1 0 0,5 14-116 0 0,4 19 8 0 0,-1 0-1 0 0,1 0 0 0 0,-1 0 0 0 0,0 0 0 0 0,0 0 0 0 0,0 1 0 0 0,-4-7 0 0 0,4 9-12 0 0,0-1 0 0 0,-1 1 0 0 0,0-1 0 0 0,1 1-1 0 0,-1 0 1 0 0,0-1 0 0 0,0 1 0 0 0,0 0 0 0 0,0 0 0 0 0,0 0-1 0 0,0 1 1 0 0,0-1 0 0 0,0 0 0 0 0,0 1 0 0 0,0 0 0 0 0,0-1-1 0 0,0 1 1 0 0,0 0 0 0 0,-1 0 0 0 0,1 0 0 0 0,0 0 0 0 0,0 0 0 0 0,-4 1-1 0 0,-9 2-51 0 0,0 1-1 0 0,-21 6 1 0 0,13-2 189 0 0,-13 1-94 0 0,0-2 0 0 0,-1-2-1 0 0,-36 1 1 0 0,-111-5 141 0 0,52 0-168 0 0,-35-1 15 0 0,-1-1 12 0 0,31 2 85 0 0,-429-8 79 0 0,385 10 0 0 0,46 6-310 0 0,-403-24 262 0 0,422 16-22 0 0,113-1-159 0 0,-1 0 0 0 0,1 1 0 0 0,0-1 0 0 0,0 1 0 0 0,-1-1 0 0 0,1 1 0 0 0,0 0 0 0 0,-5 2-1 0 0,-17 3-34 0 0,21-6 700 0 0,-1-2-3753 0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4-29T13:52:18.947"/>
    </inkml:context>
    <inkml:brush xml:id="br0">
      <inkml:brushProperty name="width" value="0.05" units="cm"/>
      <inkml:brushProperty name="height" value="0.05" units="cm"/>
    </inkml:brush>
  </inkml:definitions>
  <inkml:trace contextRef="#ctx0" brushRef="#br0">1 51 3961 0 0,'29'5'6214'0'0,"28"2"-5552"0"0,226-29 1929 0 0,-185 11-2205 0 0,123 2 0 0 0,574 3 755 0 0,-331-6-247 0 0,-152 9-675 0 0,-65 5 174 0 0,168 12-92 0 0,-198-6-104 0 0,-91-6-30 0 0,211 15 70 0 0,-232-18-101 0 0,29 2 116 0 0,145 4 405 0 0,-164-6-492 0 0,-62-1-53 0 0,-71-8-8274 0 0,9 6 1686 0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4-29T13:52:18.948"/>
    </inkml:context>
    <inkml:brush xml:id="br0">
      <inkml:brushProperty name="width" value="0.05" units="cm"/>
      <inkml:brushProperty name="height" value="0.05" units="cm"/>
    </inkml:brush>
  </inkml:definitions>
  <inkml:trace contextRef="#ctx0" brushRef="#br0">0 29 4401 0 0,'0'-1'697'0'0,"0"-1"0"0"0,0 0 0 0 0,1 1 0 0 0,-1-1-1 0 0,0 1 1 0 0,0-1 0 0 0,1 1 0 0 0,-1-1 0 0 0,1 1 0 0 0,-1-1 0 0 0,1 1 0 0 0,1-3 0 0 0,6-3 3298 0 0,-8 8-3940 0 0,1-1 0 0 0,-1 0 0 0 0,1 1 0 0 0,-1-1 0 0 0,0 0 0 0 0,1 1 0 0 0,-1-1 0 0 0,1 0 0 0 0,-1 1 0 0 0,0-1 0 0 0,1 1 0 0 0,-1-1 0 0 0,0 1 0 0 0,1-1 0 0 0,-1 1 0 0 0,0-1 0 0 0,0 1 0 0 0,1-1 0 0 0,-1 1 0 0 0,0-1 0 0 0,0 1 0 0 0,0-1 0 0 0,0 2 0 0 0,4 18 373 0 0,-1 0 0 0 0,-1 0 0 0 0,0 0-1 0 0,-2 26 1 0 0,0 8-113 0 0,5 140 258 0 0,-5-193-572 0 0,0-1 0 0 0,0 0 0 0 0,0 0 0 0 0,0 1 0 0 0,0-1 0 0 0,-1 0-1 0 0,1 1 1 0 0,0-1 0 0 0,0 0 0 0 0,0 1 0 0 0,0-1 0 0 0,0 0 0 0 0,1 1-1 0 0,-1-1 1 0 0,0 0 0 0 0,0 1 0 0 0,0-1 0 0 0,0 0 0 0 0,0 1 0 0 0,0-1 0 0 0,0 0-1 0 0,1 1 1 0 0,-1-1 0 0 0,0 0 0 0 0,0 0 0 0 0,0 1 0 0 0,1-1 0 0 0,-1 0-1 0 0,0 0 1 0 0,0 1 0 0 0,1-1 0 0 0,-1 0 0 0 0,8-8-143 0 0,3-19-2223 0 0,-13-5-6187 0 0,-2 18 1908 0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06T22:30:24.828"/>
    </inkml:context>
    <inkml:brush xml:id="br0">
      <inkml:brushProperty name="width" value="0.05292" units="cm"/>
      <inkml:brushProperty name="height" value="0.05292" units="cm"/>
      <inkml:brushProperty name="color" value="#177D36"/>
      <inkml:brushProperty name="ignorePressure" value="1"/>
    </inkml:brush>
    <inkml:brush xml:id="br1">
      <inkml:brushProperty name="width" value="0.05292" units="cm"/>
      <inkml:brushProperty name="height" value="0.05292" units="cm"/>
      <inkml:brushProperty name="ignorePressure" value="1"/>
    </inkml:brush>
    <inkml:brush xml:id="br2">
      <inkml:brushProperty name="width" value="0.05292" units="cm"/>
      <inkml:brushProperty name="height" value="0.05292" units="cm"/>
      <inkml:brushProperty name="color" value="#FF8000"/>
      <inkml:brushProperty name="ignorePressure" value="1"/>
    </inkml:brush>
    <inkml:brush xml:id="br3">
      <inkml:brushProperty name="width" value="0.05292" units="cm"/>
      <inkml:brushProperty name="height" value="0.05292" units="cm"/>
      <inkml:brushProperty name="color" value="#ED1C24"/>
      <inkml:brushProperty name="ignorePressure" value="1"/>
    </inkml:brush>
    <inkml:brush xml:id="br4">
      <inkml:brushProperty name="width" value="0.05292" units="cm"/>
      <inkml:brushProperty name="height" value="0.05292" units="cm"/>
      <inkml:brushProperty name="color" value="#3165BB"/>
      <inkml:brushProperty name="ignorePressure" value="1"/>
    </inkml:brush>
    <inkml:brush xml:id="br5">
      <inkml:brushProperty name="width" value="0.05292" units="cm"/>
      <inkml:brushProperty name="height" value="0.05292" units="cm"/>
      <inkml:brushProperty name="color" value="#68349C"/>
      <inkml:brushProperty name="ignorePressure" value="1"/>
    </inkml:brush>
  </inkml:definitions>
  <inkml:trace contextRef="#ctx0" brushRef="#br0">5712 0 15616,'-2'13'5887,"2"-13"-3199,-2 32-2208,2-28 1344,0 6-640,-2 10-32,2 3-544,0 2-192,2 1-256,2-1-64,-1-2 32,0-1-160,1-5 32,-2-3-640,0-4-288,-1-5-1024,-1-3-352,-1-2-1248,-3-2-480,-1-6-1663</inkml:trace>
  <inkml:trace contextRef="#ctx0" brushRef="#br0" timeOffset="0.99">5652 112 15872,'4'-2'5887,"-3"0"-3199,4-2-2080,1 3 1440,3-2-832,1 1-192,1-1-544,1 0-160,2-1-192,0 4-160,0-2 0,-1 0 96,-7 2 32,1 0-32,-1 0-64,-1 0 96,-5 4 0,-1 8 320,-3 2 192,-2 1-192,-1 3 0,3 2-224,0 2-128,2-2-32,2 3-32,2-6 0,2-2 0,4-4 0,2-4 0,4-1 0,0 1 0,-2-7 0,-2-3 0,-2-1 0,3-6 0,1-11 0,-5 4 0,-2 3 0,-3-9 0,0 4 0,-6 2 0,3 3 0,-6 2 0,-1 2-224,-4 2 0,2 0-672,-2 7-288,1-1-896,4 9-352,0 3-1248,3 2-448,4 0-1919</inkml:trace>
  <inkml:trace contextRef="#ctx0" brushRef="#br0" timeOffset="1.99">5929 83 16895,'-2'1'6336,"2"-1"-3456,-1 11-2720,1-3 1280,1 6-448,3 3-32,0 3-448,0 4-160,2-1-224,-1 2-32,-2-8 96,1 1-160,0-8-32,0-1 0,-3-4 64,1-2 32,-2-3 96,0-3-96,-2-7-64,-1-4 0,-1-4-32,-2-2 128,3-4 160,0-1-160,3 5 0,2 7 0,1 3 0,0 2-160,7-3 32,1 3-64,-1 4-64,2-1-832,2 2-384,-2-1-1312,1 4-544,4 0-4224</inkml:trace>
  <inkml:trace contextRef="#ctx0" brushRef="#br0" timeOffset="2.99">4422 228 14208,'0'4'5343,"1"-2"-2879,1-2-2240,0 0 1152,0 0-32,0 0 224,1-2-576,4 0-256,2-5-448,1 4-128,-1-5-32,0 2-64,-4 1-64,0-1-64,-1 0-32,-4-9-160,-4 1-64,-3 4 224,2 7 128,0-3 352,-3 9 128,-3 3 256,2 2 64,2-2-288,0 11-160,0 8-32,3 1 0,4-7-96,4-8-96,-3-2-64,7 0-96,5 3-192,5-4-128,0-2-608,0-4-192,-1-1-1184,2-1-448,-2-1-1600,3-4-671,-6-3-641</inkml:trace>
  <inkml:trace contextRef="#ctx0" brushRef="#br0" timeOffset="3.99">4669 150 13952,'-3'-3'5183,"3"3"-2815,-9 0-1280,9 0 1440,-5 0-480,1 0 0,-8 3-736,0 0-256,0 8-608,1-1-128,-1 8-96,3-1-96,0 2-96,2 4 0,3-3-32,8-6-224,3-4-96,-2-2-160,8-3-64,-1-2 32,2-3 64,7-3 192,0-5 128,-3-8 32,-3-7-32,-3-4 0,-3 2 96,-3 8-64,-4-17 32,-1 5 352,-2-2 96,-1 4 448,0 5 192,0 6-608,0 14-288,1 2-32,1 11 32,0-4-32,1 24-64,3 18 0,1-6-32,0-6-352,3-2-160,-4-4-1312,5-8-544,-4-6-3296,6-4-1471,3-17 1119</inkml:trace>
  <inkml:trace contextRef="#ctx0" brushRef="#br0" timeOffset="4.99">3809 63 9984,'0'-13'3680,"0"10"-1984,0 3-1984,2 9 4159,-2-2-991,2 4-736,0 9-608,1 5-960,-1 6 0,0 3 64,-1-6-288,1-1-32,0-3-128,0-3 32,0-1-64,-1-5 64,1-3 0,-1-2 32,2-8 352,-1-6-320,-1 0-96,1-3-96,-1-9 0,3-7-64,1-2-32,4 0-64,7-2-32,-1 9-32,2 5 96,1 7-288,5 6-32,0 6 384,-5 6 192,-1 3-160,-4 4-64,-3-2 32,-3-2 96,-5-2 320,-6-4 96,-4 4-128,-5-3-96,1-3-96,0-6-64,-2 2-192,-2 1 32,-1-4-416,-5-4-224,4 0-704,1-8-352,5 0-1504,5 2-608,7 0-2975</inkml:trace>
  <inkml:trace contextRef="#ctx0" brushRef="#br0" timeOffset="5.99">5430 96 13056,'-1'-1'4927,"1"1"-2687,-2 1-1216,2 1 1472,-2 3-736,1 4-128,-1 4-608,2 1-256,0 4-416,2 3 128,1-1 128,2 0-320,1-2-160,-1-3-224,1-1-96,-2-4-896,-1-3-416,1-1-960,-4-2-384,0-4-4127</inkml:trace>
  <inkml:trace contextRef="#ctx0" brushRef="#br0" timeOffset="6.99">5422 82 13056,'-6'-9'4831,"6"9"-2623,4-4-1664,-2 0 1152,1 3-1120,1-3-320,-1 4-1728,1 0-608,3 2-3903,-1 3-1633,0 0 3936,-1 0 1888</inkml:trace>
  <inkml:trace contextRef="#ctx0" brushRef="#br0" timeOffset="7.99">5627 95 14464,'-5'-5'5439,"-4"1"-2943,1 2-1856,0 0 1312,3 2-832,0 0-160,-3 0-288,-5 2-128,0 1-288,4 2-32,3 1 96,2 2-192,2 1-64,6 1-32,4-1-32,5 0-160,1 2 32,-1 1-96,-3 3 0,1 2-32,-6-3 64,0 3 128,-1-1 96,-4 0 352,-3-6 224,0 1 96,-4-5 64,-3 0-288,-2-4-128,-1-2-288,-3-4-96,5-4-992,1-1-448,2-5-1504,2-4-576,-3 1-3583</inkml:trace>
  <inkml:trace contextRef="#ctx0" brushRef="#br0" timeOffset="8.99">4070 77 14848,'0'4'5631,"2"-5"-3071,-2 9-1920,3 2 1312,1 8-704,0 5-64,2 8-512,-3-1-96,-2-4-320,4-4-160,-1-1 0,-4-3-64,4-2-32,-4-2-480,3-3-160,-1-3-1152,-2-3-448,0-5-1312,0 0-480</inkml:trace>
  <inkml:trace contextRef="#ctx0" brushRef="#br0" timeOffset="9.99">5124 189 13184,'0'3'4927,"1"0"-2687,3-3-1632,-1 0 1184,1 0-288,1-3-32,2 0-672,0-3-320,2 4-288,0-1-96,1-5 32,-1 2-64,-1-6 32,0 4-64,-3-4 64,-1 3-128,-4 0 0,-2 1 32,-4 2 0,-3 1 0,1 2 64,-3 1 448,-3 7 288,1 6 32,-2 3 64,5 5-384,1 2-64,2 2-128,5 3-32,4-3-160,3-4-96,2-5 64,2-2 0,1-5-128,5 1 32,1-4-768,1-1-320,-1-6-992,-2 1-352,-1-4-1408,1 2-512,-4 0-1791</inkml:trace>
  <inkml:trace contextRef="#ctx0" brushRef="#br0" timeOffset="10.99">5367 98 9984,'-2'-3'3680,"2"1"-1984,0-1-640,0 1 1151,0 1 33,0 0 160,-5-1-480,2 0-128,-6 2-1024,-5 2-32,-1 1-32,4 2-384,2 3-192,2 1-64,2 2-64,3 0 0,5 0 64,4-1-32,6 2-32,1-2 32,2 3-32,-4-2 0,0 0 0,-5 3 0,1-3 0,-4 0 0,0 1 64,-4-1 96,-4-2 128,-2-2 0,-2 1 64,-4-4-192,0 2-96,-3-2-256,2-4-128,0-4-960,3-2-352,2-2-1280,0-3-480,4 2-3423</inkml:trace>
  <inkml:trace contextRef="#ctx0" brushRef="#br0" timeOffset="11.99">4929 132 8704,'0'0'3328,"0"0"-1792,0 3-800,0-3 992,3 4-129,-3 0 1,6 3-256,-3 3-96,0 4-704,1 4 160,-2-1 64,3 3 32,-2-4 0,-3 0-192,4-1-32,-4-7-320,4 2-96,-2-6-32,-2 2 64,-2-2-32,-2-4 0,0-4-32,2 1 0,-1-8-64,0-3-64,-1-5-64,-1-1 32,5 1 32,0-4 0,7 2 0,1 3 0,4 1 0,-1 4 0,2 2 0,-1 0 0,1 5 64,-1 1 32,0 2-128,0 3 32,-1 0-512,-1 2-128,0-1-800,-4 0-384,2 3-1472,-4-1-703,0 0-1569</inkml:trace>
  <inkml:trace contextRef="#ctx0" brushRef="#br0" timeOffset="12.99">4182 192 11392,'2'3'4288,"-2"1"-2305,6 3-1311,-6-4 1120,2 3 32,3 2 96,0 1-352,6-4-160,1 0-800,2-2 0,0-2 32,-2-2-288,-2-2-32,2-3-192,-3-2-32,1 0-32,-5-3-64,-3 3-128,-2-4 0,-3-2 0,-5 0-32,-4 3 32,-3 5 0,2 6 288,-1 3 128,3 3 64,3 8 96,1 7 128,1 0 32,3 2-192,-1-2-96,4-3-96,4-4-64,3-1-96,5-2 32,2-3-128,0-2 0,1-3-256,3-1-128,2-4-992,-1 0-352,0-2-1984,-3-4-800,-3-1-2271</inkml:trace>
  <inkml:trace contextRef="#ctx0" brushRef="#br0" timeOffset="13.99">4641 428 7168,'0'0'2720,"0"0"-1472,0 1-768,0-1 832,0 1-224,1-1 32,-1 1-288,0 0-65,1 0-415,0 0 128,0 1 96,0 0 32,0-1 32,0 1-96,0 0 64,1-1-192,0 0-96,-1 1-96,1 1 0,0-1 0,1 1 96,-1 1-32,0-1 64,0 0 0,1 1 32,-1 0-64,1 2-32,-1-1-256,2 0-64,-1 0 64,0 1 32,0 0-96,0 0 32,0-1 0,0 3 64,-1-1 32,1 1 32,0-2 64,0 1 96,0-2-64,0 1 32,0 0-96,0 1 0,0-3-96,0 2 32,0-1-64,-1 2-32,1-1 96,0 1 0,-1-2 32,1 2 0,0-1 0,0 1 0,-1-1 0,2 0 64,-2-1-96,1 0-64,-1 0 0,1 0 32,-1 0-32,0-1-32,-1 0 32,1 1 32,0-1 32,0-1 32,-1 1-160,1 0-32,0-1 32,0 1 64,-1-2-64,1 1 0,0 0 32,-1-1 64,0 1-32,1-2-32,-1 1 32,0 0-32,1 0 0,-1 0 0,0 0 64,1 0 32,-1-1-32,0 1 32,1 0-128,-2 0 0,2 0 32,-2 0 0,1 0 0,-1-1 64,0 0-96,1 1 0,0-2 32,-1 2 64,0-1-96,1 0 0,-1 0 32,1 0 64,-1 0-448,0 0-160,0 0-640,0-1-288,0 1-1472,0-1-576,0 0-2335</inkml:trace>
  <inkml:trace contextRef="#ctx0" brushRef="#br0" timeOffset="14.99">4558 589 7296,'0'0'2720,"0"1"-1472,0 0-672,0-1 736,0 0-192,0 0 0,0 0-33,0 0 129,1 0-672,0-1 128,-1 0 64,1 1 32,-1-2 96,1 0-192,0 0-96,0-1-64,0 0 0,0 1-128,1-2-64,0-1 160,1-1 128,0 0-160,0 0-96,0-1-192,1 0-64,-1 1-32,1 0-64,-1 1 32,0-1-32,0 1 0,0-1 0,-1 1 0,1-1 64,0 1-32,-1 1-32,0 0 32,1-1 32,-1 1-32,0 0-32,0 0 32,0 0 32,-1 1-32,0 1-32,1 0 32,-2 0-32,1 1 0,0-1 0,0 1 0,0 0 64,-1 0-32,1 0 64,0 0-128,-1-1-64,2 2 64,-2-1 64,0 0 0,1 1 64,-1-1-64,0 1 64,0 0-64,0 0-32,0 0-544,0 0-192,-1 0-1920,1 0-736,0-1-2975</inkml:trace>
  <inkml:trace contextRef="#ctx0" brushRef="#br0" timeOffset="15.99">4812 753 5504,'0'0'2112,"0"1"-1152,0-2-416,0 1 704,0 0-160,0 0 32,0 0-32,0 0 64,0 0-640,0 0 128,0 0 95,0 0-255,0 0-32,0 0-128,0 0 32,0 0 96,0 0 32,0 0-192,0 0-32,0 0 0,0-1 64,0 0-32,1 0 64,0 1-128,-1-2-64,1 0-64,0 1-96,0-1 32,0 0-32,0-1 0,1 1 0,-1 0 0,1 0 64,0-1-32,0-1-32,1 0 32,-1 0-32,0 0 0,0 0 0,1 0 0,-1 0 0,1-1 0,0-1 0,0 0 0,1 1 0,0 0 0,-1 0 0,0-1 0,-1 2 64,2-1-96,-2 1 0,1 0 32,-1-1 0,0 2 0,1-1 0,0 0-96,0-2 64,0 1 32,-1 0 64,1 1-32,0-1-32,-1 1 32,0-2 32,-1 2-96,1-1 0,1 2 32,-1-1 64,0 1 32,0-1 96,0 1-96,0-1-64,1 0 0,-1 0 32,1 0-96,-1-1 0,0 2 32,0-1 0,0 1 0,-1 0 64,0-1-96,1 0 0,0 0 32,0 0 64,0 1-32,-1 0-32,1 1-64,-1-1 32,1 1 32,0 1 0,-1-2-96,1 1 64,0-2 32,-1 2 0,1-2 64,0 2 32,-2-2-32,2 2-64,-1 0-64,0-1 32,0 1 32,0 0 64,0 0-96,0 0 0,0 0 32,-1 1 0,1-1 0,0 1 0,-1-1 0,0 1 0,1 0 0,-1-1 0,0 1 0,1-1 64,-1 0-96,1 1 0,-1-1 32,1 0 64,-1 2-32,1-2 64,-1 0-128,1 2 0,-1-1-32,1 0 0,0 1 64,-1-1 0,0 1 0,1-1 64,0 0-32,-1 1-32,0 0-64,0 0 32,0 0 32,0 0 64,0 0-32,0 0-32,0 0 32,0 0-32,0 0-160,0 0 32,0 0-288,0 0-128,0 0-352,0 0-160,0 0-832,0 0-415,0-1-2369</inkml:trace>
  <inkml:trace contextRef="#ctx0" brushRef="#br0" timeOffset="16.97">4984 440 7168,'0'0'2720,"0"0"-1472,0 1-768,0-1 832,0 0-224,1 1 32,-1 0-288,0-1-65,1 2-415,0-1 128,0 1 96,0-1 32,0 1 32,0 0-96,1 0 64,-1-1-192,1 0-96,-1 1-96,1 1 0,0-1 0,1 1 96,-1 1-32,0-1 64,0 0 0,1 1 32,-1 0-64,1 2-32,-1-1-256,2 0-64,-1 0 64,0 1 32,1-1-96,-2 2 32,1-2 0,0 3 64,-1-1 32,1 1 32,0-2 64,0 1 96,0-2-64,0 1 32,0 0-96,0 1 0,0-3-96,0 2 32,0-1-64,-1 2-32,1-1 96,0 1 0,-1-2 32,2 2 0,-2-2 0,1 3 0,0-2 0,0 0 64,-1-1-96,1 0-64,-1 0 0,1 0 32,-1 0-32,0-1-32,-1 0 32,1 1 32,0-1 32,0-1 32,-1 1-160,1-1-32,0 1 32,0 0 64,0-2-64,-1 1 0,1 0 32,-1-1 64,0 1-32,1-2-32,-1 1 32,0 0-32,1 0 0,-1 0 0,0-1 64,1 1 32,-1 0-32,0 0 32,1 0-128,-2 0 0,2 0 32,-2 0 0,1 0 0,0-1 64,-1 0-96,0 1 0,1-2 32,0 2 64,-1-1-96,0-1 0,0 2 32,1-1 64,-1 0-448,0-1-160,0 2-640,0-2-288,0 0-1472,0 0-576,0 0-2335</inkml:trace>
  <inkml:trace contextRef="#ctx0" brushRef="#br0" timeOffset="17.97">5155 765 5504,'0'0'2112,"0"1"-1152,0-2-416,0 1 704,0 0-160,0 0 32,0 0-32,0 0 64,0 0-640,0 0 128,0 0 95,0 0-255,0 0-32,0 0-128,0 0 32,0 0 96,0 0 32,0 0-192,0 0-32,0 0 0,1-1 64,-1 0-32,0 0 64,1 1-128,0-2-64,-1 0-64,1 1-96,0-1 32,0 0-32,0-1 0,1 1 0,-1 0 0,1 0 64,0-2-32,0 0-32,1 1 32,-1-1-32,0 0 0,0 0 0,1 0 0,-1 0 0,1-2 0,0 1 0,0-1 0,1 1 0,0 0 0,-1-1 0,0 1 0,-1 0 64,2 1-96,-2 0 0,1 0 32,0-1 0,-1 2 0,0-2 0,1 1-96,0-1 64,0 0 32,-1 0 64,1 1-32,0-1-32,-1 0 32,0 0 32,0 1-96,0-1 0,0 2 32,0-1 64,0 1 32,0-1 96,0 1-96,0-1-64,1 0 0,-1 0 32,1 0-96,-1-1 0,0 2 32,0-1 0,0 1 0,-1-1 64,1 1-96,0-1 0,0 0 32,-1 0 64,1 1-32,-1 0-32,1 1-64,-1-1 32,1 1 32,0 1 0,-1-2-96,1 0 64,0 0 32,-1 1 0,1-2 64,0 2 32,-2-2-32,2 2-64,-1 0-64,0-1 32,1 1 32,-2 0 64,1 0-96,0 0 0,0 0 32,0 1 0,-1-1 0,1 0 0,-1 1 0,1 0 0,-1 0 0,0-1 0,0 1 0,1-1 64,0 0-96,-1 1 0,0-1 32,1 0 64,0 2-32,-1-2 64,0 0-128,1 2 0,-1-1-32,1 0 0,0 1 64,-1-2 0,0 2 0,1 0 64,0-1-32,-1 1-32,0-1-64,0 1 32,0 0 32,0 0 64,0 0-32,0 0-32,0 0 32,0 0-32,0 0-160,0 0 32,0 0-288,0 0-128,0 0-352,0 0-160,0 0-832,0 0-415,0 0-2369</inkml:trace>
  <inkml:trace contextRef="#ctx0" brushRef="#br0" timeOffset="18.97">5498 783 7168,'0'1'2720,"0"-1"-1472,0-2-768,0 2 832,0 0-224,-1-1 32,1 1-288,0-1-65,-1 0-415,0-1 128,0 0 96,0 1 32,0 0 32,0-2-96,-1 2 64,1-1-192,-1 1-96,1-1-96,-2 0 0,1 0 0,0-2 96,0 1-32,0-1 64,0 1 0,-1-1 32,1 0-64,-1-1-32,0-1-256,0 1-64,0 0 64,0-1 32,0 0-96,-1 1 32,2-1 0,-1-2 64,0 2 32,1-2 32,-1 1 64,0 1 96,0 0-64,0 0 32,0 0-96,0 0 0,0 1-96,0-1 32,0 2-64,1-4-32,-1 2 96,0 0 0,0 1 32,0-3 0,1 2 0,-1 0 0,1-1 0,-2 2 64,2 0-96,-1-1-64,1 2 0,-1-2 32,1 2-32,0-1-32,0 1 32,0 0 32,1 0 32,-1 0 32,1 0-160,-2 0-32,2 1 32,-1 0 64,1 0-64,-1 1 0,0-1 32,1 0 64,0 1-32,-1 0-32,1 0 32,0 0-32,-1 0 0,1 0 0,0 1 64,-1-2 32,0 3-32,1-2 32,0 0-128,0-1 0,0 1 32,1 0 0,-1 1 0,0 0 64,1-1-96,0 1 0,-1 0 32,0-1 64,1 2-96,0-2 0,0 2 32,-1-2 64,1 2-448,0-1-160,0 0-640,0 1-288,0-1-1472,0 1-576,0 0-2335</inkml:trace>
  <inkml:trace contextRef="#ctx0" brushRef="#br1" timeOffset="19.97">3625 1425 6016,'0'0'2272,"0"0"-1216,0 2-800,0-2 512,0 0-256,0 0 32,0 0-128,0 0 0,0 0-224,0 2 160,0-2 64,0 0 0,0 0 0,0 0 256,0 0 128,0 0 0,0 0 63,0 0-415,0 0-96,0-2-224,0-2-32,0 1 32,0-1 0,0-1-64,0-2 32,0-2 0,0-2 32,0-2-64,0-1 32,0-4-128,0 2 0,0 0 96,0-2 32,0 1-32,0-2-64,0 3-64,0 0 32,2 1 32,-2 5 0,0-12 128,0-1-128,0-2 0,-2 0 0,2 0 0,0 4-96,0-1 64,0 2 96,0 2 96,0 2 0,0 0 64,0 1-192,0 3-32,0-1 0,0 3 64,-2-5-96,-1-1 0,1-3 32,1-1 0,-1 3 64,0-1-32,0 4 64,2 1-128,-2 1-64,0 2 64,2 0 64,0 3 0,0 0 64,-3 0 0,3 2 32,-2-1 0,0-1 0,0 0-64,0-2-64,2 0 32,0 0-32,0 2 0,0 1 0,0 1-96,0 0 64,2-1 32,0 2 0,-2 1 64,2 0 96,0-1 64,1 1 32,-3-1 0,0 0 0,2 0-64,-2 1-32,0-1-96,0 1 32,0 1-64,0 2 64,0 0-128,0 0 0,2-2 32,2 1 0,1 1 0,2 0 0,1 0-96,0 0 64,0 0 32,2 0 64,2 0-32,2 0 64,2 0-128,2 0 0,-1 0 32,-2-2 0,2 2 0,1 2 0,0-2 0,2 0 0,2 0 0,1 0 0,-3 0 0,0 0 0,4 0 0,0 0 64,1 0-32,-3 0-32,1 0-64,-2 0 32,2 0 32,-9-2 0,0 2-96,4 0 64,-4 0 96,2-2 32,4 2-32,1 0-64,-3 0 32,6 0-32,-4 0 64,0 0 32,-1-2-128,-4 2 32,3 0 0,1 0 64,-1 0-32,-4 0-32,-2 0-64,2 0 32,-2 0 32,2 0 0,-1 0 0,-3 0 64,-1 0 32,0-2 96,-3 2-32,2 0 0,-2 0-192,0-2 32,0 1 0,0 1 0,0 0 0,0 0 0,0 0 0,0 0 0,-2 0 0,1 0 0,-1 0 0,0 0 0,-2 0-224,0 0-96,-1 0-736,-1-2-288,0 2-4511</inkml:trace>
  <inkml:trace contextRef="#ctx0" brushRef="#br1" timeOffset="20.99">5589 604 6016,'-6'-1'2272,"6"1"-1216,0 0-736,0 0 544,0 0-224,0 0-32,0 0-96,0 0 96,2 0-352,0 0 416,0 0 256,0 0-64,2 0-33,-2 0-95,0 0-96,0 0-256,2 0-160,1 0-128,0 0-96,-1 0 96,4 0 64,-2 0 128,5 0 64,1 0-160,0 0-64,2 0-64,-4 0 32,-6 0-64,6 0-32,-4 0-64,6 0 32,-2 0 32,3 0 0,-3 0 64,4 0 32,-1 0-128,2-2 32,-5 2-64,4 0 0,-4 0 64,0 0 0,0 0 64,5-2 32,-6 0-128,1 2-32,1 0 96,3 0 32,4 0 64,-6 0 0,-1-4 0,-2 4 0,5 0-160,-2 0-32,1 0 32,-1 0 64,-2 0 0,0 0-32,0 0-64,-4 0 32,0 0 96,0 0 32,0 0-32,2 0 32,-2 0-64,2 0-32,-2 0 32,3 0-32,-3 0 0,-1 0 0,2 0 0,-3 0 64,-1 0-32,2 0-32,-3 0-64,-1 0-32,1 0 64,0 0 0,0 0 96,0 0 32,-2 0-32,0 0-64,0 0 32,0 0 32,0 0-32,0 4-32,0-4 32,0 0-32,0 4 0,0-1 64,0-3-32,0 9-32,0-6 96,0 11 64,0-4 64,0 3 32,0-3-64,0 7-32,0 7-32,0 3 64,0-1-96,0-2 0,0-5-32,-2-3-64,2 0 32,0 0-32,0 2 0,2 2 64,-2-1-96,0 3 0,0-1 32,0 1 64,0 1-32,0 1-32,0-1 96,-2-3 64,0-1-64,0-4 0,2-4 96,0-1 32,2 1-96,-2-2-32,2 0-32,-2 2-64,2-1 32,-2 1-32,0 2 0,0-1 64,0-1-32,-4 2 64,4-1-128,-2 0 0,2 3 32,0-2 64,0 1-32,0 0-32,0 1 32,0-1 32,0 2 32,0-3 32,2-1-64,-2-1 32,0-2-64,0-2 64,0-1 0,0 1 32,-2-1-64,0 2 32,2-1-64,0 2-32,2 0 32,0 0 32,2 2-96,-4-5 0,0 1 32,0-1 64,0-2-32,0 2 64,0-3-224,0 0 32,0-3-736,0 0-352,-4 0-2048,-1-3-927,-4 3-1313</inkml:trace>
  <inkml:trace contextRef="#ctx0" brushRef="#br2" timeOffset="21.99">1773 631 10880,'0'-3'4032,"0"0"-2177,0 0-767,0 3 1344,0 0-384,0 0-96,0 0-896,0 0-384,0 0-416,0 0-256,0 0-32,0 0-736,0 0-320,0 0-896,0 3-384,10 3-3711</inkml:trace>
  <inkml:trace contextRef="#ctx0" brushRef="#br0" timeOffset="22.99">5580 623 7296,'0'-1'2720,"0"1"-1472,0-1-672,0 1 736,0 0-192,0 0 0,0 0-33,0 0 129,0 0-672,-1 1 128,1-1 64,-1 1 32,0 1 96,1-1-192,-1 1-96,0 2-64,0-2 0,0 1-128,-1 1-64,0 0 160,-1 2 128,0 0-160,0 1-96,0-1-192,-1 2-64,0-2-32,1 0-64,0-1 32,0 0-32,0 0 0,0 1 0,1 0 0,-1-1 64,0 0-32,1 0-32,0-1 32,-1 0 32,0 0-32,2 1-32,-1-2 32,0 1 32,0 0-32,2-2-32,-2 0 32,1-1-32,0 1 0,1-1 0,-1 0 0,0 1 64,1-2-32,-1 2 64,0-2-128,0 2-64,0-1 64,1 0 64,0-1 0,-1 1 64,1-1-64,0 0 64,0 0-64,0 0-32,0 0-544,0 0-192,1 0-1920,-1 0-736,0 1-2975</inkml:trace>
  <inkml:trace contextRef="#ctx0" brushRef="#br2" timeOffset="23.99">1926 787 11136,'0'-4'4224,"0"2"-2305,0 2-1055,0 0 1280,0 2-480,-8 5-96,5 5-448,-3 10-224,-1 3-512,-4 3-96,11 2 32,0 1-128,3-6 64,5-3-32,2-6 32,4-1-128,11-2-32,-1-7-96,4-6-32,-3-9 96,3-4 32,-4-6-32,1-6-64,-12-2 32,-6-1-32,-7-4 0,-11 1 0,-6 4 0,-5 2 64,-2 7-32,1 4-32,5 9-320,0 5-128,5 5-544,2 1-256,4 2-1248,-3 4-480,10 3-3167</inkml:trace>
  <inkml:trace contextRef="#ctx0" brushRef="#br2" timeOffset="24.99">2125 799 11392,'0'3'4288,"3"0"-2305,1 6-1183,0-3 1152,-1 7-640,1 5-192,-1 4-288,4 1-160,0 1-352,0-2 64,-3-4 128,-1-3-192,3-2-32,-6-3-160,8-4-32,-8-6 32,7-3 64,-7-6-32,3-8 64,-3-1-128,7-13-64,-3 1-96,0-2 32,2 4 32,1 6 0,4 4-96,2 5 64,5 7 32,-1 6 64,1 6 256,-3 4 160,-2 8 64,-2 7 32,-4 6-288,-1 0-160,1-3 96,1-3 160,-2-3-192,1-3-96,-3-7-512,0 0-128,-1-6-640,0-6-192,1-6-3872,3-6-1663,0-4 1023</inkml:trace>
  <inkml:trace contextRef="#ctx0" brushRef="#br2" timeOffset="25.99">1814 839 6912,'-7'-19'2624,"7"17"-1408,7-2-352,-7 4 928,0 0-96,0 0 63,0 0-31,0 0 128,0 0-1024,0 0 256,0 0 96,0 0-160,0 0-32,0 0-288,0 0-96,0 0-224,0 0-64,0 0-128,0 0 32,0 0-64,0 0 0,0 0-32,0-6 64,0 0-32,-7 0 64,7 0-192,0-1-96,0 5 32,0-2 0,0 0 32,0 2 0,0 2 0,0 0 0,0 2 64,0 6 96,0 1 128,0 6 64,0 4-96,0 2 0,7 1-160,-7-1 0,0 2-32,4-2 32,-4-2 0,0-4 96,0-2-96,0 0-64,0-4-96,0-3 32,0 0 32,0 1 0,0-5-224,0 2 0,0-4-768,-4-4-224,4-2-576,0 0-160,0 0-1984,4-4-799,-1 1-929</inkml:trace>
  <inkml:trace contextRef="#ctx0" brushRef="#br1" timeOffset="26.99">340 1080 6784,'-4'-10'2624,"4"2"-1408,0-6-448,0 6 864,0 0 0,0 8 64,0 0-33,0 0 1,7 8-896,1 7 544,6 7 192,2 4-224,1-1-96,-2 9-416,-1 14-64,6 0-352,0 0-128,2 3-64,-2-3 32,1-4-32,-4-7 64,-5-8-64,0 2 0,-2-21 32,1 2 32,2-9 32,7-11 0,-7-9-128,3-14-32,5-8 32,-8-6 0,-1-10-160,-4 11 32,5-4 64,-5 3 32,-8 1-32,8 3 32,-8 8 0,9 0 96,-5 7-96,-4 4-64,8 4-96,-8 3 32,0 4-256,0 4-64,0-4-320,0 11-128,0 0-352,0 3-128,0 5-608,0-1-160,0 4-1536,0 4-639,-8 0-865</inkml:trace>
  <inkml:trace contextRef="#ctx0" brushRef="#br0" timeOffset="27.99">4876 1012 8448,'0'0'3168,"0"0"-1728,0 6-352,0-6 1088,0 6-289,0 0 577,4 9-704,-4 6-928,6 5 64,-6 8 64,8-2-96,-2 7 32,1 11-288,0 6-128,0 14-64,-4 1-32,0-9-128,-3-5-96,0-4 288,0 4 64,0-7-160,0-2-64,0-16-96,0 1-32,0-6-192,0-6 32,0-3 0,0-7 64,0-2-32,3-6-32,-3-3-320,3-5-128,1-8-992,-1-1-384,-3-1-832,0 0-352,0 2-3647</inkml:trace>
  <inkml:trace contextRef="#ctx0" brushRef="#br0" timeOffset="28.99">5160 1014 8448,'0'0'3168,"0"0"-1728,0 6-352,0-6 1088,0 6-289,0 0 577,3 9-704,-3 6-928,6 5 64,-6 8 64,8-2-96,-2 7 32,1 11-288,0 6-128,0 14-64,-4 1-32,0-9-128,-3-5-96,0-4 288,0 4 64,0-7-160,0-2-64,0-16-96,0 1-32,0-6-192,0-6 32,0-3 0,0-7 64,0-2-32,3-6-32,-3-3-320,3-5-128,1-8-992,0-1-384,-4-2-832,0 2-352,0 1-3647</inkml:trace>
  <inkml:trace contextRef="#ctx0" brushRef="#br0" timeOffset="29.99">6172 1024 13440,'-6'0'4991,"-1"0"-2687,7 5-1920,0 0 1120,0 10-160,2 8 128,-2 7-448,2 8-160,1-6-480,1-2-160,-4 1-32,2 0-96,-2-5-64,6-2-448,-5-5-128,2-4-992,-1-4-448,2-4-1280,-2-6-576,-2-1-1759</inkml:trace>
  <inkml:trace contextRef="#ctx0" brushRef="#br0" timeOffset="30.99">5678 1090 9472,'0'-11'3520,"0"7"-1920,2 3-448,-2 1 1215,0 0-319,3 1-96,-1 4-320,0 8-160,1 5-800,-1 5 96,2 6 0,-1 2-192,-1-7 0,0 0-352,1 1-64,-1-2-96,0-1 32,-2 0-224,2-10 32,0-1-608,2-4-256,-2-5-768,2-6-288,-2-1-1024,0-2-480,-2-6-2079</inkml:trace>
  <inkml:trace contextRef="#ctx0" brushRef="#br0" timeOffset="31.99">5758 1041 10880,'3'2'4128,"1"-2"-2241,4 7-735,-7 0 1376,2 10-416,-1 4-128,3 6-640,-3 5-192,0 1-672,0-10-64,1-2 0,-1 1-224,0-3-96,-2-1-224,3-3-64,-1-4-832,1-3-288,-3-2-896,4-6-288,0 0-3999</inkml:trace>
  <inkml:trace contextRef="#ctx0" brushRef="#br0" timeOffset="32.99">3858 1272 7936,'2'2'2976,"0"-2"-1600,2-3-416,-4 3 1088,2-5-161,-2 1 609,2-5-672,-2-2-960,-2 0 32,-2 1 64,-2-1-96,0 1-32,-2 4-192,-2 2-64,-5 4-192,4 2 0,-1 8 64,-2 5 96,-1 3-160,3 2 32,2 1-128,4-5 64,4-1-64,6-3 0,2-1-96,4-2-32,6 0-32,7-3 0,0-3-160,-2-1 32,-1-2-352,0 0-96,3-4-640,-6-3-224,0-2-1088,-3-2-416,-4 0-1536,-2 1-671,-4 2-65</inkml:trace>
  <inkml:trace contextRef="#ctx0" brushRef="#br0" timeOffset="33.99">3929 1077 12160,'-5'0'4575,"5"-2"-2495,0 5-1440,0-1 1120,0 4-64,0 5 96,0 5-544,0 5-224,0 4-576,2 5-64,-2-2-32,3-2-192,-1-2-32,0-4-64,0-6 32,0-3 0,2-2 32,0-2 0,0-5 0,0-6-64,0-5 32,0-7-128,0-5 0,0-6 32,2 1 64,0 3-96,0 4 0,2 3 32,1 6 0,-2 7-96,1 8 64,-2 6 160,0 7 160,-1 6-96,-1 0 64,0 0-160,0-4 0,2-5-96,-6-2-32,4-2-544,-2-2-160,0-2-928,0-2-288,-2-3-960,2 2-384,0-6-2751</inkml:trace>
  <inkml:trace contextRef="#ctx0" brushRef="#br0" timeOffset="34.99">5890 1255 12416,'-5'0'4639,"5"0"-2495,3 0-1568,-3 0 1088,5 3-160,-1 1 64,0-1-320,5 1-128,-4-1-608,2-1 32,-1 0 96,7-2-160,-5-2 0,4-5-384,-3-2-96,-2-2 32,0-3 96,-7-2-96,0 1-32,0 2-160,-7-2 32,0 4 64,-2 6 32,-3 5 160,-4 5 160,-2 7-96,4 5 64,1 4 32,5-1 160,4-6-192,6-1 0,5-1-128,3 1-96,-2-1-224,1-1-32,4-2-608,3-3-192,0-5-1024,-1-1-352,4-1-1216,-6-1-448,0-3-1759</inkml:trace>
  <inkml:trace contextRef="#ctx0" brushRef="#br0" timeOffset="35.99">6085 1172 11648,'0'-14'4288,"0"8"-2305,0 3-767,0 3 1344,0-2-352,-2 2-128,-3 2-544,-4 7-224,-5 7-736,-2 6 128,0 0 160,5-1-352,3-2-32,0 1-224,8-3-96,0 2-160,11-3 0,1-4-64,-1-3 0,5-3-288,0-6-160,7-4-672,0-1-192,-2-3-704,4 2-224,-9-5-1376,-4-4-576,-3-3-1439</inkml:trace>
  <inkml:trace contextRef="#ctx0" brushRef="#br0" timeOffset="36.99">6099 1270 11648,'-3'0'4288,"8"-3"-2305,0 1-1119,1-1 1184,4-1-672,1 1-160,3-1-576,6-1-160,-1-2-288,-3 1-128,-2-2 32,-2 3-128,-1 0 0,-2 2-1184,-2-1-512,-3 2-1824,1 4-767,2 2-705</inkml:trace>
  <inkml:trace contextRef="#ctx0" brushRef="#br0" timeOffset="37.99">6287 1190 13952,'-2'4'5183,"0"3"-2815,-1 4-2048,3-10 1088,0 6-544,0 8-32,0-1-288,0 0 0,0-1-320,0 0-192,3-1-64,-3 1-384,2-4-160,-2-2-960,2-2-352,0-1-1440,0-1-511,3 1-1217</inkml:trace>
  <inkml:trace contextRef="#ctx0" brushRef="#br0" timeOffset="38.99">6261 1117 10880,'-2'-8'4128,"4"3"-2241,1-1-2271,-3 5 576,3-1-1919,-1 0-705,2 4-1632,3 1-736</inkml:trace>
  <inkml:trace contextRef="#ctx0" brushRef="#br2" timeOffset="39.99">2223 1109 10624,'0'-2'3936,"0"-2"-2112,0 0-2208,0 4 640,0 0-2432,6 0-960,5 4-736,-4 6-192</inkml:trace>
  <inkml:trace contextRef="#ctx0" brushRef="#br2" timeOffset="40.99">2318 1162 10240,'0'19'3872,"6"-8"-2112,1 15-993,-1-17 1121,2 4-256,-1-1 64,0 4-576,0 2-224,0-3-512,-4 5 32,4-5 32,1-3-224,-8-5-64,6 5-32,-6-6 0,0-6 128,0 0 96,-6-9-64,6-7 64,-8-6-64,1-3 0,4-6-160,0 1-96,3 2 0,0 3 32,6 6-96,1 4-64,4-4 64,3 7 0,0 3-128,0 3 32,0 2-576,-1 4-192,2 4-864,-5-2-384,-2 5-2048,2 2-927,-4 0 319</inkml:trace>
  <inkml:trace contextRef="#ctx0" brushRef="#br2" timeOffset="41.99">2645 1162 14464,'0'-12'5439,"0"6"-2943,-10-4-2144,10 4 1248,-7 3-704,0 0-128,-3 3-96,-5 3-32,-2 3-352,-1 3 32,1 4 32,3 2-128,0 0-64,7 1 0,0-3-32,7-1-160,7-3 32,3 1 0,8-1 64,0-3-96,-1 0 0,1 0 32,3 4 64,-11-4-32,4 9-32,-11 1-64,4-3 192,1-1 64,-8 1 96,-8-1 160,-2-3-64,-4-2 32,-4-7-160,-3 0 0,-3 0-224,-1-10-32,4-2-512,5-1-128,1 7-1024,1 0-384,14 3-3488,0 3-1535,8 6 1343</inkml:trace>
  <inkml:trace contextRef="#ctx0" brushRef="#br2" timeOffset="42.99">1811 1202 9600,'-4'0'3584,"4"0"-1920,0 0-736,0 0 1151,0 7-415,0 2 0,4 4-416,-1 5-128,1 7-608,3 6 96,0 3 128,0 0-96,0-3-64,0 0-256,0-9-64,-4-7-128,0 4-32,1-10-32,0 4-64,-4-8 224,0 3 96,-4-18 32,0-9-160,-2-6-128,-1-8-32,0-5 32,0-8-32,3-8-32,4 14-64,4 6 32,3 6 32,3 6 0,4 4-96,0 5 64,4 4 32,6 6 0,-6 6 0,-1 10 64,1 5-96,-11 4 0,-1 0 96,-6-1 32,0-2 160,-10 3 96,-1-1-64,5 1 0,-5-6-96,1-1-32,-1-8-256,-4-7 0,2-7-544,2-2-192,4 0-1152,1 0-480,6-1-1152,0 4-543,3 2-1441</inkml:trace>
  <inkml:trace contextRef="#ctx0" brushRef="#br2" timeOffset="43.99">2035 1240 15232,'-15'3'5695,"15"-3"-3071,0 3-1920,-3 0 1344,-4 3-800,7 0-160,-3 3-512,3 1-128,0 5-256,3 5 0,4-2 32,-1-3-32,9 4 32,3-10-64,1-2 64,3-2-128,-1-10 0,0-2-32,-7-2-64,-3-10 32,-4 1 32,2-5-96,-9-1 0,0-4-32,0 4 0,-9 2 64,2 3 64,-11 6-96,0 4 0,1 6-128,3 6 32,-3 3-160,-1 7 32,0-1-448,12 4-96,-4-4-704,10 1-320,0-4-1152,10-3-448,0-3-2751</inkml:trace>
  <inkml:trace contextRef="#ctx0" brushRef="#br0" timeOffset="44.99">4584 1221 14080,'-2'8'5279,"4"-2"-2879,0-3-1312,0-1 1504,-2-2-640,4 3-160,0-1-672,2 0-320,5-2-448,0 0-96,2-4 64,-2 1-192,2-4 0,-1 0-64,-2 0 32,-2-2-64,0-2-32,-4-1 32,0-3-32,-4 2 0,-2 4 0,-4 4 64,-6 5 32,-4 9-32,0 2-64,0 9 32,-3 7-32,3 3 0,4-6 0,4-2 0,6-1 0,4-4 0,2-1 0,4-3 0,9-4 0,0-4 0,4-3 0,-3-2-224,0-2 0,-2-2-2656,2-4-1184,-2-7-4000</inkml:trace>
  <inkml:trace contextRef="#ctx0" brushRef="#br2" timeOffset="45.99">2240 1146 12416,'0'0'4639,"0"0"-2495,0 0-1376,0 0 1280,0 0-640,0 7-160,0 2-96,0 6 0,0 4-640,0 0-96,0-3 32,7 5-128,-7 1 64,7-4-224,-3 1-32,3-6-64,-1 2-64,-6-6-544,4 7-192,3-10-864,-7-3-320,7-9-3840,-7 0-831</inkml:trace>
  <inkml:trace contextRef="#ctx0" brushRef="#br2" timeOffset="46.99">2188 1171 5376,'0'0'2112,"0"-3"-1152,0 0-64,0 3 864,0 0 160,0 0 128,0 0-1,0 0 65,0 0-1152,0 0 512,0 0 256,0 0-384,0 9-96,0 4-544,0-1-128,0 4-128,0 0 32,7-1-192,-4 7-32,-3-4-128,7 1-32,-7-3-32,8-1-64,-8-3 32,0 1-320,3-4-64,-3-3-512,0 1-192,0-2-832,0-5-416,7-5-4031,-1 5-2209,-6 0 4064</inkml:trace>
  <inkml:trace contextRef="#ctx0" brushRef="#br0" timeOffset="47.99">5402 1294 6272,'0'0'2368,"3"-2"-1280,2-3-768,-3 2 544,0-1 64,3-2 160,-1-1 160,-1-2 96,-1 0-704,-2-1 479,-2-2 257,-1 2 32,-1-3 128,-3 3-96,0 1 64,-2 1-192,-2 5-32,-1 6-224,1 7 0,-1 2-256,0 6-32,1 0-288,-1-4-64,6 2-96,1 1-32,3 0-96,4 1-32,3 2-192,1-7 32,6 1 0,4-5 64,3-2-256,1-7-32,-2-7-800,1 0-288,1 2-1376,-1-6-512,-3 5-2912,-3-1-2623,-3-2 3295</inkml:trace>
  <inkml:trace contextRef="#ctx0" brushRef="#br0" timeOffset="48.99">5526 1231 12928,'-4'-6'4831,"2"6"-2623,-1-1-960,1 1 1536,-2 3-576,-1 5-96,-2 3-736,0 1-192,2-1-704,2 0-160,1-1 32,4 3-160,1 1-32,7-1-64,2 1 0,1-5-64,6-5 64,-1 0-128,-4-8 0,-1 0 32,-1-5 0,-1 2-160,-1-2 32,-4-5-224,-1-3-32,-5 0 160,0-5 96,-5 1 32,1 1 32,-3 5 0,-4 5-64,-1 7-608,1 4-256,0 8-960,1 4-448,3 2-1632,4 0-607,3 1-1025</inkml:trace>
  <inkml:trace contextRef="#ctx0" brushRef="#br0" timeOffset="49.99">4185 1217 9472,'0'-18'3520,"0"14"-1920,0-1-544,0 2 1151,0 1 97,0 0 128,-3 0-352,3 2-64,-9 0-1152,1 4 128,-2 3 96,-2 3-288,-1 7-96,-1 2-320,4 3-96,4-2-160,2-6-96,3-1-96,1-1 32,3-3 32,5-2 64,4-2-96,0-1-64,3-2-96,-5-4 32,0-2-128,-1-4-32,4-5-64,-7-3 64,-2-5 32,-2-1 32,2 5 64,-2 5 128,-2 3 224,0 4 160,0 9 32,-2 4 96,2 6-160,0 3-32,0 3-192,0-5-64,2-1 0,2-4 0,0-1-576,0-2-256,2-2-608,0-1-256,-2-2-896,4-2-448,-1-4-2335,-3-3-2209,-1-4 2816</inkml:trace>
  <inkml:trace contextRef="#ctx0" brushRef="#br0" timeOffset="50.99">4285 1195 12288,'0'11'4575,"2"9"-2495,1-1-1440,-1-6 1120,-2 3-320,4-2-64,-2-1-416,0 0-192,0-3-448,0-1 0,0-2 96,-2-1-160,4-2-64,-4 0 256,0-4 64,0 0-224,0-4-96,0-6 0,0-6 96,0-7-64,0 0-64,0 3 192,0 2 96,2 2-224,0 2-128,6 8-288,0 2-608,0 4-224,0 6-800,1 2-352,-4 0-1952,7-1-863,-3 4-641</inkml:trace>
  <inkml:trace contextRef="#ctx0" brushRef="#br0" timeOffset="51.99">4508 1235 10112,'-2'-6'3776,"2"-6"-2048,-2 5-609,0 3 1281,0 0 0,-3 1 64,1-2-160,-2 1-64,2 3-1248,0-1 0,-6 4 0,-8 6-416,0 5-128,-2 3-288,6 3-128,3 7 0,3-9-32,6-4 0,2-2 0,6-2 0,4-4 0,5 1 0,-3-5 0,0-1 0,0-3 0,-2-4-96,2-7 64,-2-7-32,0-1 0,0 1 64,1 2 64,-3 7-96,-1 2 0,-1 6-32,1 3 0,-1 14 64,0 6 0,0 7 0,-2-3 0,0 0 64,-2 4 96,-4 2-64,-2-2-64,-4-1 0,0-2-32,-2-5 0,-2-2 0,2-5 0,2-7 0,-3-5 0,-3-3 0,0-6 0,0-8 0,2 2-352,2 1-96,2 1-832,2 2-384,6 2-1152,4 2-544,4 2-2880,0-1-2175,8-5 3519</inkml:trace>
  <inkml:trace contextRef="#ctx0" brushRef="#br0" timeOffset="52.99">6393 1218 16767,'0'2'6336,"0"0"-3456,-3 5-2592,1-1 1376,0 1-768,2-3-192,-3 7-288,1 2-32,2 2-224,0-3-96,2 1-32,3 1-32,0-4 64,1-4-32,4-2-32,1-2 32,3-4-32,0-3-96,-5 0 64,-3 1-128,2-3 32,-4 1-224,-4-14-32,0 8 64,-10-11 128,2 7-256,-1-1-32,-1 3-512,-3 5-192,1 0-1344,-2 11-608,3 0-3263</inkml:trace>
  <inkml:trace contextRef="#ctx0" brushRef="#br0" timeOffset="53.99">6506 1215 13440,'-3'10'4991,"3"-10"-2687,3 17-1408,-1-17 1376,0 11-672,0-6-128,1 4-576,-3-2-256,2 3-352,0-4-64,0 5 0,1 2-32,-1 1 32,-2-5-128,0-2-64,0-1 0,0-6 32,2-4-32,1 0-32,1-4-128,2 4 0,-4 2 0,2-16-32,1 5 32,-1-10 0,0 7 224,1 0 96,0-1 32,2 10 32,-3-1 224,2 15 128,0-2-96,-2 8-32,1-2-384,0 0-32,4 6-128,0 1-64,0-3-256,2-5-96,1-3-1216,0-1-576,-3-2-3264</inkml:trace>
  <inkml:trace contextRef="#ctx0" brushRef="#br3" timeOffset="54.99">2991 1250 8704,'-22'5'3232,"16"-2"-1728,-1 1-480,5-2 1119,0 0 1,1-2 160,1 1-640,0 1-224,1 0-832,5-1 352,5-1 128,5 0-160,2-1-64,5-1-128,3-1-96,4-3-64,-2 1-32,-2-2-224,0-1-128,-1 3-96,-3-1 0,-2 1-64,-2 2-32,-3 1-64,-4 0 32,0 1 32,-3 1 0,-3 0 64,-1 0 96,1 0 64,-3 0 32,-2 1-128,-2 3-32,-3 1-96,1 2-96,-1 2 64,-3 2 64,0 3 0,-1 5 64,1 0-64,0 2-32,2 1 32,0-3-32,2 0 0,1-5 0,-2 0 0,3-5 0,0 2 0,0-2 0,0-2 0,0-1 0,2 1-96,0-4 0,0-1-800,0-2-352,0 0-1280,2-2-544,4-5-4576</inkml:trace>
  <inkml:trace contextRef="#ctx0" brushRef="#br1" timeOffset="55.99">787 1284 9984,'-9'-15'3776,"9"10"-2048,0 5-1088,0 0 1023,0 0-319,0 5 0,0 2-224,0 8-32,0 7-608,0 4 64,0-4 96,0 15-224,0-4 0,0-14-32,0 3 64,0-3-160,0-5-32,9-4-64,-9-1 32,0-7-64,0-2 64,0-13-64,8-7 0,-8 3-192,4-1 32,5-2-64,4 5 0,6 4 64,-1-3 0,-6 14-96,9 0 0,-1 0 64,-3 11 0,-5-4 32,-3 8 64,-2-1-96,-7 5 0,-7-7 160,7 3 64,-9-1 64,-3 1 0,-5 3-224,-3-10 0,7 3-96,-7 0 0,11 0 0,-3-11-64,-4 0-480,11 0-160,-3 0-608,-1-11-256,9 3-1024,9 1-384,-1 0-2623</inkml:trace>
  <inkml:trace contextRef="#ctx0" brushRef="#br1" timeOffset="56.99">985 1390 8448,'0'0'3168,"0"0"-1728,0 0-544,0 0 960,0 0 31,0 0 33,0 8-480,0 3-160,0 1-736,0 5 32,0 9 0,5-7-256,-5 3-96,8-1-128,-8-1-96,0-6 32,0 5 32,0-12-544,0 0-192,0-3-736,0-4-256,0-4-1280,-8 1-543,8-5-1313</inkml:trace>
  <inkml:trace contextRef="#ctx0" brushRef="#br1" timeOffset="57.99">961 1264 9728,'0'-6'3584,"0"1"-1920,0 3-1312,0 2 831,0 0-863,0 0-224,0 0-1503,8 0-609,-8 2-2208,9 9-992</inkml:trace>
  <inkml:trace contextRef="#ctx0" brushRef="#br3" timeOffset="58.99">1132 2947 7296,'-4'0'2720,"8"0"-1472,-4 4-896,0-4 672,0 0 96,0 0 96,0 0-96,0 0 31,0 0-639,0 0 352,3 0 160,-1 2-96,0-2 0,1 0-160,5-2-96,-2-2 0,4 1-32,4-3-96,0-1 0,0 0-96,2-2 32,-2 0-64,-1-2 64,-1 3-128,2-2-32,0 2-128,4-4 32,0 0-128,0-2 0,5-2-32,1-6 32,4 3 0,0 0 96,-4-2-96,-1 1 0,-1 0 32,2-3 0,2 4 0,-1 2 0,-1-2 0,0 6 0,2 0-64,0 1 32,1-2 0,-3-5 32,-4 2 0,0-5 0,1 1 0,0 3 0,4-5-64,1-1 32,-2 1-64,6 1-32,-1 1-64,-1 4 32,-2 4 96,-2-2 32,-6-1 32,1-2 0,1-2-64,0-1 32,4-1 0,-4 3 32,0-2-64,2-2-64,5 0 32,-1 2-32,0-1-96,-2 6 64,-3-4 32,-1 2 64,2-2-32,2-1-32,0 0 32,0-3-32,-2 5 0,3-1 64,-1 0-32,0-2 64,1 1-64,-3 1 64,-2 3-128,0 0-64,0 1 128,3-2 32,-1-3-96,0 1 32,-2-3 0,0 1 64,3 2-32,0 2-32,0 1 32,-3-3-32,4 0 0,-6 2 0,-2 0 0,0 0 0,3 3 0,-3 3 64,-3 3-32,6 3-32,-3-7 32,-2 2-32,-2-2 0,1 1 0,0 1 0,1-1 64,3-4-32,-3 3-32,2-3 32,-4 5-32,1 1 64,-4 0 32,1 1-32,0 2 32,-2 0-128,-1 2-64,-1-1 64,-2 3 64,0-1 0,-4 4-32,4-1 32,-4 1-32,0 0-96,0 0 0,0 0-224,0 0-128,0 0-736,0 0-288,-2-2-2400,-4-4-1024,-4 15-1951</inkml:trace>
  <inkml:trace contextRef="#ctx0" brushRef="#br1" timeOffset="59.99">1375 1388 10368,'6'-15'3936,"-3"7"-2112,2 0-1057,-5 5 1121,0-5-448,0 5-128,-5 0-384,2-2-128,-3 5-448,-6 5 128,4 1 96,0 2-256,3 3-32,-2 0-96,2 1 32,5-2-128,0 2-64,5-6 0,-2 1 32,6 1-32,4 0-32,8-2-64,-2 9 32,3 1 32,-7-1 64,2-1-96,-5 1 0,-3 0 32,-4-1 64,-5 1 256,-5 1 160,-4-6 64,-3 2-32,1-6-64,-2-2 32,-4-4-192,4 0-32,2 0-192,3-4-64,-10 1-416,10 0-224,4 3-928,0-5-416,4-2-2592,8 0-1087</inkml:trace>
  <inkml:trace contextRef="#ctx0" brushRef="#br1" timeOffset="60.99">1 1343 11648,'0'0'4288,"0"4"-2305,8 0-959,0-4 1280,5 3-576,4-3-192,7 0-704,5 3-192,0 2-384,-4-5-160,1 0-64,-2 0-736,1 0-256,-1 0-2144,2-5-896</inkml:trace>
  <inkml:trace contextRef="#ctx0" brushRef="#br1" timeOffset="61.99">1156 1416 10880,'-5'-7'4032,"2"3"-2177,-5-7-1119,8 7 1120,0-3-672,-13 0-192</inkml:trace>
  <inkml:trace contextRef="#ctx0" brushRef="#br1" timeOffset="62.99">1119 1376 22431,'-17'7'672,"13"8"-32,-13-4-160,6 3-32,1 6-192,-2 9-96,12-10-64,0 3-96,0-4 32,9-1 32,-6-5-96,15-2 0,-7-1-32,10-9 0,-4-11-160,4-4-96,-5-4 96,-3-2 64,-5-1 0,1-5 128,-5 1 0,4 4 32,-4 0 0,-1 7 64,-3 4-32,0 11-32,0 5 32,5 1 32,0 5-32,-2 8 64,2-1-64,0 0-32,2-3-416,-7 1-192,4-6-544,5 1-224,-5-7-1184,-4 0-447,0-1-1921</inkml:trace>
  <inkml:trace contextRef="#ctx0" brushRef="#br1" timeOffset="63.99">3666 2246 6656,'0'0'2528,"4"0"-1344,-4 0-256,0 0 896,0 0-96,0 0 95,0 0-319,0 0-64,0 0-800,0 0 128,3-5 0,-3-1 32,0 0 0,0 0 32,0 0 96,3 0-192,-3-1-128,0 2-96,0-8 0,0-1-128,0-4-64,0-3-64,0-8 0,-3-4 0,0 6 64,-1-8-160,0 2-32,1-3-64,0 3 32,-1 4-64,1 1-32,0 5 32,0 8 32,-1-3 32,4 6 96,0-3-32,-4 4 0,1-1-96,0-2 32,-1-5-64,2 7 64,2-3-128,-4-3 0,1 1 32,3-1 64,-4 0-32,4 3-32,-3 0-64,3 3 32,0 0 32,0-2 0,-3 2 64,3 3 32,0-3-32,0 6 32,0 0-64,0 0 64,0-3-128,0 4 0,0-1 32,0-1 64,0 2-32,0-2-32,0 1 32,0 3-32,0 1 0,0-1 0,0-1 0,0 2 0,0-2 0,0 4 64,0-3-96,0 3-64,0 0 64,0 0 64,0 0 0,6-2 64,1 2-128,-1 0 0,4 0 32,1 0 0,-1 2 0,0 1 64,6 1-96,5-2 0,2 2 32,4-1 0,-1-1 0,5 1 64,-8 1-32,-3-2-32,4 1 32,-1 1-32,7-2 0,0 1 0,1 0-96,-1 1 0,-4-2 64,1 2 64,6 1 0,-3-2-32,-2 3 32,8-6-32,-3 0 0,-2 0 0,-4 3 0,-4-3 0,-3 0 0,0 0 0,3 0-96,1 0 64,-1-3 32,4 0 0,-4 3 0,1 0 64,-4 6-32,-4-6 64,1 0-128,0 0 0,3 3 32,0-3 64,0 3-96,0 0 0,0 0 32,1-3 64,-1 3-96,-1-3 0,-2 0 96,1 0-32,-3-3-32,-1 3 96,-4-3-64,1 0-32,-5-3 32,0 6-32,1-3-96,0 0 64,0 3 96,-4 0 32,0-3-32,-3 3-64,0 0 32,0 0-32,0 0 0,0 0 0,0 0-96,0 0 0,4 0-384,-4 0-64,0 0-1088,0 0-384,3 0-2400,-10 9-4511</inkml:trace>
  <inkml:trace contextRef="#ctx0" brushRef="#br1" timeOffset="64.99">5275 1467 6656,'7'0'2464,"-14"7"-1344,7-7-608,0 0 768,0 0-256,0 0-32,0 0-288,0 0-96,0 0-352,0 0 256,0 0 127,0 0-191,0 0-32,0 0 64,0 0 64,0 0-96,0 0 64,7-4-160,-7 4-32,2-3-192,6 3-96,-2 0 128,-3 0 32,4 0 0,10-5 32,-10 5-64,9 0 64,1 0-128,7 0 0,-8 0-32,8 0-64,-7 0 32,-1 0 32,7 0-32,1 0-32,-1 0 32,-3 0-32,4 0 64,-7 0 32,6 0-32,1 0-64,-8 0 32,7 0-32,-5 0 0,-2 0 0,1 0 0,0 0 64,-5 0 32,9 0 96,-4 0-160,0 0-32,-1 0 0,1 0 64,0 0-32,-4 0-32,1 0-64,-4 0 32,0 0 96,-1 0 32,-2 0-32,0 0-64,0 0 32,3 5 32,0-5-32,-1 0-32,-2 0-64,4 0 32,2 3 32,-3 1 64,0-2-32,3-2 64,-6 0-128,3 0-64,1 4 128,-5-4 32,0 2-96,4-2 32,-3 0 0,3 3 64,4 0 32,-11 0-128,3 0 32,1 0 0,-7-3 64,4 3-32,-1 0 64,0 0-64,4 0 64,-7 3 128,0-1 128,0 5-128,7 2-64,-7-1 0,0 4-32,0 0 0,3 4 0,-3 0 0,4 3 64,-4-8 32,0-1 96,0-1-96,0-1-64,0 1-64,0 0 0,0 1 0,3 4 32,-3 1-64,7-1-64,-7 4 96,2 0 64,-2 0 0,4 0 64,-1-3-192,4 2-32,-7 4 64,0-3 96,0 6 0,0-3 0,0-1-96,-3 1-64,3 3 96,0-6 0,0-3-32,-4-3 32,1-4-64,3 4-32,-4 3 32,4 0 32,-2-4 32,2 7 32,-4 4 0,4-5 0,-3 1 0,3-3 0,-3-3-64,3 0-64,0-3 32,3 5 32,-3-2-32,0 0 64,0 2-128,3-1-64,-3-5 64,0 11 0,0-11 32,0 2 64,0-4-32,0 5 64,0-1-64,0-2-32,0-3 32,-3 5-32,3-1 64,0-3-32,0 3-32,0-1 32,0-4-32,0-5 0,0 4 0,0 0-96,0-6 64,0 6 32,0-3 0,0 0 64,0 0 32,0-3-128,0 6 32,0-6 0,0 0 0,0 0-352,0 0-96,0 0-416,0 0-160,0-6-1792,0-9-736,-3 3-3071</inkml:trace>
  <inkml:trace contextRef="#ctx0" brushRef="#br4" timeOffset="65.99">1744 1632 5760,'2'-5'2176,"-4"-1"-1152,2 1-352,0 5 704,0-6-32,0 1-32,-4-2-288,2 5-160,-2-1-480,4 0 191,0 1 65,0 2 32,0 0 64,0 0-288,0 0-96,0 0 0,0 0 96,0 2 96,0 4 64,0 0 32,0 5 0,0-1-96,0 7 0,0 1-96,0 0-32,0 2-96,0 5 32,0 3-64,0 2 0,4 1-32,-4 0 64,2-6-160,-4 0-32,-2-1-64,4 7 32,0 3 0,0 2 32,0-3 0,6 3 64,0 0-96,-2 6-64,2 2 0,-3-5 32,0-8-96,0-4 0,-3 1 96,4 3 32,-4-1-128,0 1-32,0-1 96,3 1 32,-3-6 0,3 6 32,-3-7 0,0 1 96,3 6-96,-3-4-64,3 2 64,-3-4 0,-3-1-128,3-7 32,0 6 0,0-9 64,0-1-32,0-2-32,0 1 32,-6-1-32,6 0 0,0 0 0,0 0 64,0 0 32,0 0-128,0 0 32,0 0 64,0 3 32,0-9-32,-3 7-64,3-4 32,0-2 32,0 5-32,0-3-32,0-2 96,-7 5 0,7-6 32,0 1 0,-6-3-64,6 3-64,0-6 32,0 5-32,0-2 0,0-1 0,0-2 0,0 3 64,0-3-32,0 3 64,0-3-64,0 3-32,0-3 32,6 0-32,-6 0 0,7 0 64,-4 0-96,3 6 0,1-6 32,1 0 64,-1 0-32,-1 0-32,4 0-128,-4 0 0,3-6 64,7 6 96,-4 0 64,7-3 96,0 3-96,6-3-64,-9 3-160,5 0-64,0-3 224,5 3 128,-1 0-64,4-2-64,-5 2 0,4 0-32,-2-3 0,-2 3 0,-2 0 0,0 0 0,0 0-224,3 0-96,0 0 384,-1 0 256,2 0-96,-1 0 32,-4 3-192,4-3-64,1 0 64,2 0 32,0 0-32,3 0 32,4 0-64,-10-3-32,0 3 32,-3 0-32,3 0-96,2 0 64,-2 0 32,0 0 64,-3 0-32,-3 0-32,3 0 32,-6 3-32,2-1 0,1-2 0,-3 0-96,0 0 64,-1 0 32,1 0 0,-4 0 64,1 0 96,0 0-64,-7 0 0,6 0-32,-6 0 32,4 0-64,-5 0-32,-1 0 32,0 0-32,2 0 0,-6 0 64,2 0-32,-2 0 64,0 0-128,0 0 0,0 0 32,0 0 64,4 0-96,-4 0 0,0 0 160,0 0 64,0-2-64,0-4-96,6-2 0,-6-3-32,0-3 64,0-3 32,3-2-128,0-1 32,0 4 0,1-1 64,-2 1-32,2-7-32,-2-2 32,2-3-32,0-3-96,-2-2 0,4 3 128,-3-4 32,-3-4 0,3-7-64,0 6 32,-3 6-32,0-17-160,0-1 32,0 5 64,-3 4 32,0 3 96,3 3-96,0 2 0,-3-1-32,3 1 0,0 3 64,0 6 64,0 1-32,0 7-32,0-13 32,0-1-32,-2-5 0,-2 0 0,2 2-96,-2 4 64,0 5 32,2 0 0,2 5 0,0 7 64,0-4-96,0 3 0,0-3 32,0 9 0,0-3 0,0 0 0,0-1-96,2-1 64,-2 2 32,4-3 0,-4 5 0,4 1 64,-4 0-32,0-3 64,0 7-128,0-1 0,0 5 32,0 0 0,0 0 0,0 0 0,0-5 0,0 5 0,0 0 0,0-6 0,-4 6 0,0-5 0,2 5 0,-2-3 0,-2 0 0,0 1 64,-1 2-32,-5 0-32,0-4-64,-4 4 32,-2 4 32,-1-2 0,-3-2 64,-3 0 32,0 0-32,-3 0-64,-1 0-64,4 3 32,0-3 32,-2 0 0,-4 0 0,-4 0 0,-2-3 0,2 3 0,-6 0 0,4 0 0,-3 0 0,1 0 0,6-2-96,4 2 64,2-6 32,-3 3 64,-3 0-32,4 1-32,-2-2 32,0 2 32,0 2-32,-1 0-32,4 0-64,1 0 32,-2 0-32,1 0 0,3 0 64,0 0 64,3 0-96,4 2 0,2-2 96,0 0 32,4 0-128,2 0 32,1-2-64,-4 2 0,1 0 64,-1 0 64,4 0-96,-4 0 0,1 0 32,-1 0 0,7 0 0,-3 0 0,3 0-160,0 0 32,2 0-160,-2 0-32,2 0-480,2 0-128,8 0-1920,4 0-928,-2 0-416,2-9-1951</inkml:trace>
  <inkml:trace contextRef="#ctx0" brushRef="#br4" timeOffset="66.99">3040 2264 6912,'3'6'2624,"-3"-6"-1408,0 6-704,0-6 704,0 0-512,0 0-64,-3 0 96,0 0 160,0 0-480,0-6 128,0 4 31,-4-5-191,0 2 32,1-1-64,1 0 32,-5 1-64,1-7 32,-4 4-64,-2 0 64,-4-1-64,0 1 0,3 2-96,-6-2-32,-3-3-96,0-1 32,0 1-64,-2-1-32,-2-2 96,5 0 0,-1 0 32,3-1 64,3 5-96,0-2 0,0 0-32,1 4-64,-1 3 32,-3-7-32,-3 9 64,3-3 32,-2-5-32,1 3-64,1 2 96,-5-5 0,5-3-32,-11-3-64,9 3 32,-4 2 32,-6-7-32,8 5-32,11 2-64,-7-5 32,3 6 96,0-3 32,1-3-128,-1 3-32,1-1 32,-1 5 64,-3-6-64,3 5 0,1 3 96,-5-3 32,2-1-32,2-1-64,0 1 32,0 4-32,0-4 0,4 1 0,-1 5 0,1-2 64,2-4-96,0 7 0,2-1 32,-3-2 64,5 2-32,-1 0-32,4 3-64,0-2 32,0-1 96,3 0 32,0 6-384,3 0-224,0 0-576,0 0-192,0 0-2655,3 6-1089,4 5 768</inkml:trace>
  <inkml:trace contextRef="#ctx0" brushRef="#br2" timeOffset="67.99">2124 1604 10880,'-2'-4'4032,"2"4"-2177,0 0-1119,0 0 1184,0 0-288,0 6 64,0 5-640,0 5-320,0 3-448,0 5-128,0-1-32,0 0-64,0-1 32,2-4-288,-2-4-32,0-3-1216,0 0-480,2-6-1504,0-1-639,-2-4-865</inkml:trace>
  <inkml:trace contextRef="#ctx0" brushRef="#br2" timeOffset="68.99">2074 1692 12160,'3'5'4575,"8"-5"-2495,-2-2-1440,-5 0 1120,3 1-672,1-3-160,4 1-544,6 0-160,-2-1-160,0 0-1184,-4 0-512,-2 3-2432,3 1-1055</inkml:trace>
  <inkml:trace contextRef="#ctx0" brushRef="#br2" timeOffset="69.99">2354 1608 9728,'2'-5'3680,"-2"5"-1984,0 0-704,0 0 1119,0 0-127,3 3 0,-3 3-256,0 2-128,0-1-864,0 1-96,0 4-32,0 5-224,0 2-64,0-3-160,0 0-128,0-3 0,0 0 32,0-5-320,0 0-128,-3-3-736,1-1-320,-2-4-1344,0-2-640,2-5-2687</inkml:trace>
  <inkml:trace contextRef="#ctx0" brushRef="#br2" timeOffset="70.99">2284 1676 13312,'2'0'4991,"3"2"-2687,2-2-1280,-3 0 1472,4-2-896,6 0-160,4 0-864,1 0-352,-2-1-160,3 0-1632,1 3-672,-3 0-5024</inkml:trace>
  <inkml:trace contextRef="#ctx0" brushRef="#br2" timeOffset="71.99">1878 1740 11648,'0'7'4288,"2"-6"-2305,1 3-959,-3-2 1280,5 3-864,-5 5-256,2 2-640,2 2-256,-4 1-192,0-1-96,4 0 32,-4 0-480,0-1-96,0-4-1280,-4-2-480,0-2-3743</inkml:trace>
  <inkml:trace contextRef="#ctx0" brushRef="#br1" timeOffset="72.99">1730 2235 5248,'4'0'2016,"-2"0"-1088,2 0-448,-4 0 576,0 0 128,0 0 128,0 0-64,0 0-64,0 0-640,0 0 160,-4 0 159,2-4-63,-2 4 96,-2 0-160,0-2 0,-3 2 32,-5-3 64,-1 0-32,-1 1 64,1-1-288,-1 3 0,1-3-160,-1 1 0,-3-2-160,-3 2 0,0 2-96,-2 0 0,1 0-32,1 0 0,-3 0-64,4 0 32,-1 0-64,1 0 64,-5 0 0,5 0 32,-1-3-64,6 1 32,-3-2 0,3 2-32,1 2 32,2-6-64,4 6-32,-1-2 160,4-2 32,-3 8 0,3-8 32,-1 2 0,4-1 96,-3 0 32,6-2 32,-5 2-192,5 0-64,0-8 0,0-6 0,0-8-64,0-2-64,0-7 32,-8 4-32,8-12 0,-2 3 64,-5 4-96,7 4 0,-6 5 32,6 5 64,0 4-96,0 3 0,0 3-32,0-1 0,0 4-352,0 3-160,0-1-320,0 6-160,0-5-768,0 5-288,0 0-1344,6 0-3967</inkml:trace>
  <inkml:trace contextRef="#ctx0" brushRef="#br2" timeOffset="73.99">1805 1798 13952,'0'2'5183,"6"-4"-2815,8-1-1760,-6 0 1184,5-1-704,5-2-160,6 1-608,0 0-224,2 0-64,-4 1-2240,2 4-960,-5-6-3487</inkml:trace>
  <inkml:trace contextRef="#ctx0" brushRef="#br1" timeOffset="74.99">6449 1957 9984,'-3'-21'3776,"3"15"-2048,0 6-673,0 0 1153</inkml:trace>
  <inkml:trace contextRef="#ctx0" brushRef="#br1" timeOffset="75.99">6453 1942 22911,'10'21'2752,"3"3"-1376,1-1-448,3 4-160,-1 9-352,1 3-128,0 0 64,-1 2 160,-2-2-192,-1 0-32,-3-4-96,-3-5 32,-1-3-128,1-6 0,0-6 32,-4-7 64,4-5 32,-1-11 32,5-10-64,1-6-32,2-12-192,7-6 32,-5 1 0,4 2 64,1-6-96,2 1 0,-3-4 32,-3 7 0,-4-1 0,-3 3 0,4 9 0,-11 7 64,3 6-96,-2 1-64,0 7-224,-1 3-64,-3 12-352,0-1-160,0 8-928,0 5-384,-3 3-1920,-5-1-864,2-2-1055</inkml:trace>
  <inkml:trace contextRef="#ctx0" brushRef="#br2" timeOffset="76.99">2836 1878 12032,'-10'-2'4575,"12"0"-2495,-2 2-1152,0 0 1248,2-1-352,2-5-32,0 6-800,2-3-288,2-3-416,4 2-192,3 2 0,-2 1-1120,2-1-512,-1 2-2304,2 3-1055,-2-3-897</inkml:trace>
  <inkml:trace contextRef="#ctx0" brushRef="#br5" timeOffset="77.99">4350 1930 5248,'-4'-3'2016,"4"0"-1088,0-2-448,0 5 640,0 0 32,0 0 0,0 0-128,0 0-64,0 0-544,0 0 256,0 0 64,0 0 63,0 0 1,0 0-96,0 0-64,0 0-192,0 5-32,0 1-128,0 7 0,0-1 32,4 13 128,-4-6-64,0 6 32,0-3-96,0 0 32,0 7 0,0 4 32,0 0 0,0 6 64,0 5-160,-4 1-96,8 5-96,-4-8 0,6-4-128,-6 4 0,0 3 96,0-1 32,0 3 32,0-2 0,0 0-64,0 1 32,-6-7-64,6 3 64,-4-8 0,4-5 96,0-4-96,0 6-64,0-6 64,0 12 0,-6-10-32,6-2-64,0 1 32,0-1 32,0-7-32,0 7 64,0-2-64,-6-4 64,6 1-64,0-1 64,0 3-64,0-2-32,0-7 32,0 2 32,0-4-32,0-1-32,0-1-64,0-3-32,0-1 128,0 1 32,0 0 0,0-4-64,0-2 32,0 3-32,0-3-96,0 3 64,0-3 32,0 2 0,0-2 64,0 0 32,6-2-32,0-4-64,-2 1 32,2 0-32,3-1-96,4-3 64,-4 4 32,7-4 64,0 1-32,5-3-32,-6-1 32,7-1 32,1-7-32,4 10-32,5-5 32,-1 2-32,0-1 0,1-6 0,-4 6-96,0-3 64,3-5 32,4 3 64,-4 0-32,1 1-32,-1 0 32,0 1-32,0 3 0,6 0 0,1 3 0,-4 2 0,0-4-96,-5-4 64,-4 3 32,-1 0 64,1 0-32,3-2-32,1 1 32,-1 2-32,-3-1 0,-3 0 0,3 1 0,0-2 64,-3 4-96,3 0 0,-4 0 32,4 2 0,-3 1-96,-3 0 64,1-1 32,-3 1 64,-1 0-96,-3 3 0,-1-1 32,-3 0 64,1 1-32,-4 2-32,0 0-64,1 0 32,-4 1 32,0-1 64,0 1-32,0-2-32,0 2 32,-3 2-32,3-3 0,1 0 64,-4 3-96,0 0-64,0 0 64,0 0 0,0 0 96,0 0 32,0 0 32,0 0 0,3-3 0,-3 3 0,0 0-64,0 0 32,0-3 0,0 1 96,0-4-96,0 3-64,-3-2 0,-1-1 32,1 1 32,-3-1 32,-6 0-160,-4 1 32,-3-3 0,0 0 64,-9-4-32,3 1-32,0 3 32,3-1-32,1 1 0,-4 0 64,0-1-32,-1-4-32,-5-4 32,3-2-32,6-1 0,-3-5 0,-9 0 0,-4 0 64,1 3-96,0-3 0,-1 2 32,1-2 0,-1-2-96,1 1 64,2 5 32,4-1 64,3-1-32,-1 4-32,-2 3 32,0-2 32,-6-1-32,3-6-32,-1 2 32,1 5 32,-1-5-96,7 1 0,-3 2 32,-1 4 0,11 2 0,-5 2 0,8-1-96,3 2 64,2-1 32,1 4 64,2 3-32,1-1-32,3-3-64,-1 4 32,4 2-192,0 1 0,0 2-672,0 0-224,3 0-992,3 2-320,9 5-4159</inkml:trace>
  <inkml:trace contextRef="#ctx0" brushRef="#br2" timeOffset="78.99">2052 1906 8960,'-2'-4'3424,"4"1"-1856,-2-1-576,0 4 1183,0 0-223,0 0-64,0 4-256,0 1-160,0 0-800,0 2 32,0 4-32,0 2-224,0 2-96,0 2-128,0-1 0,0-2-192,0-3-32,0 3-224,0-2 0,0-4-832,-2-1-320,0-1-928,0-6-384,2 0-2719,-2 2-1857,-7 0 3168</inkml:trace>
  <inkml:trace contextRef="#ctx0" brushRef="#br2" timeOffset="79.99">1818 1922 8320,'2'-8'3072,"1"5"-1664,-3-1-512,0 4 1024,0 0-225,0 0 609,4 5-736,-4 1-832,2 5-224,-2 2-96,5 2-224,-5 2-96,0-1-160,2 2 32,-4-2-192,2-1-96,0-5-800,0 1-320,-5-4-1312,3-5-543</inkml:trace>
  <inkml:trace contextRef="#ctx0" brushRef="#br2" timeOffset="80.99">1769 1959 13184,'2'2'4927,"2"4"-2687,0-3-1568,-2-1 1248,7 0-960,5 0-192,-4-1-480,3-1-192,0 0-64,5-1-1888,-2-3-736,3 4-3775</inkml:trace>
  <inkml:trace contextRef="#ctx0" brushRef="#br2" timeOffset="81.99">1973 1947 14976,'7'0'5631,"-2"0"-3071,8-2-1984,-7 2 1248,1 0-1024,7-2-352,11 1-928,-3-3-352,2 0 416,4 2-4448,-1-3-1887</inkml:trace>
  <inkml:trace contextRef="#ctx0" brushRef="#br1" timeOffset="82.99">6885 2242 11264,'-3'0'4224,"3"-2"-2305,0 2-767,0 0 1376,-4 0-512,0 0-128,1 2-640,-3 4-320,6 4-512,-7 5 0,3 3 32,4 1 32,4 6 32,3 2-128,-4-4 0,3-2-160,2-3-64,-2-6 0,4-3 32,0-3-32,3-6 0,1-6-192,-1-6 32,1-6 0,-8-5 64,4-2-32,-10-5-32,-7-2 96,1 2 0,-5 3-32,1 7-64,1 1 32,-1 5-32,0 11 0,-4 3 64,1 3-96,-1 11-64,5-1-640,-5 2-256,7 3-1056,4 0-352,3 0-1280,3-1-576,4-2-1663</inkml:trace>
  <inkml:trace contextRef="#ctx0" brushRef="#br1" timeOffset="83.99">7012 2248 10880,'6'-14'4128,"-6"11"-2241,4-3-863,-4 6 1216,0 0-64,0 0 64,0 0-544,0 3-256,0 3-800,-4 2 96,4 2 128,-6 4-288,6 1 0,0 6-256,0 0-64,6 0-128,-2-3-96,2-4 0,5-2 32,-2-2-96,5-7 0,-1-3 32,-10-7 64,8-2-96,-2-6 0,2-2 96,-5-8 96,1 2-128,-4-4-32,4 4 0,-7 2 64,0 3 32,0 3 32,0 4 0,0 1 0,0 10-64,0 6-64,0 3 32,-7 9-32,7 0 0,0-1 0,7 5-96,0-1 64,6-2-128,-6 3 32,3-1-512,7-9-192,-5-3-864,2-3-288,-1-3-1472,1-10-608,-4-2-2431</inkml:trace>
  <inkml:trace contextRef="#ctx0" brushRef="#br1" timeOffset="84.99">7272 2017 13952,'-6'-4'5279,"6"4"-2879,0 0-2016,0 4 1184,6 2-192,-6 6 64,4-1-192,-4 10 32,0 9-704,0 3 96,0 0 0,3-1-288,-6 10-128,6-6-160,-3-4 0,4-2-64,2-3-32,-2-6-64,-1-6 32,0-4-192,-3-1-96,8-8-160,-8-2-128,0 0-288,0 0-160,0-6-576,0-3-224,-8 1-864,8-2-352,-3 2-2847</inkml:trace>
  <inkml:trace contextRef="#ctx0" brushRef="#br1" timeOffset="85.99">7196 2136 12288,'-7'0'4575,"4"0"-2495,3 0-608,0 0 1536,0 0-608,0 0-224,6 0-672,4 0-224,4 0-736,-8 0-32,11 0 0,3 5-256,4-5-128,-8 6-96,1-2-32,0-4-224,-4 0 0,-2 0-1184,5 0-480,-9 0-2432,9 3-1056,-16-10-1343</inkml:trace>
  <inkml:trace contextRef="#ctx0" brushRef="#br2" timeOffset="86.99">2808 2047 10112,'-2'4'3776,"2"-8"-2048,2 8-481,2-4 1281,2 0-608,2-4-160,2 1-832,2 0-224,2 3-448,-1-4-96,-2 0-32,2 2-224,-1 1-64,-2 1-1216,-2 0-512,-2 1-2432,-2 1-991,-2-2 607</inkml:trace>
  <inkml:trace contextRef="#ctx0" brushRef="#br2" timeOffset="87.99">2417 2114 11904,'-4'2'4480,"4"-2"-2433,0-2-1343,0 2 1248,0 0-320,4-2 0,8 0-640,0 0-256,4-1-448,0 3-256,2-4-64,1 2 32,-4 2 0,-3 0-864,1 0-288,-3 0-1056,-2 2-416,0 0-3423</inkml:trace>
  <inkml:trace contextRef="#ctx0" brushRef="#br5" timeOffset="88.99">4580 2219 9856,'2'-4'3680,"1"3"-1984,-3-1-768,0 2 1151,0 0-191,0 0 64,0 0-448,0 0-160,0 0 160,0 3-832,0 7-128,0 4-160,0 4-32,0 0 96,4 4-160,-4 3-32,0-4-128,0 1-32,0-3 32,0-3 0,0-1-64,0-5-64,0-2-128,0-1-64,0-3-256,0-1-128,-2-3-544,-3-3-224,2-1-992,-1-2-352,-2 1-1344,1 1-543,1 1-33</inkml:trace>
  <inkml:trace contextRef="#ctx0" brushRef="#br5" timeOffset="89.99">4496 2300 12032,'0'3'4479,"4"-1"-2431,-4 1-992,4-3 1344,2 2-544,2 0-128,8 0-480,-1-2-224,0 0-576,3 0 64,1 0 64,1-2-416,-2 0-64,0 0-64,-1 1-32,-6 1-352,-2 0-96,1 0-416,-4 0-96,-3 0-608,-3 0-224,-1 0-1728,-1 1-767,-4 5-1185</inkml:trace>
  <inkml:trace contextRef="#ctx0" brushRef="#br1" timeOffset="90.99">3102 2252 5120,'-20'-4'2016,"10"2"-1088,-1-1-96,8 0 800,0 1-160,-1 2 0,2 0-128,-2-3 32,0 3-769,1 0 225,3 0 128,0-5-96,0 5 32,0 0-288,0 0-128,3-3 96,5 3 0,1 3-160,8-3-96,3 0 192,3 2 32,4-2-128,3 3 0,11 0-128,2-3 64,1 0-128,-4 0-64,1 0-64,3 2-96,-2-2 32,3 6-32,1 0 64,-5-6 32,9 5-32,3-2 32,-9 0-64,3-6-32,-6-2 32,3 5 32,3-7-96,-8 7 0,-5 0 96,0 0 96,-4 0-64,4 0-64,-4 0 0,-4 7-32,-2-7 0,-7 2 64,-1 1 32,1 0 32,-3 2 0,-4-5 0,0 0-160,4 0 32,-5 0 0,-2 0 0,0 0 0,-1 0 0,-2 0-224,-1 0 0,0 0-480,0 0-160,-3 0-768,5 0-320,-2 0-96,3 0 0,1 0-95,-1 0 63,1 0-2240</inkml:trace>
  <inkml:trace contextRef="#ctx0" brushRef="#br2" timeOffset="91.99">2632 2244 14080,'2'2'5279,"2"-2"-2879,5 0-1952,-3 0 1152,2-2-832,2-3-192,4 2-352,2 3-160,0-4-32,2 4-1312,-1 0-480,-6 4-3008,2-1-1311</inkml:trace>
  <inkml:trace contextRef="#ctx0" brushRef="#br4" timeOffset="92.99">3031 2238 5376,'0'-2'2112,"3"-1"-1152,-6 6-352,3-3 736,0 0-192,0 0-32,0 0-192,0 0-32,-3 2-512,-1 4 352,4-6 127,-3 6-255,0-3-32,-1 3-32,-2-1 32,1 6-128,-2-5 0,-2 3-128,-1 2 32,-2-2-64,0 2 64,-1 0-64,-3 0 0,1 4-96,-1-7-32,0 3-32,-2-6 64,-4 3-96,0-3-64,0 0 0,-3 1 32,4-1 32,1 4 32,2 0 0,-1-1 64,4 3-32,-1 1 64,3 2-64,1-1 64,-1 2-128,-2-4 0,-1 0-32,-3 1-64,0-1 32,1-3-32,-1 1-96,0-1 0,0 4-32,3 0 0,1-1 224,-1 0 96,1 6-96,-3-6-64,-1 3-96,0 1-32,-3-4 128,0 0 32,-3 1-96,6-1 32,0 0 0,4 1 0,-1-4-96,7 1 0,-3-1 64,2 1 64,-3 2 0,5-2 64,-2-1-64,0 1-32,1-1 32,-1 0 32,-5-2-96,3 0 0,2 0 32,-6-1 64,4-2-32,-1 0-32,1-1 32,0 1-32,2 0 64,1-1 96,3 2-128,-1-2-32,1 1 0,3 1 64,-6-1-96,2-1 0,-2 4 96,3-1 32,-1 1-128,-2-4 32,3 2 64,0-2 32,-1 1-192,1 0 0,0 0 96,3 0 128,-4 0-96,4 2-96,3-2 32,-6 0 0,3 0 32,0-1 64,0 2-32,0-2-32,3 2 32,-4-2-32,4 1-96,-3-3 0,3 0-224,0 0-128,0 0-384,0 0-128,0 0-480,0 0-192,0 0-1247,0 0-577,0 2-832</inkml:trace>
  <inkml:trace contextRef="#ctx0" brushRef="#br2" timeOffset="93.99">2306 2262 12032,'-2'2'4575,"4"-2"-2495,0 0-1024,2 0 1344,2 0-896,2 0-288,4-2-704,0 0-288,2 2-128,-2-1-224,5-3 0,-1 1-1632,0 1-736,0 4-3999</inkml:trace>
  <inkml:trace contextRef="#ctx0" brushRef="#br3" timeOffset="94.99">1036 2445 10752,'-2'-14'4032,"2"12"-2177,0-3-671,0 4 1312,0-5-832,2 1-192,3-4-544,3 0-192,3 0-416,-3 2 160,4 0 64,2 0-160,4 0 32,1 7-64,2 0 32,-3 0-192,1 11-64,-2 6 0,-3 6 64,2 3 32,-9-3 32,1-2-128,-2 3-32,-4 2 32,-2-2 0,0 2-64,-2-2 32,-4-3-128,0-2 0,-1-3 96,3-5 32,-5 1-32,-2-2 32,3-4-128,-1-3 0,-5-3 32,1-6 64,0-3-32,5-5-32,0 1-64,-2-3-32,4 1-32,6 1 0,0 0 0,6 3 0,1 3 96,4-1 0,2 0 32,5-2 64,1-2-32,-4 0-32,7-6 160,-7 2 32,-1 1-64,-5-3-32,2-1-32,-2 1 32,-1 0-64,-3 3 64,-1 2-128,2-1 0,-1 7 32,-2 0 0,3 4-96,-1 4 64,-1 4 32,2-4 0,-1 8 64,0 0 32,4 7 96,-2-1 96,-2 2-64,0-1-64,1-2-64,-1 1 0,3 0-288,-5-2-32,1-3-1216,4-1-480,1-6-3328,4-2-1407,5-5 575</inkml:trace>
  <inkml:trace contextRef="#ctx0" brushRef="#br3" timeOffset="95.99">680 2456 12928,'3'17'4831,"1"-3"-2623,-4 14-1376,5-16 1344,-5-1-640,3 8-160,-1 7-384,1 0-96,3 1-480,-6-2 32,2 4 0,1-1-96,-1-5 32,5-6-96,-7-6 0,0 3-96,0-14 160,-7-9 32,2-7-224,3-11-64,-7-2-160,4-4 32,-4-12 32,0-4 0,9 1 0,0 3 64,6 7-32,4 8-32,3 7-128,0 7 0,5 6 64,6 9 96,5 7 0,-6 6-32,4 7 32,-6 4-32,-6 3 64,-4-6 32,-6-1 96,-10 0 32,-6 3 32,-4-5 0,-6 0-128,-3-1-32,0-4-32,1-5-64,0-3-192,0-4-128,9-4-1152,0-3-480,9 3-1984,5 4-736,5-10-2143</inkml:trace>
  <inkml:trace contextRef="#ctx0" brushRef="#br3" timeOffset="96.99">154 2524 10112,'0'0'3776,"3"6"-2048,-1-5-833,3-1 1121,0 0-512,4 3-64,-1 0-192,2-3-96,3 0-608,-1 0 160,8 0 64,0-7-32,4 1-64,-3-3-288,0 4-96,-3-7-96,-2 1-32,-3-3 32,-5-2 32,-3 2 32,-5-6 0,-5 2-128,-8 2-96,-7 2-96,-5 7 32,2 7 32,-3 7 64,-3 12 32,0 2 32,3 4 128,8-4 96,6-1-128,12-3 32,8 2-96,3 5 64,0-4-64,2 2 0,3-8-96,5 2 32,2-6 0,0-6 32,-1-2-160,-4-4 32,0-2 0,-2-6 0,0 6-704,-3-4-320,-3 4-1184,1-1-448,-3 5-2816,-3 5-1279,0 1 1439</inkml:trace>
  <inkml:trace contextRef="#ctx0" brushRef="#br2" timeOffset="97.99">2877 2535 14464,'-6'5'5439,"6"-5"-2943,0 0-1792,0 0 1344,2 0-672,2 0-128,4-1-736,3-3-256,4 0-160,-1 1-576,4-3-224,1 6-2688,0 0-1184,-3 6-2047</inkml:trace>
  <inkml:trace contextRef="#ctx0" brushRef="#br3" timeOffset="98.99">495 2592 11520,'2'4'4288,"15"-4"-2305,-10 7-1311,1-2 1120,2 0-320,-6 4 0,6 3-288,-10 4 0,5 3-672,-5-3 128,-8 5 32,-3 0-224,-2 1-32,1-3-224,-5-4-128,8-3-192,-2-2-64,0-4-896,3-6-416,6-6-2016,4-4-864,4-2-1663</inkml:trace>
  <inkml:trace contextRef="#ctx0" brushRef="#br1" timeOffset="99.99">6910 2628 11392,'-3'0'4288,"-1"0"-2305,4 0-895,0 0 1280,-3 0-576,0-3-160,0 3-512,-1 0-224,0 0-512,2 3-256,2-1 0,0 4-32,6 1 32,4-4-64,0-1 32,4 2-64,-2-4-32,2-4 32,-1 2-32,1-4 0,-7 2 64,-4 2-32,1-7 64,-8 0-128,-2-3 0,2 3 224,-10 0 192,1 6 96,-1 6 0,2 1-160,1 1-64,1-2-64,4 3 32,3 0-128,3 0 0,3 0-32,3 2-64,4-2 32,4 1 32,0-4-96,-1-1 0,0-2-32,1-2 0,-4-1 64,-1-4 0,-2 5 0,-4-4 0,-3-3 0,-6-3 0,-3 0 64,-5 7 32,-4-2 96,2 7 96,0 3-64,6 3 32,-8 3-160,9 0 0,1 0-32,2-3-64,3 3 32,3 0-32,7 0 0,-1 0 0,4-4-96,3-2 64,1 0-32,0-3-64,-1-3 0,-4 0 96,5-2-64,-10-2 32,-4-1 64,-4 2 0,-2 0 0,-2 2 0,-5 4 128,4-2 64,-5-1 0,8 3-32,-8 3-192,10-1-32,1 4-256,3 1-64,7-2-1696,7-1-768,-4 5-5088</inkml:trace>
  <inkml:trace contextRef="#ctx0" brushRef="#br1" timeOffset="100.99">6867 2625 9472,'-4'0'3584,"8"0"-1920,-4 0-896,0 0 1055,0 0-287,0 0 32,0 3-384,0-1-160,0 2-576,-4-4-64,4 2-32,0-2-64,4 0 0,3 0-96,-1 0-32,4 0-96,0 0 32,0 0-128,1-2-64,-1 2 128,-5 0 32,3-4 0,-8-1 32,0-4 0,-3 3 96,-4 3 96,-3 0 160,-1 3-64,1 0 96,1 3-128,-1 3 32,0 0-96,3 0 0,0-1-96,4 1-32,-1 4-96,4-2 32,0-1-128,4-2 0,2 1 32,5-3 64,1-3-32,2 0 64,7-3-128,-8-3-64,0 1 64,-3-4 0,-4 3 32,-2 0 64,-8-4-96,-2 2 0,-4-1 96,-1 3 32,-1 3 32,-2 3 0,4 3 0,0 0 0,0 3 0,4 0 64,-1 0-96,3 2-64,4 2 0,0-2-32,0 1-96,7 0 0,3-2 64,0-4 0,3-3-64,5-3 64,-12-4-128,3 1 32,-1-2 128,-5-2 64,-3 5 0,-6-4 32,-4 0-64,0 0 64,-4 3 224,4 3 96,-1 3-128,2 3-32,2 3-192,0 0-128,4 0-64,3 2 96,0 2-1568,7-4-576,10 3-4128,2-1-1759,-1-5 2495</inkml:trace>
  <inkml:trace contextRef="#ctx0" brushRef="#br1" timeOffset="101.99">5648 2671 7680,'-9'0'2880,"9"-2"-1536,9 2-640,-9 0 832,0 0-160,0 0-33,0 0-383,0-4-192,5 2-448,1-1 160,3 3 64,-4 0-160,10 0 32,-7 0-64,3 0 32,-2 0-64,5 0 32,6 0-128,6 0 32,-3 0-32,6 0 32,-4-3 0,3 3 64,7 0-32,-1 0 0,-2 0-96,-1 3-32,-2-3-96,-9 0 32,-3 0 64,8 0 64,14 0-96,-4 0-32,-4-3-32,1 3-64,-1 0 96,-5 0 0,-3 0 32,6-3 0,-7 3 0,4 0 0,-6 0-64,6 0 32,-3 0-64,0 0 64,-1 0-64,7 0 64,-6 0-64,-1 0 64,-1 0 0,1-3 32,-2 3-64,2 0 32,-1 0-64,2 0-32,-3 0 96,0 0 64,-4 0-64,-1 0 0,0 0-96,-2 0-32,2 0 96,-7 0 32,1 0-128,0 0 32,-4 0 0,1 0 0,0 0-160,0 0-32,-4 0-480,-2 0-192,0 0-1312,0 0-544,0 0-3711</inkml:trace>
  <inkml:trace contextRef="#ctx0" brushRef="#br3" timeOffset="102.99">929 2671 9472,'5'0'3584,"0"0"-1920,-3 3-736,-2-3 1055,3 1-319,0 5-96,-3 0-480,0 7-128,0-2-544,0 1-32,0-1 32,0 4-96,-6-4 64,-1-2-160,2 1-64,-3-3-768,-1-5-320,-1-4-1472,8-5-576,-1 0-2847</inkml:trace>
  <inkml:trace contextRef="#ctx0" brushRef="#br1" timeOffset="103.99">3767 3174 5632,'0'0'2112,"0"0"-1152,0 0-288,0 0 800,0 0 0,0 0 96,0 0-320,0 0-128,0 0-609,0-2-31,0-8 32,6 7-64,-6-2 0,4-2-64,-4 1 0,5 1 0,-5-2 64,0 2-96,0-1 32,0-3-224,0-3-96,-5 0-32,5 0 32,0 0-32,0 1 64,0-2-64,0-2-32,-4 4 32,4-4 32,0 3 32,0 0 32,0 0-64,0 0-64,0 0-64,0 3 32,-3 0 32,3 3 64,-3 1-96,3 2 0,0-3 96,0 2 32,-4 4 32,4 0 0,0 0 0,0-2 0,-4-1-64,1 3 32,0-3-64,3-3 64,0 6-64,0-3-32,0 0 96,0 3 0,0 0-32,0 0-64,0 0 32,0 0-32,3 0-96,4 3 64,0-3 32,2 3 0,5 0 64,-4 0 32,0 0-32,7 0-64,-1-1 96,1-2 0,-3 4 96,-1-4 32,4 0-32,0 0-32,0 0-96,2-4 32,1 4-64,0-2 64,1 2 0,-1 0 96,-1 0-160,-2-3-32,3 3 0,4 0 64,-4 0-96,0 0-64,0 0 128,-3-3 32,-8 3 0,5 0-64,3 3 32,-7-3-32,0 0 0,0 0 0,0 0-96,-3 0 64,0 0 32,-1 0 64,-6 0-96,3 0 0,-3 0 32,0 0 64,0 0-256,3 0-96,-3 3-704,0-3-224,0 0-2368,-3 2-991,0 2-449</inkml:trace>
  <inkml:trace contextRef="#ctx0" brushRef="#br5" timeOffset="104.99">4524 2881 7680,'-4'2'2880,"2"-2"-1536,0 0-224,2 0 1024,-2 2 95,0-2 97,2 2-160,0-2-96,0 0-1120,0 0 128,0 0 128,2 1-192,2-1 32,4 0-224,5 0-64,2 2-288,2-2-64,-3-2-160,4 2-96,0 0-64,-2-1 0,-2 2-64,0-2-32,-3 1 32,-2 0-32,-2 0-160,1 0 32,-4 0-160,0 0-32,-4 0-416,2 1-160,-2 1-928,0 0-448,0-1-2656,0 3-1151,0-1 351</inkml:trace>
  <inkml:trace contextRef="#ctx0" brushRef="#br5" timeOffset="105.99">5730 2956 14464,'-5'0'5343,"10"-3"-2879,1 3-1248,-3-2 1600,3 2-704,6-3-160,2 1-864,1-1-256,3 1-512,-3 2-192,4-2-96,-1 2-32,2 0 0,6 0 0,-12 0 0,0 0 0,0 0 0,7 0-928,-8 0-416,8-3-1632,-13 0-672,10-5-3871</inkml:trace>
  <inkml:trace contextRef="#ctx0" brushRef="#br5" timeOffset="106.99">5489 2971 13696,'0'0'5183,"0"0"-2815,2 3-1408,1 2 1408,-3 5-928,3 8-256,-3 0-416,0 9-192,-3 2-320,3 6-32,0-2 0,-3-1-192,3-3 0,0-4-256,0-5 0,3-2-896,0-8-288,0-3-864,-1-1-320,-2-16-3327,0-3-2145,-2-7 3584</inkml:trace>
  <inkml:trace contextRef="#ctx0" brushRef="#br5" timeOffset="107.99">5494 2951 16767,'11'0'6336,"-2"0"-3456,9-5-2592,-11 2 1376,5 3-768,0 0-128,-1 0-448,0 0-192,1 0-96,-1 0-256,0 0 0,-2 3-672,0-1-224,-3-2-1056,-4 3-352,-2 0-1856,0 5-799,-5 0 127</inkml:trace>
  <inkml:trace contextRef="#ctx0" brushRef="#br5" timeOffset="108.99">5514 3101 16384,'8'5'6143,"-5"-5"-3327,8 0-2368,-2 0 1408,3-2-800,-1-4-128,0 3-480,4 2-128,-1-3-192,3 4-160,-2-4 0,-8 4-736,2 0-384,3 4-960,-12-4-352,0 4-960,-6-3-384,0 12-1759</inkml:trace>
  <inkml:trace contextRef="#ctx0" brushRef="#br5" timeOffset="109.99">5536 3250 12672,'-8'18'4735,"5"-8"-2559,3-5-704,3-2 1536,3 1-832,2 2-288,1-2-672,-1-4-288,4 0-544,-1 0-32,7 0 64,-1-4-224,3 1-32,-1 0-256,-1 3-64,-2 0-736,-1-2-192,2 2-928,-9-2-416,7-1-1504,-3-2-640,-4-2-1151</inkml:trace>
  <inkml:trace contextRef="#ctx0" brushRef="#br5" timeOffset="110.99">5876 2966 13952,'0'-10'5279,"5"10"-2879,-5 0-1120,0 0 1568,0 0-1120,0 0-384,0 6-480,0 6-192,0 9-352,6 4 0,-3 7 96,0 2-96,1-1 64,1 7-160,-1-8-64,0-3-64,2-4-96,-3-7 32,2-3-32,-2-3-352,0-2-160,-9-6-1856,-8-10-1056,1-4-480,-3-5-3231</inkml:trace>
  <inkml:trace contextRef="#ctx0" brushRef="#br5" timeOffset="111.99">5152 2997 8704,'-3'-8'3328,"3"3"-1792,0 0-448,0 5 1151,0 0-31,0 0 32,0 0-672,0 0-224,0 5-800,5 6 32,-1 11 0,-2 1-192,1 4 32,-3 10-128,2-2 0,-2 0-96,4-3 32,-4-5-192,0-5-32,0-3 64,0-7 32,0-2-384,0 0-224,0-2-512,-4-14-2112,2-6-224,-3-8-2943</inkml:trace>
  <inkml:trace contextRef="#ctx0" brushRef="#br5" timeOffset="112.99">5169 2979 14080,'11'0'5279,"-2"-5"-2879,5 5-1536,-5-3 1440,5 2-864,5-3-224,4 0-736,0 4-320,-3-6-96,-3 1-64,-2 0 0,-4 2-448,0 3-96,-2 0-640,0 0-192,-4 3-704,-3 2-288,-2 0-1695,-2 5-673,0 3 320</inkml:trace>
  <inkml:trace contextRef="#ctx0" brushRef="#br5" timeOffset="113.99">5200 3166 13056,'3'16'4927,"0"-9"-2687,3-7-1568,-1 0 1312,6 0-544,6-7-128,6 2-480,0 0-192,-3-8-352,0 5-256,3 1-128,-3 2-864,-4 0-320,2 2-1280,-3-2-512</inkml:trace>
  <inkml:trace contextRef="#ctx0" brushRef="#br4" timeOffset="114.99">2805 3242 13440,'4'-2'4991,"-4"-1"-2687,5 8-1280,-3 0 1472,1 1-672,6 4-96,-9 2-448,2-1-160,2 3-608,-1 1-96,2 1 0,1 1-160,-3 1 0,2 2-128,0-4-32,-2-2-96,0-2-96,2-2-224,-5-3-64,0-3-832,0-4-352,0-9-2144,0-3-864,-5-2-2271</inkml:trace>
  <inkml:trace contextRef="#ctx0" brushRef="#br4" timeOffset="115.99">2819 3171 16511,'-8'-11'6144,"11"4"-3328,-6-5-2368,3 7 1344,0 0-1120,0 1-352,0 2-1024,0 2-352,0 0 544,3 0-1792,2 6-672,4 6-3615</inkml:trace>
  <inkml:trace contextRef="#ctx0" brushRef="#br4" timeOffset="116.99">2935 3317 16639,'-4'5'6144,"1"3"-3328,-3 3-1952,6-8 1600,0 1-1088,0 6-352,0 1-448,0 3-64,3 3-288,0-1-128,4-2-64,4-2-32,5-2 0,-1-3 0,2-5 0,4-2 0,-4-8 0,0-3 0,0-3 0,-5-3 0,-3 3 0,-6-6 0,-6-9 0,-6-4 0,-3 2 0,-10 8 0,0 2 0,2 7 0,4 7 0,-3 10 0,1 3 0,-3 8 0,2 3 0,4-1-160,7-5-32,4 1-1408,8 0-576,1-3-1536,3 2-544,10 0-2527</inkml:trace>
  <inkml:trace contextRef="#ctx0" brushRef="#br4" timeOffset="117.99">3169 3292 14848,'-11'-12'5631,"11"7"-3071,-6-9-1504,2 6 1504,4 2-576,0 1-96,-3 0-832,0 4-288,-4 1-480,-1 6-192,-4 8-64,4 5-32,1-2 0,1-1 0,4 3 0,2 2 0,5-3 0,5 2 0,7-6 0,4-4 0,0-9 0,0-2 0,-2-4 0,-3-5 0,-3 1 0,-5-8 0,-3-8 0,-2-9 0,-6-7 0,-2-11 0,-3 5 0,-3 4 0,5 12 0,1 8 0,0 6 0,1 9 0,-2 9 0,3 13 0,1 7 0,2 10 0,0 7 0,0-1 0,8-5 0,-3-7-96,-1-1 0,2-3-864,0-3-320,-4-3-1888,6-3-768</inkml:trace>
  <inkml:trace contextRef="#ctx0" brushRef="#br4" timeOffset="118.99">3280 3330 14720,'0'0'5439,"2"0"-2943,4-3-1280,-1 1 1536,3-4-800,5 2-256,3-3-704,2-3-224,1 1-448,-3-2-128,-3-4-64,-2-1-64,-3-3-64,0 0 32,-3 0-32,-5 0 0,-8 5 0,-2 2 0,-9 8 0,-2 8 0,2 15 0,1 7 0,-1 7 0,3-7 0,0 3 0,11 1 0,3 1 0,2-4 0,2 0 0,9-6 0,5-5 0,5-1 0,2-8 0,-1-3 0,-1-4 0,0-3 0,0-3 0,0-3 0,-2-5 0,-8 0-2112,-6-1-960,-5-6-5376</inkml:trace>
  <inkml:trace contextRef="#ctx0" brushRef="#br4" timeOffset="119.99">2533 3173 7168,'0'-19'2720,"0"15"-1472,-2-4-128,4 6 1024,-2 2-97,0 0 33,0 0-384,3 0-160,2 5-864,-2 9 288,0 5 160,-1 1-192,2 4 0,-2 2-224,1-2-64,-1 2-160,0-5 32,0 5-224,1-6-32,1 2-128,-1-6-32,-1-2-32,-2-1 32,0-4-288,0-2-32,0-5-576,-2-6-288,-1-6-1472,3-2-608,3 7-3615</inkml:trace>
  <inkml:trace contextRef="#ctx0" brushRef="#br4" timeOffset="120.99">2438 3119 14592,'8'2'5439,"5"0"-2943,11 3-1632,-11-5 1376,7 3-704,3-1-64,9 0-576,-1 5-192,-1 3-384,1 4-128,2 4 0,-8 7-32,-1 0 0,-5-4-32,-6 1 64,-8-1 96,-5 2 160,-2 1-256,-9 1-32,0-3-96,-2-3-64,-3-3 32,-2-4-32,-6-3 0,0-4 0,3-3 0,3-4 0,-4-5 0,1 0 0,2-5 0,1 5 0,2 0-448,6 3-160,1-2-1312,9 6-2784,7-2 320,2 4-2559</inkml:trace>
  <inkml:trace contextRef="#ctx0" brushRef="#br4" timeOffset="121.99">1953 3204 12288,'9'-5'4575,"-4"3"-2495,3-3-1152,-8 0 1248,0-4-352,0 1-32,0-2-448,-8-2-192,-4 2-640,-2 1 96,-5 1 64,1 7-224,-1 2-32,-8 5-224,3 2-64,6 5-128,2 3-32,5 1 32,6 1 64,10 2-96,6-3 0,2-4-32,8 1 0,11 3 0,-3-5 0,6 2 0,2-1 0,-5 5 64,-1-3 64,-10 5-32,-2-1 64,-6 0-128,-13-1 0,-8-1 96,-10-5 96,0-3 64,-11 2 96,-4-6-32,4-5 0,0 0-160,-3-2-32,0-12-96,-2-3-32,10 1-384,3 1-160,8 2-800,11 3-416,7 3-1312,5 2-512,11 8-3231</inkml:trace>
  <inkml:trace contextRef="#ctx0" brushRef="#br4" timeOffset="122.99">2153 3280 15104,'7'4'5631,"-2"1"-3071,-5 4-1568,6-1 1536,-6-2-832,2 4-192,-2 2-576,0 4-288,6 3-352,-6 3-192,5 1 0,-5-4-64,2-5 64,4 0-128,-6-4 0,6-4-832,-6-1-352,0-5-3072,-6-7-3808</inkml:trace>
  <inkml:trace contextRef="#ctx0" brushRef="#br4" timeOffset="123.99">2136 3162 8064,'-3'2'2976,"6"-2"-1600,-3 7-64,3-7 1248,-1 5-65,1-3 97,0 3-544,-1-3-128,-2 0-1088,2-2-288,1 2-64,0 0-160,2-4 0,0-2-192,0 2-96,1-7 0,-3 4-32,-3 0 0,0 3 0,-5 2-96,-1 4 64,3 1 32,3 0-352,0 2-160,3-5-2656,-1 0-1152</inkml:trace>
  <inkml:trace contextRef="#ctx0" brushRef="#br1" timeOffset="124.99">3511 3240 6656,'-10'0'2528,"2"0"-1344,3 0-320,5 0 928,-4 0 0,4 0 31,0 0-575,0 0-224,0 0-576,4 0 288,9 0 128,-3 0-32,13 0-32,0 0 128,1 0 64,3 0-128,14 0 32,-2-3-224,5 0-96,-1-3-192,-9 0 0,-4 3-224,0 0-32,0 1-64,-3-1-64,-7-1 32,-3 4-32,-4 0 0,-3 0 0,0 0-96,-3 0 0,-4 0-160,-3 4-64,0-1-416,0-1-96,-3-2-832,0 0-352,-1 3-1920,0 0-735</inkml:trace>
  <inkml:trace contextRef="#ctx0" brushRef="#br5" timeOffset="125.99">4679 3359 10880,'-10'-7'4128,"10"7"-2241,0 0-575,0 0 1344,0 0-768,0 4-224,0 9-544,0 10-224,6 8-512,0 9 32,3 4 96,-2-2-128,5-4 32,-6-7-128,3-3 64,-2-3-64,-1-4 0,1-6-96,-2-3-32,-2-4 256,-3-6 96,-3-2-160,-2-4-64,-8-12-224,-1-12-64,-2-10 64,2-12 96,-1-6-128,6-1-32,7 0 0,7-2 0,13 13-96,7 9 0,-5 11 64,9 8 0,5 13 32,4 10 64,-5 11-96,2 2 0,-13-1 32,-7 0 0,-4 7 128,-11 1 64,-11 1 0,-7-1-32,1-2-32,-3-5 0,-3-3-64,-2-5-64,0-3-192,1-5-32,4-2-1120,6-4-384,2-1-1376,10 3-512,2 2-3519</inkml:trace>
  <inkml:trace contextRef="#ctx0" brushRef="#br1" timeOffset="126.99">3625 3335 10368,'0'4'3936,"-7"-4"-2112,3 0-1217,4 0 1089,0 0-576,0 0-160,0 0-416,11 0-192,-5-4-192,1 4 32,4 0 96,-2 0 32,5 0 64,2 0-192,1 4-128,0-1-32,-1-1 32,7 1-96,-5-3 0,-1 0 32,-4 0 64,3-3-32,-6 3-32,4 0-128,-4-2 0,-4-1-448,5-1-160,-5 2-256,-3 2-32,-3 0-512,0 0-159,0 0-1121,-3 2-448,-3 7-384</inkml:trace>
  <inkml:trace contextRef="#ctx0" brushRef="#br5" timeOffset="127.99">6159 3689 17663,'0'13'6592,"5"-4"-3584,-5-1-2880,0-2 1344,6-2-544,-6 15 0,0 8-384,0-4-96,0 5-256,0-1-64,2-4 0,-4 0-64,2-7 32,0-3 0,0-6 32,0-4-64,0-8 32,0-5-64,0-8-32,2-15 32,4-1-32,-6 0 0,0-28 0,0-4 0,0 0 0,0 10 0,0 11 0,0 9 0,8 9 0,9 6 0,1 12 0,-4 0 0,6 9 0,0 0 0,1 16 0,1 15 0,-1 1 0,-11 4 0,-7-4 0,2-1 0,-10-4 0,-4-3 0,-11-7 0,1-1 0,-10-3 0,9-11 0,0-2 0,3-6-576,2 2-256,5-1-2016,1 2-960</inkml:trace>
  <inkml:trace contextRef="#ctx0" brushRef="#br5" timeOffset="128.99">4944 3511 13696,'0'0'5087,"5"0"-2751,4 6-1728,-3 2 1184,-1 6-288,1 9 32,0 2-352,-4 3-160,6-4-576,-1-5 0,-7-1 0,5-2-96,1-1-32,-1-5-128,-5 0-32,4-2-32,-4-1 0,0-7 64,-4-3 32,2-1-96,-1-10-32,-3-11-96,6-13-32,0 1 32,0 1 64,9 0-96,2 6 0,7 2-32,7 6-64,-2 4-64,3 7 32,-7 6-480,1 8-192,-3 3-640,-3 1-288,1 3-1312,-4 0-512,4-1-2911</inkml:trace>
  <inkml:trace contextRef="#ctx0" brushRef="#br5" timeOffset="129.99">5223 3587 12416,'0'3'4639,"5"0"-2495,2-1-800,-5-2 1440,3 0-480,4-2-96,2-1-832,4-2-288,-1-2-640,0-3-128,1 0-96,-4-1-96,1-2-32,-3 1-32,-7-3 32,-4-1-64,-10 2-32,-3 3 96,-5 4 64,0 9 64,3 8 96,-3 5-160,4 6-96,1 5-32,1 3-32,5 4 0,7-7 0,2-4 0,5-1 0,4-3 0,5-5 0,6-4 0,6-2 0,-1-1 0,-2-4 0,3-2-1280,-1 3-480,-2-3-2656,-5-5-1088,-7-5-1407</inkml:trace>
  <inkml:trace contextRef="#ctx0" brushRef="#br1" timeOffset="130.99">3732 3445 8704,'-4'6'3232,"8"-9"-1728,-4 0-992,0 3 864,6 0-97,2 0 97,-2 0-416,-3 0-96,10 3-512,-2-3 0,-5 3 0,5-3-192,-5 0-32,1 0-224,3 0 0,-4 0-896,-2 0-288,2 0-1407,-6 0-609,0 0-1056</inkml:trace>
  <inkml:trace contextRef="#ctx0" brushRef="#br5" timeOffset="131.99">5540 3562 11264,'11'-18'4224,"-8"14"-2305,-3-7-767,0 9 1376,0-3-416,-3 0-128,-3-3-640,-3 6-192,-2-1-672,-5 6 128,-8 5 128,5 6-96,-1 9-64,2 5-192,4 2-64,3-4-192,4-4-96,5-2 0,4-4 32,14-3 32,6-3 32,7-6-64,3 0-64,-5-4-64,5-6-32,-4-4-96,-4-10-32,-5 0-32,-7-15 64,-9 2-32,-6-8 64,-1 8 160,-1 5 128,2 6 160,-3 11 64,4 6-160,-1 15-128,1 3-128,2 10 32,2 4-256,3 7-128,1-1-704,2-6-320,2-4-448,0-5-96,-1-5-768,3 1-352,-4-6-2751</inkml:trace>
  <inkml:trace contextRef="#ctx0" brushRef="#br5" timeOffset="132.99">5705 3502 13952,'0'5'5279,"4"5"-2879,1 13-1888,-3-11 1216,4 8-448,3 3 64,-4 0-416,-5 0-160,3-6-448,3-1 64,-6-3 64,6-4-32,-6-1 0,0-1-160,0 1 0,6-8-96,2-5 64,-8-5-128,6-12-64,2-9-96,-1-10 32,0 3 32,-1 6 0,3 9-96,2 5 0,-2 7-32,2 11 96,4 11 128,-7 7 192,1 5-32,-4 9 96,1-2-128,-6-4 32,5-5-96,-5-4 64,0-5-128,0-1-64,-5-4 0,5 1-32,5-3 0,-2-3 0,9-6 0,-4-7 0,1-16-160,2-8 32,3-4-160,-8 4 32,3 4 64,0 9 96,2 6 64,-3 11 96,4 7 96,-3 7 64,-4 5-32,1 9 32,0 3-128,-1 1 0,-2-2-32,0-1-64,-1-7 32,2-1-32,-1-3-704,-3-3-256,3 0-1440,1-10-512,6-6-4992</inkml:trace>
  <inkml:trace contextRef="#ctx0" brushRef="#br4" timeOffset="133.99">1981 3806 8064,'8'0'2976,"-2"-1"-1600,-1-4-64,-2 0 1248,2 1-161,-2-3 97,-1-2-480,1-2-192,-3 0-1024,0-2 96,-3 2 0,-4 0-128,-4 1 0,-5 3-288,-2 0-64,-1 5-32,0 4 0,-1 10-128,-5 7-96,4 6 0,6 6-32,1 4-64,9 0-64,7-2-64,10-4-32,-6-8 64,13-4 0,2-6 32,6-4 64,-3-9-32,-3-7 64,1-10-64,-4-5-32,-2-7 32,-6-8-32,-2-1 0,-5-1 0,-3-10 0,-6-11 0,-2 13 0,1 9 64,-1 12-32,3 11 64,-1 17-224,6 17 32,3 9 32,2 0 32,3 6 32,2 9 64,7-2-320,-2 2-64,4-1-416,-4-3-96,2-2-608,-6-3-288,-4-9-1408,-2-4-640,-2-8-2495</inkml:trace>
  <inkml:trace contextRef="#ctx0" brushRef="#br4" timeOffset="134.99">2175 3805 13952,'21'9'5183,"-11"-9"-2815,1 0-1152,-3-2 1600,0-1-960,8-1-256,-3-3-672,3-2-224,0-3-384,-8-3-192,0-1-32,-2 2 0,-6 0 32,-8 2-64,-6 3 32,-2-1-128,0 6 0,-2 4 160,-7 9 64,10 10-64,-3 4-96,10 7 64,5 1 64,8 0-128,6 0-32,2-5 64,-2-6 96,7-3-128,6-7-32,0-6-352,3-4-160,-6-7-960,3-3-384,-3-6-1792,-3-7-704,1-5-2367</inkml:trace>
  <inkml:trace contextRef="#ctx0" brushRef="#br4" timeOffset="135.99">2405 3492 16384,'-11'45'6143,"14"-10"-3327,-6 7-2304,3-30 1376,3 9-800,-3 10-160,2 2-416,10 6-160,-7 4-192,3-2-64,-3-7 96,3-5-320,-3-4-128,4-8-1024,-4 0-416,-5-8-1184,0-7-512,0-9-3391</inkml:trace>
  <inkml:trace contextRef="#ctx0" brushRef="#br4" timeOffset="136.99">2321 3701 15104,'0'5'5631,"0"-3"-3071,8 3-1920,-4-5 1376,10 0-800,-1 0-128,1 0-640,9 0-224,-4-5-128,7 3-160,-5 0-32,-2-1-800,-3 3-352,0 0-640,-3 3-256,-3-1 224,2 3 192,-2-1 704,-2 1 288,-3 0 544,0-1 192,0 1 928,1 1 512,-3 0 160,1-4 160,2 0-128,0-2 32,-1-4-288,3-5-128,-1 1-288,-2-1-128,1 0-320,-4-1-160,-2 3-128,-2 0 0,-4 0-128,-1 3 0,-1-5 96,-2 9 96,-4 0-128,-2 6-96,-2 8-32,5 5-32,-1 4 0,6 4 0,3-2 0,8 6 0,2-3 0,5-4 0,2-5 0,-2-2 0,3-9 0,3-1 0,3-5-224,1-2-96,2-4-1312,-4-3-512,-1-5-1440,-4 1-576,0-4-1855,3-2-1601,-3 2 3360</inkml:trace>
  <inkml:trace contextRef="#ctx0" brushRef="#br4" timeOffset="137.99">2778 3706 10880,'-2'-19'4032,"-4"10"-2177,4-2-319,-1 8 1408,0-2-192,1 5 32,-1 0-1024,-2 5-320,-5-2-864,-6 8-64,0 8 0,0 4-64,0 5 0,3 3-256,2-1-128,6-2-32,5 0-32,5-1 0,6-6 0,5-4 0,0-8 0,5-2-224,3-2 0,4-12-672,2-6-224,-1-3-1120,-3-2-416,-5-4-928,-5 4-384,-2-3-1951</inkml:trace>
  <inkml:trace contextRef="#ctx0" brushRef="#br4" timeOffset="138.99">2871 3543 14848,'-7'-14'5535,"7"14"-3007,0 0-2944,0 8 3200,0 6-992,2 7-256,0 0-288,1 4-768,-1 11-64,1 4-64,3-5-128,-1 3-64,0-2-64,3-3-96,-2-8-256,-1-2-160,-3-4-992,1-7-416,0-2-1120,-3-10-480,-3 0-3295</inkml:trace>
  <inkml:trace contextRef="#ctx0" brushRef="#br4" timeOffset="139.99">2784 3720 15872,'-6'-9'5983,"12"4"-3263,2 0-2400,0 2 1312,2 2-672,4-2-160,7-1-192,-1 1 0,-1 0-320,3-1 192,-1 0 64,0 1-224,-5 1-96,-4-2-224,-1 4 0,-3 0 128,-4 0 64,-8 6 128,-1 5 128,-2 9-256,4 3-96,-3 7-64,1 2-32,0-2 0,5 1 0,3-3 0,2-3 0,6-8 0,5-3 0,7-6 0,-4-6 0,-1-7 0,3-4 0,-1-8 0,-9-2 0,1-5 0,-7-8 0,-5-6 0,-3 8 0,-5-1 0,-4 5 0,-5 5 0,-1 7 0,-1 3 0,1 11 0,-1 0-224,6 0-96,-1 11-800,3 3-320,4 2-1184,5 1-480,2-3-2144,7-5-895,2 5 1055</inkml:trace>
  <inkml:trace contextRef="#ctx0" brushRef="#br4" timeOffset="140.99">3149 3678 16128,'0'5'6047,"5"2"-3263,-10 14-2176,5-7 1440,0 7-768,0 5-96,5 7-480,-1 0-192,-2-1-288,4-1-160,-4-10 32,0-1 0,1-6 96,-1-3-96,1-2 0,0-2 32,-3-7 64,0-7-96,0-13 0,0-9-32,0-6-64,-3-7 32,3 4-32,3 5 0,5 7 0,0 5 0,5 2 0,3 10 0,5-3 0,-5 7 0,3-2 0,-1 3-288,3-1-128,1 5-2336,-7 0-960,4-7-4320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9T12:52:35.429"/>
    </inkml:context>
    <inkml:brush xml:id="br0">
      <inkml:brushProperty name="width" value="0.05292" units="cm"/>
      <inkml:brushProperty name="height" value="0.05292" units="cm"/>
      <inkml:brushProperty name="color" value="#68349C"/>
      <inkml:brushProperty name="ignorePressure" value="1"/>
    </inkml:brush>
  </inkml:definitions>
  <inkml:trace contextRef="#ctx0" brushRef="#br0">1519 1369 6400,'11'-19'2368,"-3"8"-1280,0-5-768,-3 10 640,-1-1-384,5 0 0,0 2-256,3 5-64,4 3-128,1 3 128,2 6 64,3 1 96,2 5 160,-5 8-32,1 0-32,0 7 0,-4 0 95,0-5-287,-2-1-32,-3 5-96,-5-1-32,-6 0-96,-6 1 32,-5-1 128,-3 1 128,-8 2 0,-2-5 32,-5-3 64,3-7 128,-10-2-192,1-3-64,1-5-32,-1 0-32,-1-3-128,-1-5-32,2-2-32,2-5 32,4-3-64,11 0 64,4 3-64,-1-13-32,-2-6 32,6 3 32,4 2-96,0-9 0,2-8-192,2 7 0,0 7 32,6-8 96,0 5 64,9-5 96,-3 5-32,11-1-32,8-11-128,-1 9-64,0 1-192,1 10-96,-1-1-224,-2 6-96,-3 4-800,-5 3-255,-1 0-929,-8 5-320,-2 1-256</inkml:trace>
  <inkml:trace contextRef="#ctx0" brushRef="#br0" timeOffset="1">1532 1452 6400,'-8'-10'2368,"6"9"-1280,-3-4-416,4 1 704,-5-1-192,3-2-64,0 4-128,1 0 0,0 0-545,2 3 225,2 8 544,3 0-192,4 6-64,-3 0-64,2 2-320,-2-5 0,4 0-64,1 0 64,0 0-256,3 1-32,-6-2-96,6-1-32,-1 0-192,-4 0 32,4 0 64,-1-1 96,-1 1-64,0 0 0,-1-3-32,0 1-64,2-2 96,-5-1 0,-1 0-128,-4-1 32,2-3 0,-1 3 64,0 0-96,-3-1 0,0-1 32,-3 2 64,0 0-32,-3 0-32,-4 0 160,-3 3 32,1-3 64,-3 4 0,1-1 0,-6 6 0,7-4-128,-1 3-32,0 2-32,3 2 32,-3-4-128,4 1 0,1-2 32,-2 2 0,5-2-224,1-4 0,0-3-480,0 1-96,4-1-704,1-3-256,0-4-1696,-3-2-639,0 0-897</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07T00:50:00.694"/>
    </inkml:context>
    <inkml:brush xml:id="br0">
      <inkml:brushProperty name="width" value="0.05292" units="cm"/>
      <inkml:brushProperty name="height" value="0.05292" units="cm"/>
      <inkml:brushProperty name="color" value="#3165BB"/>
      <inkml:brushProperty name="ignorePressure" value="1"/>
    </inkml:brush>
    <inkml:brush xml:id="br1">
      <inkml:brushProperty name="width" value="0.05292" units="cm"/>
      <inkml:brushProperty name="height" value="0.05292" units="cm"/>
      <inkml:brushProperty name="ignorePressure" value="1"/>
    </inkml:brush>
    <inkml:brush xml:id="br2">
      <inkml:brushProperty name="width" value="0.05292" units="cm"/>
      <inkml:brushProperty name="height" value="0.05292" units="cm"/>
      <inkml:brushProperty name="color" value="#68349C"/>
      <inkml:brushProperty name="ignorePressure" value="1"/>
    </inkml:brush>
  </inkml:definitions>
  <inkml:trace contextRef="#ctx0" brushRef="#br0">4355 126 8960,'-6'-10'3328,"6"4"-1792,0 19-608,0 0 1055,-3 13-255,3-2 0,0 4-544,0 11-256,3 6-512,0 4 64,0 0 160,2 1-64,2-4-32,-2-12-32,-2-8 0,0 1-192,0-10-128,6-11 608,2-12-320,1-9-96,3-9-192,2-4-160,1-6-96,0-2 32,5 4-128,-2 9-32,8 5 96,-6 10 32,3 10-32,-2 9 64,-4 5-32,-5 7-64,-3 6 224,-4 4 96,-2-2 32,0-2 96,-3-5 128,-6-4 96,-3-4-96,-14-3 0,-1-3-256,-2-1-128,-3-4-32,-4 0 32,1-2-384,-3-3-96,3-5-800,-1-14-256,7 1-992,5-1-448,10 4-3519,8-3-1857,5 7 4032</inkml:trace>
  <inkml:trace contextRef="#ctx0" brushRef="#br0" timeOffset="667.24">4765 188 12032,'2'37'4479,"1"-14"-2431,3-2-1248,-3-8 1216,3 13-672,0 8-128,-1 7-576,2 1-224,-4 2-256,2-2-128,1-8 64,0-6-128,-6-7 0,0-5-832,0-3-352,-9-3-736,3-2-320,-3-8-3487</inkml:trace>
  <inkml:trace contextRef="#ctx0" brushRef="#br0" timeOffset="810.83">4694 315 13440,'12'-2'5087,"-9"2"-2751,12-3-1664,-7 3 1248,15 3-608,4-1-32,-1 1-672,1 0-288,-4 0-192,-2-1-192,-4 4 32,1-1-608,-1 2-224,-2 4-480,0 2-128,-7-1-544,1 2-160,-3 6-3487</inkml:trace>
  <inkml:trace contextRef="#ctx0" brushRef="#br0" timeOffset="1126.08">4961 571 8192,'-6'8'3072,"6"-3"-1664,0 5-800,0-5 928,3 3-64,0 0 159,-1 2-351,1 0-64,0-1-672,0-1 96,0-1 96,-3-2 32,0-2 32,0-1 96,0 1 160,0-3-224,0-3-32,-3-5-160,0-4-32,0-9-128,0-5-32,1-5-192,2-6-96,2-5-160,-2 6-64,3 5-64,0 2 0,12 8 160,0 3 32,5 5-288,0 3-160,-5 5-448,0 2-128,6 9-960,-7 1-384,1 6-1664,2 0-767,-5 10-513</inkml:trace>
  <inkml:trace contextRef="#ctx0" brushRef="#br0" timeOffset="1658.79">5279 430 10752,'-8'-18'4032,"5"5"-2177,-3 0-671,3 7 1248,-3 1-288,-2 1-96,-7 4-576,-6 7-192,1 6-736,5 8 32,1 8 64,-1 5-224,3 2 0,3-2-224,9-6-64,0-5-64,0-4 32,15-4-128,0-4-64,11-3-288,-3-3-96,4-2 96,-7-6 96,-2-5 160,-3-5 64,-4-10 64,1-11 64,-3-2-32,-4-9-32,-2 3 32,1 6-32,-2 10 480,-2 6 320,0 20-288,0 9-96,0 7-128,0 13-96,0 5-32,0 2-448,3-2-224,3-3-864,0-7-384,0-4-640,0-4-256,-1-6-1376,5-5-639,1-5-321</inkml:trace>
  <inkml:trace contextRef="#ctx0" brushRef="#br0" timeOffset="2075.67">5514 326 15232,'0'-11'5695,"0"6"-3071,-3-2-2144,3 4 1344,0 1-704,-3 2-160,-6 2-64,-5 8-32,-7 12-448,0 3 96,4 9 64,2 8-256,6 0-32,7-6-160,4-2-96,7-6-160,6-7-64,2-3-352,4-7-32,5-4-576,0 4-192,4-8-448,-1-3-64,-3-9-576,-2-6-128,-7-3-3423</inkml:trace>
  <inkml:trace contextRef="#ctx0" brushRef="#br0" timeOffset="2377.98">5634 48 15104,'-4'0'5695,"4"0"-3071,7 31-2208,-4-26 1216,2 24-448,1 7-64,3 9-256,0 9-160,0 3-384,-1 3-288,1-3-32,-3-4 64,0-12 32,-1-7-608,-2-5-224,1-9-672,-1-1-320,-3-7-576,-3-4-160,-4-2-3871</inkml:trace>
  <inkml:trace contextRef="#ctx0" brushRef="#br0" timeOffset="2597.4">5567 332 12288,'-7'-14'4639,"10"9"-2495,9 0-1440,-3 2 1184,3-2-576,3 3-32,4-1-608,2 3-224,-3 0-288,2 0-128,3 0 64,1 0-128,-4 0 0,1 3-608,-6-1-224,-7 1-1248,-1-1-480,-2 6-3455</inkml:trace>
  <inkml:trace contextRef="#ctx0" brushRef="#br0" timeOffset="-1548.59">3878 261 8704,'5'-10'3232,"-10"4"-1728,2-7-544,0 9 992,-6-2-161,-3-2 65,-5-3-512,-4 11-160,1 0-672,-4 11 160,-2-3 192,-6 7-288,8-7 0,7 8-320,5-3-160,12 8-64,9-3-32,5 1-96,10-2 0,14 2 64,0-4 64,6 4 0,3 1-32,0 4-64,-12 2 32,-6 0 32,-8-1 64,-7 2 160,-23-1 192,-8-6 192,-4-1 96,-8-6-96,-6 3-32,-3-8-192,0-3 0,-3-1-288,0-4-64,-3 6-320,9-12-64,5-3-512,1-5-256,12-9-1312,5-1-512,6 6-3903</inkml:trace>
  <inkml:trace contextRef="#ctx0" brushRef="#br0" timeOffset="-826.53">4027 326 11904,'-3'6'4480,"-3"-6"-2433,-3 12-1407,6-7 1184,1 14-288,-10 4 32,6 5-384,3 6-160,3 8-576,6-6-224,3-7-64,5-3-32,7-2 0,-1-11-64,-5 2-64,6-9 96,2-1 0,3-5-32,-5-11-64,2-2 32,-3-10-32,1-8 0,-6 0 0,-7-9 0,-2-4 0,-3 5-96,-3 5 64,0 8 96,0 6 32,0 7-128,0 4 32,0 9 128,0 11 64,0 10 64,0 7 64,3 9-160,0 4-96,3 1-32,0-8 32,0 0-96,0-11-64,-1 1-576,1-9-224,-3-2-992,0-7-480,3 2-1440,0-6-607</inkml:trace>
  <inkml:trace contextRef="#ctx0" brushRef="#br0" timeOffset="-4783.09">5004 1332 6784,'-4'0'2624,"4"-3"-1408,0 6-864,0-3 736,0 0-288,0 1 0,0 4-32,0 2 64,0 2-448,0 0 128,0 5 63,0 3-127,0 9 0,0 1 0,0 9 64,0 5-160,0 2-32,0-3-64,0-1 64,0 4-160,0 2-32,4 0 0,-2 5 0,-2-1 0,5-1 64,-3-7-160,1-1-32,-1 3 64,-2-2 96,0 5-64,0-3-64,0 2 0,0 0-32,0-7-96,0-4 64,0 5 32,0-1 64,0-2-32,0-2 64,0 0-64,0 2-32,4 1 32,-4-3-32,0-3 0,0-2 0,0-2 64,-4 1 32,2 1-32,-1 1-64,1-3 32,-1 0-32,1 0-96,2 2 64,0-4 32,0 0 64,0 0-32,0 0 64,0-2-64,0-1-32,0-3 32,0-4-32,0-1 0,-2-1 64,-2 3 32,2 0 32,-1 2-64,1 0-64,-1-2 32,3 0-32,0-3 0,0-2 0,0 1 0,0-1 0,0 1 0,0-1 0,0 0 0,0-2 0,0 0 0,0 2 0,0-1 0,0 1 0,0-2 0,0 0 0,0 3 0,0-3 64,0-1-32,0 4-32,0-4 32,0 1 32,0-2-32,0 3-32,0-1 32,3-2-32,-3-3 0,0 0 0,0 1 0,0 0 0,0-3 0,0 0 0,0 0-96,0 1 64,0-3-192,0 0 0,0 0-896,0 0-384,2-5-1311,3-2-641,3 0-960</inkml:trace>
  <inkml:trace contextRef="#ctx0" brushRef="#br0" timeOffset="4416.91">4993 1372 5632,'-5'0'2176,"5"0"-1152,0-2-480,0 2 704,0 0-352,0 0-32,0 0-224,0 0-96,5 0-288,-5 0 32,0 2 64,5 0 0,3 1 96,-3-1-96,8 0-32,-3 1 0,5-1 31,-2 0-31,-1 3 32,1-1-128,0 2 32,-3 1-160,13 3-64,-6-1 64,10 2 0,-5 0 32,1 2 0,-3-1 0,6 4 0,-3-2 0,5 1 0,-5-1 0,0 4 64,-5-3-160,4 4-96,-1-3 32,1 2 64,-1-5 0,4 3 64,-2-2-128,-2-3-64,-4-2 128,1 1 32,0-4 0,-6 1-64,1 0 32,1-3-32,-2 1 64,-5 0 32,3-1-32,-2-2-64,2 0 32,-5 0-32,4 1 0,-7-1 0,3 0-96,0 0 64,-5 1-192,5-3 0,-5 0-256,0 0-32,0 0-576,0 0-159,0 0-2753,2 5-1824,-2-1 2368</inkml:trace>
  <inkml:trace contextRef="#ctx0" brushRef="#br0" timeOffset="9456.91">5293 1750 7680,'3'-3'2880,"-3"1"-1536,2-2-736,0 1 928,-2 3-416,0 0 0,0 0-161,3 0-31,-3 0-512,3 0 320,0 3 128,-3 1-32,2 6-32,1 5-160,-1 4-64,-2 3-128,3 3-32,-1-1-224,-2 2-128,0 0-32,0 2 32,0-3-32,0-5 64,0 1-64,0-6-32,0-2-128,0-4-64,0-2-416,0 1-96,0-4-256,-2-6-1248,-1-3 0,1-2-3167</inkml:trace>
  <inkml:trace contextRef="#ctx0" brushRef="#br0" timeOffset="9826.91">5189 1868 9472,'-3'0'3520,"3"0"-1920,-2 0-960,2 0 959,5 0-95,2 0 128,3 0-352,4 0-128,3 0-640,1 0 160,0 0 192,-3 0-416,0 0-64,3 0-256,0 0-96,-1 0-352,2-3-128,-6 3-768,2-5-256,0 1-1216,0 0-447,-2-1-2145</inkml:trace>
  <inkml:trace contextRef="#ctx0" brushRef="#br0" timeOffset="7326.91">5710 1750 5760,'0'0'2176,"5"-3"-1152,-5 1-480,0 2 640,0 0-256,0 0-64,0 0-128,0 0 0,0 0-416,0 0 32,0 2 64,0 1-96,0 2 64,0 1-96,0 3 0,0 2-97,0 7 33,0-4 0,0 5 96,0-2-32,0 6 0,0 0-32,0 1 0,0 3-64,0-1-32,0-1-32,0-6 0,5 2-64,-5 0 32,0 3-64,0 3-32,0-2 32,-2 0-32,2 2 0,0 0 64,0 1-32,0-1 64,0 3-64,0-4-32,0-1 32,0-2-32,0-5 0,0 2 0,0 1 64,-3 1 32,1 1 32,2-3 0,0 0-64,0-1-64,0-2-64,0 2 32,0 1 32,0 1 64,0-1-96,0 0 0,2 1 96,-2-4 32,0 4-128,0-5 32,0-3 64,0-2 32,0 1-128,0-3 32,0 0 0,0 2 0,0 3 0,0-3 0,0-2 0,0 3 0,0 1 64,0-2 32,0-1-128,0 3-32,0-4 96,0 1 32,0 0-96,0 1-32,0 1-64,0-1 96,0 0 64,0 1 128,0 2-224,0-1 0,0 1 0,0-4 32,0 2 96,0-3 96,0 0-64,0 2-128,0 1 0,0-5 32,0 2 64,0 0-32,0-2-32,0 2 32,0-5-32,0 1 0,0-1 0,0-2-96,0 1 0,0-1-576,0 1-224,0-3-800,3-8-3935</inkml:trace>
  <inkml:trace contextRef="#ctx0" brushRef="#br1" timeOffset="24276.91">2116 1776 6272,'0'0'2368,"0"0"-1280,2-2-768,-2 2 544,0 0-224,7 0 32,0-2 160,0 2 128,2 0-512,2 0 32,2 0-32,-6 0-96,2 0-32,1 0-64,4 0-1,3 0-127,0 0-96,-1 0 64,7 0 64,4 0 0,3 0 64,5 0-64,-3 0 0,8 0-96,0 0 32,1 0-64,9 0 64,3 2-128,-3 0 0,13-2-32,-9 0 0,3 0 64,2 0 64,-1 0 32,2 0 32,3 3 64,0-3 32,-3 0-96,1 0-96,-2 0 0,5 2-32,-5-2 0,6 2 64,6-2 32,-8 0 32,3 0 0,8 0 0,-8-2-64,4 0-64,4 2 96,-1 0 0,-2 0-128,5 0 32,-3 0 0,-6-3 0,4 3 64,6 0 32,-17 0 32,-4 0 0,1 0-224,-7 0 0,-4 0-32,-8 3 64,-8-1 32,-3-2 96,-8 0-32,-2 0 64,-3 0-64,-4 2 64,-7 1-224,-3-1-32,-3-2-640,-4 0-288,0 0-1631,0 4-641</inkml:trace>
  <inkml:trace contextRef="#ctx0" brushRef="#br1" timeOffset="-50699.82">3216 1803 9216,'-8'0'3424,"8"-5"-1856,-2 5-1120,2 0 896,0 0-257,0-2 97,0 2-32,-3 0-32,3 0-576,0 2 224,-5 0 128,5 1-352,-5-2-128,5 1-192,0 1-64,0 1-96,0 1 32,5-3-128,-5 0-64,0 0 192,5-2 96,-2-2-96,7 0-64,-5-3 0,2 1 32,-1 2-96,2-1 0,-8-3-32,0-3 0,-5 3 128,2-1 32,-3 5 96,-1 2 32,4 0 32,1 5 128,-6-1-192,6 0-96,-1 0-64,3-1 32,0-1-96,0 0 0,0 1 32,0-3 64,3 0-96,2 0-64,0 0-96,0 0-32,-3-3-96,-2 3 32,0 0-352,0 0-64,0 0-736,-2 0-384,-1 0-2047,3 0-865,0-2 288</inkml:trace>
  <inkml:trace contextRef="#ctx0" brushRef="#br1" timeOffset="-112259.82">3211 1818 6272,'0'0'2368,"0"-3"-1280,-3 3-864,3 0 640,0 0-160,0 0-32,3 0 64,2 3 0,-5-1-384,0 3 128,0 1 96,0 2-64,0 3 96,0 2-129,-2 2-31,2 0-192,0 3-96,0 1 64,2 5 0,0 2 32,-2 2 0,-2-2-64,2-4-32,0-3-96,0 1-64,0 2-64,0 1 32,0 1 96,0 0 32,0 0-32,0 0 32,0-1-64,0 1 64,2 0-64,-2 2 64,0-2 0,0-3 96,0 1-32,0-9 64,3 0-128,-3-2-64,2 0 0,-2 2-32,3 0 0,-3 0 0,0 0 0,0 0 64,0-1 96,2 2 128,2-1-64,-4-1-64,0 0-64,0 0 0,0-1 0,0 3 96,0-3-32,0 2 64,2-1-128,-2 2-64,0-4 0,0 1-32,0 0 64,0-1 32,3-1-32,-1 0-64,-2-3 96,0 3 0,3-3-128,-1 1 32,-2 0 0,0-3 64,3 0-32,0 0-32,-3 1 32,2-1-32,-2 0 0,3-1 0,-3-1 0,0 0 0,2 0 0,-2 0 0,0-2 64,3 0 32,-3 3-32,2-3-64,0 2 32,1-2-32,2 0 64,0 2 32,3-2 160,0 0 96,0 0-128,-1 0-64,3 0 0,1 0 32,-1 0-96,0-2 0,-2 2-32,0 0-64,-1-2 32,1 2 32,3 0-32,-2 0-32,4 0-64,0 0 32,0 0 32,-1-3 0,1 1 0,0 0 0,2 2 0,-2-2 0,1 2 0,-7 0 64,3 0-96,2 0 0,-3 0 32,-4 0 0,2 0 64,-1 2 32,1-2-128,-7 0 32,0 0-64,0 0 0,0 0 0,0 0-64,0-4-704,0 1-320,0-1-1504,0-2-704,0-3-2047</inkml:trace>
  <inkml:trace contextRef="#ctx0" brushRef="#br2">3676 2541 7168,'0'0'2720,"0"0"-1472,0 1-768,0-1 832,0 1-224,1 0 32,-1 0-288,0-1-65,1 2-415,0-1 128,0 1 96,0 0 32,0-1 32,1 1-96,-1 0 64,0 0-192,2-1-96,-2 1-96,1 1 0,0-1 0,1 2 96,-1-1-32,0 1 64,0-1 0,2 2 32,-2-1-64,2 2-32,-2 0-256,2-1-64,-1 1 64,0 0 32,1 0-96,-1 1 32,0-2 0,0 4 64,-1-2 32,2 1 32,-1-1 64,0 1 96,0-3-64,1 2 32,-2-1-96,2 1 0,-1-2-96,0 1 32,0-1-64,0 3-32,0-2 96,0 2 0,-1-3 32,2 3 0,-1-2 0,0 1 0,-1 1 0,2-3 64,-1 1-96,0 0-64,-1-2 0,1 2 32,-1-1-32,0 0-32,-1 0 32,1-1 32,1 1 32,-1-2 32,-1 1-160,1 0-32,0 0 32,0 0 64,0-2-64,-1 1 0,1 0 32,0 0 64,-1 0-32,1-2-32,-1 1 32,0 0-32,1 1 0,-1-1 0,1-1 64,0 1 32,-1 0-32,0 0 32,0 0-128,0 0 0,0 1 32,0-1 0,0-1 0,0 1 64,-1-1-96,0 1 0,1-2 32,0 2 64,-1-1-96,0 0 0,0 0 32,1 1 64,-1-2-448,0 1-160,0 1-640,0-2-288,0 0-1472,0 0-576,0 0-2335</inkml:trace>
  <inkml:trace contextRef="#ctx0" brushRef="#br2">3550 2784 7296,'-1'1'2720,"2"1"-1472,-1-2-672,0 0 736,0 0-192,0 0 0,0 0-33,0 0 129,0 0-672,1 0 128,0-2 64,0 1 32,0-2 96,0 1-192,1-2-96,-1 0-64,1 1 0,-1-2-128,2-1-64,0-2 160,2 0 128,-1-2-160,1 1-96,0-1-192,1-2-64,-1 3-32,-1 0-64,1 1 32,0 0-32,0 1 0,-1-3 0,0 2 0,0-1 64,1 2-32,-2 0-32,0 1 32,1-1 32,0 0-32,-1 1-32,-1 0 32,1 1 32,-1 0-32,1 2-32,-2-1 32,0 2-32,1-1 0,-1 1 0,0 0 0,0 1 64,0 0-32,0-2 64,1 2-128,-1-1-64,0 1 64,0 0 64,-1-1 0,1 1 64,0 1-64,-1 0 64,0 0-64,0 0-32,0 0-544,-1 0-192,0 0-1920,1 0-736,-1-2-2975</inkml:trace>
  <inkml:trace contextRef="#ctx0" brushRef="#br2">3859 2890 5504,'0'0'2112,"0"1"-1152,0-2-416,0 1 704,0 0-160,0 0 32,0 0-32,0 0 64,0 0-640,0 0 128,0 0 95,0 0-255,0 0-32,0 0-128,0 0 32,0 0 96,0 0 32,0 0-192,0 0-32,0 0 0,1-1 64,-1 0-32,1 0 64,-1 1-128,1-2-64,0-1-64,-1 3-96,2-3 32,-1 1-32,0-1 0,1 1 0,-1 0 0,2-1 64,-1 0-32,0-1-32,1-1 32,-1 1-32,0 0 0,0 0 0,1 0 0,0-1 0,0-1 0,0 1 0,1-2 0,0 2 0,-1 0 0,1-1 0,-1 0 0,0 1 64,0 0-96,0 1 0,0-1 32,0 0 0,-1 2 0,1-2 0,-1 1-96,2-2 64,-1 0 32,0 1 64,-1 0-32,1 0-32,-1 1 32,1-2 32,-1 1-96,0 1 0,1-1 32,-1 1 64,0 1 32,0-1 96,0 1-96,0-2-64,1 1 0,0 0 32,0 0-96,-1-1 0,0 1 32,0 0 0,0 0 0,0 1 64,-1-1-96,1-1 0,0 1 32,0 0 64,0 1-32,-1-1-32,1 2-64,0 0 32,0-1 32,-1 2 0,1-2-96,0 0 64,0 0 32,-1 0 0,1-1 64,0 1 32,-1 0-32,0 1-64,1 0-64,-1-2 32,0 2 32,0 0 64,0 0-96,0 0 0,0 0 32,0 0 0,-1 0 0,1 1 0,-1-1 0,1 1 0,-1-1 0,0 1 0,0-1 0,1 0 64,0 0-96,0 1 0,-1-1 32,0 0 64,1 2-32,0-2 64,-1 0-128,0 2 0,1-1-32,0 0 0,-1 0 64,1 0 0,-1 1 0,1-1 64,0 0-32,-1 1-32,0 0-64,0 0 32,0 0 32,0 0 64,0 0-32,0 0-32,0 0 32,0 0-32,0 0-160,0 0 32,0 0-288,0 0-128,0 0-352,0 0-160,0 0-832,0 0-415,0-1-2369</inkml:trace>
  <inkml:trace contextRef="#ctx0" brushRef="#br2">4043 2554 7168,'0'0'2720,"0"0"-1472,0 1-768,0-1 832,0 1-224,1 0 32,0-1-288,-1 1-65,0 0-415,1 1 128,0 0 96,0-1 32,1 1 32,-1 0-96,0 0 64,1-1-192,0 1-96,-1 0-96,1 1 0,1-1 0,-1 2 96,1-1-32,-1 1 64,0-1 0,1 1 32,-1 1-64,2 1-32,-2 0-256,2-1-64,-1 0 64,1 2 32,-1-2-96,0 2 32,0-1 0,1 3 64,-2-2 32,1 1 32,0-1 64,1 0 96,-2-1-64,2 0 32,-1 1-96,0 0 0,1-2-96,-1 1 32,-1-1-64,1 3-32,0-2 96,1 1 0,-2-1 32,1 2 0,0-3 0,0 3 0,0-1 0,0-1 64,0 0-96,0-1-64,-1 0 0,1 1 32,-1-1-32,0 0-32,0 0 32,0-1 32,0 0 32,0 0 32,-1 0-160,2 0-32,-1 0 32,0-1 64,-1 0-64,1 0 0,0 0 32,-1 0 64,1 0-32,-1-2-32,0 1 32,1 0-32,-1 0 0,1 0 0,-1 0 64,1 0 32,-1-1-32,0 2 32,1-1-128,-2 0 0,2 1 32,-1-1 0,-1-1 0,1 1 64,-1-1-96,1 0 0,-1 0 32,1 1 64,-1-1-96,1 0 0,-1 0 32,1 0 64,-1 0-448,0 0-160,0 0-640,0-1-288,0 1-1472,0-1-576,0 0-2335</inkml:trace>
  <inkml:trace contextRef="#ctx0" brushRef="#br2">4227 2903 5504,'0'0'2112,"0"1"-1152,0-2-416,0 1 704,0 0-160,0 0 32,0 0-32,0 0 64,0 0-640,0 0 128,0 0 95,0 0-255,0 0-32,0 0-128,0 0 32,0 0 96,0 0 32,0 0-192,0 0-32,0 0 0,1-2 64,-1 2-32,1-2 64,-1 2-128,1-1-64,0-2-64,0 2-96,0-1 32,0 0-32,0-1 0,1 1 0,0-1 0,0 1 64,0-1-32,0-2-32,1 1 32,-1 0-32,0 0 0,0 0 0,1 0 0,0-1 0,0-1 0,0 1 0,1-2 0,0 2 0,0 0 0,-1-1 0,0 0 0,0 1 64,0 0-96,0 0 0,0 1 32,0-1 0,-1 2 0,1-2 0,0 0-96,0 0 64,0-1 32,0 1 64,0 0-32,-1 0-32,1 0 32,-1 0 32,0 0-96,0 0 0,1 1 32,-1 0 64,0 1 32,0-1 96,0 0-96,0 0-64,1 0 0,0 0 32,0-1-96,-1 0 0,0 2 32,0-1 0,0 0 0,0 0 64,-1 1-96,1-2 0,0 1 32,0 0 64,0 1-32,-1-1-32,2 2-64,-2 0 32,1-1 32,-1 2 0,1-2-96,0 0 64,0-1 32,0 2 0,-1-2 64,1 1 32,-1 0-32,0 1-64,1-1-64,-1 0 32,0 1 32,0 0 64,0 0-96,0-1 0,0 1 32,0 1 0,-1-1 0,1 0 0,-1 1 0,1-1 0,0 1 0,-1 0 0,0-1 0,0 0 64,1 0-96,0 1 0,-1-1 32,0 0 64,1 1-32,0 0 64,-1-1-128,0 2 0,1-2-32,0 2 0,0-1 64,-1 0 0,0 1 0,1-1 64,0 0-32,-1 1-32,0-1-64,0 1 32,0 0 32,0 0 64,0 0-32,0 0-32,0 0 32,0 0-32,0 0-160,0 0 32,0 0-288,0 0-128,0 0-352,0 0-160,0 0-832,0 0-415,0 0-2369</inkml:trace>
  <inkml:trace contextRef="#ctx0" brushRef="#br2">4595 2922 7168,'0'1'2720,"0"-1"-1472,0-3-768,0 3 832,0 0-224,0 0 32,-1-1-288,1 0-65,-1 0-415,1 0 128,-2-2 96,1 2 32,0 0 32,0-2-96,-1 1 64,1 1-192,-1-1-96,0 0-96,-1 0 0,1-1 0,0 0 96,0-1-32,-1 0 64,1 1 0,-1-2 32,1 2-64,-1-4-32,0 2-256,-1-1-64,1 1 64,0-1 32,-1-1-96,1 1 32,1 0 0,-2-2 64,1 1 32,0-2 32,1 2 64,-2 0 96,1 1-64,0 0 32,0 0-96,-1-1 0,1 1-96,0 0 32,0 1-64,0-2-32,0 0 96,0 0 0,0 1 32,0-1 0,0 0 0,1 0 0,-1 0 0,-1 1 64,1 1-96,1-1-64,-1 1 0,1 0 32,-1 0-32,1 0-32,0 0 32,0 0 32,1 1 32,-1 0 32,0 0-160,-1 0-32,2 1 32,-1-1 64,0 1-64,1 0 0,-1 1 32,0-2 64,1 2-32,0 0-32,-1 0 32,1 0-32,-1 0 0,1 0 0,-1 1 64,0-2 32,1 2-32,0-1 32,0 0-128,-1-1 0,2 1 32,-1 0 0,0 0 0,1 1 64,-1-1-96,1 1 0,-1 0 32,0-1 64,1 1-96,0 0 0,0 0 32,-1 0 64,1 0-448,0 1-160,0-2-640,0 2-288,0-1-1472,0 1-576,0 0-2335</inkml:trace>
  <inkml:trace contextRef="#ctx0" brushRef="#br1" timeOffset="-114419.82">4685 2774 5888,'0'2'2176,"2"-12"-1152,-2 10-480,0 0 704,1 0-64,-1 0 0,0 0-448,3-3-192,-2 3-320,4 0 192,0 0 128,-2 0-32,3 0 31,0 0-223,0 0-64,-1 0-128,3 0-96,1 0 0,-3 0 32,2 0-32,-1 0 64,0 3 0,-1-1 32,0-2-64,0 0 32,-1 0-64,3 0 64,-1 0-64,0 0 64,0 0-64,1 0-32,-3 0 32,1 0-32,1 0 0,-1 0 64,-1 0 32,1 0 32,0 0-64,0 0-64,1 0-64,0 0 32,0 0 32,0 0 64,1 0-32,-1 0-32,0 0 32,0 0-32,0 0 0,1 0 0,-2 0 0,-2 0 0,3 0 0,-3 0 0,-1 0-96,4 6 64,-5-6 32,1 0 64,0 0-96,-1 0 0,-2 0-192,1-3 0,-1 3-256,0 0-96,-1 3-1247,-1-1-545,-1 4-1824</inkml:trace>
  <inkml:trace contextRef="#ctx0" brushRef="#br2">4684 2750 7296,'0'-2'2720,"0"2"-1472,0 0-672,0 0 736,0 0-192,0 0 0,0 0-33,0 0 129,-1 0-672,0 0 128,1 1 64,-1 0 32,0 1 96,1-1-192,-1 2-96,0 0-64,0-1 0,-1 2-128,1 0-64,-2 1 160,0 1 128,0 1-160,0 0-96,-1 0-192,0 1-64,1-2-32,-1 0-64,1 0 32,0 0-32,-1-1 0,1 2 0,0-2 0,1 1 64,-1 0-32,0-1-32,1-1 32,-1 1 32,0-1-32,1 1-32,0-1 32,1-1 32,-2 1-32,3-1-32,-2-1 32,1-1-32,0 1 0,0 0 0,1-1 0,-1 0 64,0 0-32,1 1 64,-2-2-128,2 2-64,-1-1 64,1 0 64,-1 0 0,0-1 64,1 0-64,0 0 64,0 0-64,0 0-32,0 0-544,0 0-192,1 0-1920,-1 0-736,1 2-2975</inkml:trace>
  <inkml:trace contextRef="#ctx0" brushRef="#br2" timeOffset="-139594.9">3687 3430 7040,'3'0'2624,"0"-3"-1408,2 1-448,-2-1 928,4 1-32,-2-1 63,1 1 161,0-4 64,-3-2-1024,0-2 256,-3-3 96,-3-5-128,-3-3 64,-6-2-416,0-4-192,1 4 96,-4 2 0,-5 6-160,-1 4 0,-2 8-256,-3 9-96,2 15-96,1 10 0,8-5-64,7 0 64,5 0-64,8 3 64,7-1-64,12-2-32,-4-5 32,0-5-32,1-8 0,2-6 64,4-7-32,2-3-32,-3-2 96,-2-1 0,-4-10-128,-5-13-32,-4-10 32,-2-5 64,-6-8-64,-6 7 0,-6-2 32,1 8 64,-4 10-32,3 8-32,-2 13-128,2 8 0,0 8 64,3 9 96,3 17-64,3 5 0,6 13 32,3 5 0,-1-5-352,4-8-96,0-8-288,0-2-64,-4-3-576,1-6-160,-3-4-832,0-5-256,0-4-8095,3 1 4991</inkml:trace>
  <inkml:trace contextRef="#ctx0" brushRef="#br2" timeOffset="-138943.03">3880 3370 10880,'9'13'4128,"-1"-8"-2241,4-2-639,-6-3 1376,6 0-576,2 0-128,7-8-544,-6 1-160,0-7-672,-7 1-32,4-2 0,-3-3-64,-4-1 64,-5-4-160,0 2 32,0 0-96,-5 3 0,-4 5 32,-9 5 32,-5 6-32,2 4-32,-5 9-160,6 9-32,2 12-32,3 1-64,7-4 32,2-3-32,2-2 0,8 1 0,7 2 0,7-4 0,3-5 0,5-5 0,-3-5-160,-2-5 32,2-6-512,-2-5-192,5 0-640,-9-2-288,4 0-736,0-9-288,-13-4-1024,4-3-415,-9 0-833</inkml:trace>
  <inkml:trace contextRef="#ctx0" brushRef="#br2" timeOffset="-138505.1">4100 3032 10112,'-21'-13'3872,"18"10"-2112,3 3-225,-6-2 1409,6 2-544,-6 0-128,6 2-768,-2 6-256,2 8-736,0 12 96,0 6 64,2 10-160,4 6-32,0-3-288,3-8-64,-3-8-128,3-2-32,2-3-480,4-3-128,-6-2-608,-3-6-224,2-4-640,4-6-288,-3-5-800,-3 0-319,8-3-1697</inkml:trace>
  <inkml:trace contextRef="#ctx0" brushRef="#br2" timeOffset="-138314.62">4319 3272 13696,'0'-16'5183,"-9"10"-2815,3-4-1216,1 5 1568,-4 0-512,3-3-96,-8 2-704,-1 4-320,-6 4-608,6 6-320,-5 8-32,-3 8-96,2 4-32,13-2 32,2-2-32,6-4 0,8 1 0,4-3 0,3 1 0,5-7-160,-2-4 32,8-2-224,4-6-32,-4-3 64,-3-2 32,-9-3 96,7 0 64,-15-7 64,3-16 32,-9-6 96,0 6 32,0 7 320,-9 4 96,3 6-224,-3 7-160,-3 9-192,12 11-32,-8 11-96,2 2-32,6-6-576,6-1-224,2-1-800,-8-2-352,12-4-256,-3-1-32,6-3-1344,-9 0-511,8-1-321</inkml:trace>
  <inkml:trace contextRef="#ctx0" brushRef="#br2" timeOffset="-137875.78">4451 3243 15232,'-3'-5'5695,"3"5"-3071,0 2-2336,0 3 1216,0 8-192,0 6 96,0 4-512,-3-3-192,0-1-416,3-1-128,0 1-32,0-4-160,6-2 32,0-2 0,-3-6 64,9-3-96,-4-2 0,7 0 32,-1-2 64,1-6-32,0-13-32,-1-13 32,-2-5 32,-1-5-32,-1 5 64,-2 8 224,-1 7 96,-5 19-288,1 10 96,0 19 0,0 15-64,0 0 0,-1 5-96,1 11-64,1 2 32,-1 2-32,-3 2-96,0-7 64,3-10 32,-3-7 0,0-9 64,-3-2 32,-4-2 32,-7-6 64,-1-7-96,0-1-64,-4-10 0,-2 0-32,6-16 0,0-7 0,7-8 0,2-1 0,0 4 0,9-4 0,0 1-160,6 0-32,8 3-608,4 1-224,-1 4-928,4 3-448,2 4-1344,0 5-512,-2-2-1887</inkml:trace>
  <inkml:trace contextRef="#ctx0" brushRef="#br0" timeOffset="11086.91">5186 3070 7808,'-2'0'2976,"2"0"-1600,2 0-832,1 3 864,2-3-160,2 0 31,4 0-287,2 0-128,2-3-480,0 1 96,1 0 160,-1-3-224,-3 0 0,4 4-224,-1-2-64,0 3-128,-3 0-32,2 0 32,-1 0 64,-1 0-320,1 0-128,-3-2-320,-2 0-32,2-3-256,-3 1-96,-2-1-799,3 1-417,-3 1-1792</inkml:trace>
  <inkml:trace contextRef="#ctx0" brushRef="#br0" timeOffset="-2793.09">5056 3484 4736,'14'-4'1824,"-7"-3"-960,3 5-672,-5-3 480,3 3-160,2-2 32,6-1-160,-4-2-64,4 1-192,1-4 64,1 1 0,-1 0 64,4-2 0,0-1-64,-4 2 32,1-7 0,-1 1 96,2 3-160,-1 2-96,1 0-32,0-1-32,-2 1 0,1 0 64,0-1-32,0 1-32,0 2 32,0 0 32,-1 0 96,1 0 64,0 2 32,2 0 64,-2 0-96,-3 0-64,0 1-64,-2 2 0,1-1-64,-5 1 64,-1-1-64,4 0-32,-7 1 96,6-1 0,-4 3 32,-1 0 64,-3-1-160,1 1-32,-4 2 0,0 0 64,5-2-32,-2 2-32,-1 0-64,-2 0 32,3 0 32,-1-3 64,3 3-96,-2 0 0,3 0 32,-4-1 64,1-2-32,-3 3-32,0 0-64,0 0-32,0 0-576,0 0-224,0 0-800,0 0-352,0 0-1024</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07T01:14:22.183"/>
    </inkml:context>
    <inkml:brush xml:id="br0">
      <inkml:brushProperty name="width" value="0.05292" units="cm"/>
      <inkml:brushProperty name="height" value="0.05292" units="cm"/>
      <inkml:brushProperty name="ignorePressure" value="1"/>
    </inkml:brush>
  </inkml:definitions>
  <inkml:trace contextRef="#ctx0" brushRef="#br0">1275 210 8960,'0'-5'3328,"0"2"-1792,0 6-1152,0-3 768,5 5 31,6-5 65,0 18-192,-1-1 0,4 6-608,-4 8 160,6 18 64,3-9-224,1 9-96,6 9-64,-2-10 32,2-3 32,-1-5 96,-1-9-32,2-9 0,-1-9 32,-6-13 128,7-13-192,-7-14-64,-3-3-96,-2-15 0,2-8-128,-6 0 0,0 0-96,-1-2-32,2 7 32,-1-1 64,-1 0-96,1 0-64,1 9 64,-1 4 64,-1 14-288,-4-4-128,6 7-160,-6 6-96,-5 0-256,0 13-160,-5 5-128,0 3-96,-1 5-896,-3 10-351,13-1-2561</inkml:trace>
  <inkml:trace contextRef="#ctx0" brushRef="#br0" timeOffset="602.9">1821 526 9472,'-5'0'3584,"5"0"-1920,0 0-1152,0 0 927,-5 9 1,1-1 96,-1 7-352,0 11-160,5 1-576,0-1-64,5 1-32,4 0 64,12-6 96,3-2-224,2-6-96,-1-5-192,-1-3 0,-3-5 64,-2-13 32,2-5-32,-7-4 32,2-9-64,-11-5 64,-5-8-128,0-6 0,-5 6 32,0 5 0,-10 7 64,-5 10 96,-5 4 0,-1 18 0,-9 0-96,11 18-64,-1 4 32,5 5-32,4 4-576,7 9-160,-1 0-416,5-5-160,5-3-448,5-6-160,5-4-1919,4-9-801,2-3 800</inkml:trace>
  <inkml:trace contextRef="#ctx0" brushRef="#br0" timeOffset="995.37">2022 486 9088,'0'-13'3424,"0"3"-1856,0 7-928,0 3 960,0 0-225,0 0 33,5 0-288,-5 8-64,0 0-576,-5 15 128,10 4 64,-5 0 0,0-1 64,0 6-352,10-6-64,5-4-192,5-4-96,5-4 0,1-11 32,-2-3-32,1-8-32,1-5-64,-12-9 32,6-5 32,-5-4 0,-5-9-96,-5 0 64,-5 3 32,0 11 64,0 4-32,0 4-32,-5 5 32,0 4 32,5 9-32,0 9-32,0 4 32,0 5 32,5 4-32,0 1 64,6 12-64,3-4 64,6-4-128,5 4 0,-15-9-192,5 0-96,-5-4-800,5-9-320,-15-4-480,15-1-160,-5-4-3583</inkml:trace>
  <inkml:trace contextRef="#ctx0" brushRef="#br0" timeOffset="1470.1">2392 157 9216,'0'-18'3520,"0"23"-1920,5-2-1856,-5 15 2975,0 9-767,0-9-416,0 17-352,0 5-736,0 5 0,5 0 64,0 8-256,5-5-64,-10-8-128,0 2 32,11-7-64,-7-9-32,-4-8-480,0-4-224,0-6-224,0-3 0,0-5-416,0-5-96,0 0-1343,-4 2-545,4-2-704</inkml:trace>
  <inkml:trace contextRef="#ctx0" brushRef="#br0" timeOffset="1775.41">2282 335 11136,'-9'0'4128,"9"0"-2241,0 3-799,0-3 1280,9 0-800,1 0-160,5 0-352,10 0-96,-9 0-544,8-3-192,1-2-64,6 5-256,-1 0-64,-6 0-992,6 0-448,-4 0-1376,-12 5-512,-4-2-2079</inkml:trace>
  <inkml:trace contextRef="#ctx0" brushRef="#br0" timeOffset="-1259.73">1772 882 7808,'-5'-10'2880,"5"15"-1536,0-10-576,0 5 864,0 0 160,-5 0 159,0 5-575,0 4-192,-1 0-672,6 0-96,0 4-64,0-3 0,6-2 32,-1 1-128,5 0-96,4 0 0,2-4-32,3-2 0,7-3 0,-1 0-64,-5-3-64,0-11 32,-5 1 32,-6-5-32,-3 0-32,-6 0 160,-11 1 128,-3 7 32,-7 10 64,-3 5-64,-1 8-32,4 0-160,2 1-32,4 4-32,4-5-64,2 5-64,4-1 32,5-3 32,10-1 64,-1-3-32,7-7-32,3-3 32,2-3 32,-2-2-96,2-4 0,-11 0-32,-6 0 0,-4-13 64,-4-1 64,-6 2-32,-5-2-32,0 6 160,0 7 128,-1 6-224,2 8-32,-1 6-32,4 3 0,2 0-224,4 1-96,5-6-1152,5 2-480,9 3-4799</inkml:trace>
  <inkml:trace contextRef="#ctx0" brushRef="#br0" timeOffset="-2284">29 935 5248,'-15'5'2016,"15"-10"-1088,0 14-384,0-9 640,0 0-64,0 0 64,0 0-288,-5-4-160,5 4-416,-4 0 0,4 0 32,-5 4-128,5-4 32,0 0-32,0 0 32,0 0 0,9 0 0,1 0-1,0 0 1,6 0-64,3-4-32,6 4-96,1 0 32,4 0 0,-1-5 96,6 5-96,0-5-64,0 2-96,0 3 32,5 0 96,5 0 32,-5-10-128,11 10-32,-16 10 32,10-7 0,-5-3 32,14 0 64,2 0-96,-6 0 0,-4 0-32,3 0 0,-4 0 64,-5 0 0,0 0 64,0-3 32,5 3-32,-4 0-64,-1-5-64,0 5 32,-5 0 32,5 0 64,10 0-96,-10 5 0,0-5-32,0 0 0,0 0 64,-5 0 64,-5 0-32,1 0-32,-6 0 96,-1 0 0,2-5 32,-7 0 64,-3 0-96,-2 5 0,2 0-96,-6 0-32,-1 0 32,1 0 0,1 0 0,-1 0 0,-1 5 0,2-5 64,-1 0-96,0 0-64,-10 0 128,0 0 32,0 0-512,0-8-224,0-2-4255</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07T00:50:00.694"/>
    </inkml:context>
    <inkml:brush xml:id="br0">
      <inkml:brushProperty name="width" value="0.05292" units="cm"/>
      <inkml:brushProperty name="height" value="0.05292" units="cm"/>
      <inkml:brushProperty name="color" value="#177D36"/>
      <inkml:brushProperty name="ignorePressure" value="1"/>
    </inkml:brush>
    <inkml:brush xml:id="br1">
      <inkml:brushProperty name="width" value="0.05292" units="cm"/>
      <inkml:brushProperty name="height" value="0.05292" units="cm"/>
      <inkml:brushProperty name="ignorePressure" value="1"/>
    </inkml:brush>
  </inkml:definitions>
  <inkml:trace contextRef="#ctx0" brushRef="#br0">881 78 8960,'-5'-10'3328,"5"4"-1792,0 20-608,0-2 1055,-3 14-255,3-3 0,0 5-544,0 10-256,3 6-512,0 5 64,-1-1 160,4 0-64,0-2-32,0-12-32,-3-8 0,-1-1-192,1-7-128,6-13 608,2-10-320,1-10-96,2-8-192,4-5-160,-1-6-96,0-1 32,6 3-128,-3 9-32,9 6 96,-6 9 32,3 10-32,-3 9 64,-3 4-32,-5 8-64,-4 6 224,-2 3 96,-4-1 32,2-2 96,-5-6 128,-4-3 96,-5-5-96,-13-2 0,0-3-256,-3-1-128,-3-5-32,-2 1 32,-2-2-384,-1-3-96,3-5-800,-2-13-256,7 0-992,6 0-448,9 3-3519,8-3-1857,5 8 4032</inkml:trace>
  <inkml:trace contextRef="#ctx0" brushRef="#br0" timeOffset="667.24">1285 139 12032,'2'36'4479,"1"-13"-2431,3-3-1248,-4-6 1216,5 11-672,-2 8-128,1 8-576,0 0-224,-3 2-256,2-1-128,1-9 64,0-5-128,-6-7 0,0-6-832,0-2-352,-9-3-736,4-2-320,-4-8-3487</inkml:trace>
  <inkml:trace contextRef="#ctx0" brushRef="#br0" timeOffset="810.83">1216 264 13440,'11'-2'5087,"-8"2"-2751,11-3-1664,-6 3 1248,15 3-608,4-1-32,-1 1-672,-1 0-288,-2 0-192,-2-1-192,-4 3 32,0 0-608,0 3-224,-2 2-480,-1 3-128,-5-1-544,0 2-160,-4 6-3487</inkml:trace>
  <inkml:trace contextRef="#ctx0" brushRef="#br0" timeOffset="1126.08">1477 516 8192,'-5'7'3072,"5"-2"-1664,0 6-800,0-6 928,3 2-64,-1 1 159,1 2-351,0 0-64,0-1-672,-1-2 96,1 1 96,-3-3 32,0-2 32,0-1 96,0 0 160,0-2-224,0-2-32,-3-6-160,1-5-32,-1-7-128,0-6-32,0-4-192,3-6-96,3-6-160,-3 7-64,3 4-64,0 3 0,11 8 160,1 1 32,4 7-288,2 1-160,-7 7-448,1 1-128,5 8-960,-6 3-384,1 5-1664,2-1-767,-6 11-513</inkml:trace>
  <inkml:trace contextRef="#ctx0" brushRef="#br0" timeOffset="1658.79">1791 377 10752,'-9'-18'4032,"7"6"-2177,-4-1-671,2 7 1248,-1 2-288,-3-1-96,-7 5-576,-5 7-192,0 6-736,6 7 32,-1 9 64,0 4-224,4 3 0,2-3-224,9-5-64,0-5-64,0-5 32,15-3-128,-1-4-64,12-4-288,-3-2-96,3-2 96,-6-6 96,-2-4 160,-4-6 64,-3-10 64,1-10 64,-4-3-32,-2-8-32,-3 3 32,0 6-32,0 9 480,-3 6 320,0 20-288,0 9-96,0 7-128,0 12-96,0 6-32,0 1-448,3-1-224,2-4-864,1-7-384,0-2-640,0-6-256,-1-5-1376,4-5-639,3-5-321</inkml:trace>
  <inkml:trace contextRef="#ctx0" brushRef="#br0" timeOffset="2075.67">2021 275 15232,'0'-11'5695,"0"6"-3071,-3-2-2144,3 4 1344,0 1-704,-2 2-160,-8 2-64,-3 8-32,-8 11-448,1 4 96,3 9 64,2 7-256,7 0-32,5-5-160,6-3-96,5-5-160,7-7-64,2-4-352,3-6-32,6-4-576,0 4-192,3-8-448,0-3-64,-4-9-576,-2-6-128,-5-3-3423</inkml:trace>
  <inkml:trace contextRef="#ctx0" brushRef="#br0" timeOffset="2377.98">2139 1 15104,'-3'0'5695,"3"0"-3071,6 31-2208,-3-26 1216,3 23-448,-1 8-64,4 7-256,0 11-160,0 3-384,-1 1-288,0-2-32,-1-4 64,-2-12 32,1-6-608,-3-6-224,0-7-672,0-3-320,-3-6-576,-3-4-160,-3-2-3871</inkml:trace>
  <inkml:trace contextRef="#ctx0" brushRef="#br0" timeOffset="2597.4">2073 280 12288,'-6'-13'4639,"9"8"-2495,9 0-1440,-4 3 1184,4-4-576,2 4-32,6-1-608,0 3-224,-2 0-288,2 0-128,3 0 64,0 0-128,-3 0 0,0 3-608,-5-1-224,-7 1-1248,-2 0-480,0 4-3455</inkml:trace>
  <inkml:trace contextRef="#ctx0" brushRef="#br0" timeOffset="-1548.59">412 211 8704,'6'-10'3232,"-12"4"-1728,3-6-544,1 7 992,-7-1-161,-3-1 65,-5-4-512,-3 11-160,0 0-672,-3 11 160,-3-4 192,-5 9-288,7-9 0,7 9-320,5-3-160,12 7-64,9-2-32,5 0-96,9 0 0,15 0 64,-1-3 64,7 3 0,2 2-32,0 3-64,-12 3 32,-5 0 32,-9-1 64,-5 1 160,-24 0 192,-9-6 192,-2-2 96,-8-5-96,-7 3-32,-2-9-192,-1-2 0,-2 0-288,-1-5-64,-2 6-320,9-12-64,5-4-512,0-3-256,12-10-1312,6 0-512,5 5-3903</inkml:trace>
  <inkml:trace contextRef="#ctx0" brushRef="#br0" timeOffset="-826.53">559 275 11904,'-3'5'4480,"-2"-5"-2433,-4 13-1407,6-8 1184,0 13-288,-9 5 32,7 5-384,2 5-160,3 8-576,5-5-224,5-8-64,3-2-32,8-3 0,-1-10-64,-6 2-64,7-9 96,2-2 0,2-4-32,-4-10-64,2-3 32,-3-10-32,0-7 0,-5-1 0,-7-8 0,-3-4 0,-2 5-96,-3 4 64,0 8 96,0 6 32,0 8-128,0 3 32,0 9 128,0 11 64,0 10 64,0 7 64,4 7-160,-1 6-96,2 0-32,1-7 32,0-1-96,-1-10-64,1 0-576,0-8-224,-4-2-992,2-7-480,1 1-1440,1-5-607</inkml:trace>
  <inkml:trace contextRef="#ctx0" brushRef="#br0" timeOffset="-4783.09">2376 333 6784,'-3'0'2624,"3"-3"-1408,0 6-864,0-3 736,0 0-288,0 1 0,0 4-32,0 2 64,0 1-448,0 1 128,0 4 63,0 5-127,0 7 0,0 1 0,0 11 64,0 2-160,0 4-32,0-3-64,0-3 64,0 6-160,0 1-32,3 1 0,-1 4 0,-2-1 0,5-1 64,-3-7-160,1 0-32,-1 3 64,-2-4 96,0 7-64,0-4-64,0 2 0,0 1-32,0-8-96,0-3 64,0 4 32,0 0 64,0-3-32,0-1 64,0-1-64,0 2-32,4 1 32,-4-3-32,0-2 0,0-2 0,0-2 64,-4 0 32,2 2-32,-1 0-64,1-3 32,-1 1-32,1 0-96,2 1 64,0-3 32,0 0 64,0-1-32,0 1 64,0-3-64,0 0-32,0-4 32,0-2-32,0-3 0,-2 0 64,-1 3 32,1 0 32,-1 1-64,1 1-64,-1-3 32,3 1-32,0-2 0,0-4 0,0 2 0,0-1 0,0 0 0,0 0 0,0 0 0,0-2 0,0 0 0,0 2 0,0-2 0,0 2 0,0-2 0,0 0 0,0 3 0,0-3 64,0-1-32,0 3-32,0-3 32,0 2 32,0-4-32,0 4-32,0-1 32,3-2-32,-3-3 0,0 0 0,0 1 0,0-1 0,0-2 0,0 0 0,0 0-96,0 1 64,0-3-192,0 0 0,0 0-896,0 0-384,2-5-1311,3-2-641,2 1-960</inkml:trace>
  <inkml:trace contextRef="#ctx0" brushRef="#br0" timeOffset="4416.91">2366 372 5632,'-5'0'2176,"5"0"-1152,0-2-480,0 2 704,0 0-352,0 0-32,0 0-224,0 0-96,5 0-288,-5 0 32,0 2 64,5 0 0,2 0 96,-2 1-96,8-1-32,-4 0 0,7 1 31,-4-1-31,0 2 32,1 1-128,0 1 32,-3 1-160,12 2-64,-5 0 64,9 2 0,-4 0 32,1 2 0,-3-1 0,5 3 0,-3-1 0,6 1 0,-6-1 0,1 4 64,-5-4-160,4 4-96,-2-2 32,2 2 64,-1-5 0,4 3 64,-3-3-128,-2-2-64,-2-2 128,-1 1 32,1-4 0,-6 1-64,0 0 32,2-3-32,-3 0 64,-3 1 32,2-1-32,-2-2-64,1 0 32,-4 0-32,3 1 0,-5-1 0,1 0-96,2 0 64,-6 1-192,5-3 0,-5 0-256,0 0-32,0 0-576,0 0-159,0 0-2753,2 4-1824,-2 1 2368</inkml:trace>
  <inkml:trace contextRef="#ctx0" brushRef="#br1" timeOffset="172999.81">3990 876 8960,'0'-4'3328,"0"2"-1792,0 4-1152,0-2 768,3 4 31,4-4 65,1 12-192,-1 0 0,3 4-608,-3 6 160,4 12 64,2-6-224,1 6-96,4 6-64,-1-6 32,1-3 32,-1-3 96,0-6-32,1-7 0,0-6 32,-5-9 128,5-9-192,-5-10-64,-2-2-96,-1-10 0,1-6-128,-4 0 0,0 0-96,-1-1-32,2 4 32,-1 0 64,-1 0-96,1 0-64,1 6 64,-1 3 64,-1 10-288,-2-3-128,3 4-160,-3 5-96,-4 0-256,0 9-160,-4 4-128,1 1-96,-1 4-896,-3 7-351,10 0-2561</inkml:trace>
  <inkml:trace contextRef="#ctx0" brushRef="#br0" timeOffset="9456.91">2661 744 7680,'2'-3'2880,"-2"1"-1536,3-2-736,-1 1 928,-2 3-416,0 0 0,0 0-161,3 0-31,-3 0-512,2 0 320,1 3 128,-3 1-32,2 5-32,1 7-160,-1 2-64,-2 4-128,3 3-32,-1-2-224,-2 2-128,0 2-32,0 0 32,0-3-32,0-3 64,0-1-64,0-6-32,0 0-128,0-5-64,0-2-416,0 0-96,0-3-256,-2-6-1248,-1-2 0,1-3-3167</inkml:trace>
  <inkml:trace contextRef="#ctx0" brushRef="#br0" timeOffset="9826.91">2558 860 9472,'-2'0'3520,"2"0"-1920,-3 0-960,3 0 959,5 0-95,3 0 128,1 0-352,5 0-128,3 0-640,0 0 160,1 0 192,-3 0-416,0 0-64,2 0-256,0 0-96,1 0-352,0-3-128,-5 3-768,2-5-256,-1 1-1216,1 0-447,-2-1-2145</inkml:trace>
  <inkml:trace contextRef="#ctx0" brushRef="#br0" timeOffset="7326.91">3071 744 5760,'0'0'2176,"5"-3"-1152,-5 1-480,0 2 640,0 0-256,0 0-64,0 0-128,0 0 0,0 0-416,0 0 32,0 2 64,0 1-96,0 1 64,0 3-96,0 2 0,0 2-97,0 6 33,0-3 0,0 4 96,0 0-32,0 4 0,0 0-32,0 3 0,0 1-64,0-1-32,0 0-32,0-6 0,5 1-64,-5 1 32,0 3-64,0 2-32,0-1 32,-2 0-32,2 1 0,0 1 64,0 0-32,0-1 64,0 4-64,0-4-32,0-1 32,0-3-32,0-5 0,0 3 0,0 1 64,-3 1 32,1 0 32,2-2 0,0 0-64,0-2-64,0 0-64,0 0 32,0 1 32,0 2 64,0-1-96,0 0 0,2 0 96,-2-3 32,0 4-128,0-6 32,0-2 64,0-2 32,0 1-128,0-4 32,0 2 0,0 0 0,0 4 0,0-3 0,0-2 0,0 2 0,0 2 64,0-1 32,0-3-128,0 4-32,0-4 96,0 0 32,0 1-96,0 2-32,0-1-64,0 0 96,0 0 64,0 0 128,0 3-224,0-1 0,0 1 0,0-4 32,0 2 96,0-4 96,0 1-64,0 2-128,0 1 0,0-5 32,0 2 64,0-1-32,0-1-32,0 2 32,0-5-32,0 1 0,0-1 0,0-2-96,0 0 0,0 1-576,0-1-224,0-2-800,3-7-3935</inkml:trace>
  <inkml:trace contextRef="#ctx0" brushRef="#br1" timeOffset="173599.81">4369 1096 9472,'-3'0'3584,"3"0"-1920,0 0-1152,0 0 927,-4 6 1,2 0 96,-2 4-352,1 8-160,3 1-576,0-1-64,3 1-32,3 0 64,9-4 96,2-2-224,1-4-96,-1-4-192,0-1 0,-2-4 64,-2-9 32,1-4-32,-4-2 32,1-7-64,-7-3 64,-4-5-128,0-5 0,-4 4 32,1 4 0,-8 5 64,-2 6 96,-5 4 0,0 12 0,-6 0-96,7 12-64,0 4 32,3 3-32,2 2-576,6 7-160,-1 0-416,4-4-160,3-1-448,3-5-160,4-3-1919,3-6-801,1-2 800</inkml:trace>
  <inkml:trace contextRef="#ctx0" brushRef="#br1" timeOffset="173989.81">4509 1068 9088,'0'-9'3424,"0"2"-1856,0 5-928,0 2 960,0 0-225,0 0 33,4 0-288,-4 6-64,0-1-576,-4 11 128,8 3 64,-4 0 0,0-1 64,0 4-352,7-4-64,3-2-192,4-4-96,4-2 0,0-8 32,-2-2-32,2-5-32,0-5-64,-8-5 32,4-4 32,-4-2 0,-3-7-96,-4 0 64,-3 2 32,0 8 64,0 3-32,0 2-32,-3 4 32,-1 3 32,4 6-32,0 6-32,0 3 32,0 4 32,4 2-32,-1 1 64,5 9-64,2-4 64,4-2-128,3 3 0,-10-7-192,4 0-96,-4-2-800,3-7-320,-10-3-480,10 0-160,-3-3-3583</inkml:trace>
  <inkml:trace contextRef="#ctx0" brushRef="#br1" timeOffset="174469.81">4767 839 9216,'0'-13'3520,"0"17"-1920,3-2-1856,-3 11 2975,0 5-767,0-5-416,0 11-352,0 4-736,0 4 0,4-1 64,-1 6-256,4-4-64,-7-5-128,0 1 32,8-4-64,-5-7-32,-3-6-480,0-2-224,0-4-224,0-3 0,0-3-416,0-3-96,0-1-1343,-3 2-545,3-1-704</inkml:trace>
  <inkml:trace contextRef="#ctx0" brushRef="#br1" timeOffset="174769.81">4690 963 11136,'-6'0'4128,"6"0"-2241,0 2-799,0-2 1280,6 0-800,1 0-160,4 0-352,6 0-96,-6 0-544,6-2-192,0-1-64,5 3-256,-1 0-64,-4 0-992,3 0-448,-1 0-1376,-10 3-512,-2-1-2079</inkml:trace>
  <inkml:trace contextRef="#ctx0" brushRef="#br0" timeOffset="24276.91">0 885 6272,'0'0'2368,"0"0"-1280,3-2-768,-3 2 544,0 0-224,5 0 32,1-3 160,-1 3 128,3 0-512,1 0 32,2 0-32,-6 0-96,4 0-32,-1 0-64,3 0-1,3 0-127,0 0-96,0 0 64,5 0 64,3 0 0,3 0 64,4 0-64,-3 0 0,7 0-96,0 0 32,1 0-64,7 0 64,3 3-128,-2-1 0,10-2-32,-7 0 0,1 0 64,4 0 64,-2 0 32,1 0 32,3 2 64,1-2 32,-4 0-96,1 0-96,0 0 0,3 2-32,-5-2 0,6 2 64,4-2 32,-5 0 32,2 0 0,5 0 0,-5-2-64,4 0-64,1 2 96,1 0 0,-3 0-128,6 0 32,-4 0 0,-5-2 0,4 2 64,5 0 32,-15 0 32,-2 0 0,-1 0-224,-4 0 0,-3 0-32,-9 2 64,-5 0 32,-2-2 96,-7 0-32,-2 0 64,-3 0-64,-3 2 64,-5 1-224,-3-1-32,-3-2-640,-3 0-288,1 0-1631,-1 4-641</inkml:trace>
  <inkml:trace contextRef="#ctx0" brushRef="#br0" timeOffset="-50699.82">652 910 9216,'-7'0'3424,"7"-5"-1856,-2 5-1120,2 0 896,0 0-257,0-2 97,0 2-32,-2 0-32,2 0-576,0 2 224,-4 0 128,4 1-352,-4-2-128,4 2-192,0-1-64,0 2-96,0 1 32,4-3-128,-4 0-64,0 0 192,4-2 96,-2-2-96,7 0-64,-5-2 0,2-1 32,-1 3-96,1 0 0,-6-5-32,0-1 0,-4 2 128,2-1 32,-3 5 96,-1 2 32,4 0 32,0 4 128,-5 1-192,5-1-96,0 0-64,2-2 32,0 0-96,0 0 0,0 1 32,0-3 64,2 0-96,2 0-64,1 0-96,-1 0-32,-2-3-96,-2 3 32,0 0-352,0 0-64,0 0-736,-2 0-384,0 0-2047,2 0-865,0-2 288</inkml:trace>
  <inkml:trace contextRef="#ctx0" brushRef="#br0" timeOffset="-112259.82">635 925 6272,'0'0'2368,"0"-2"-1280,-4 2-864,4 0 640,0 0-160,0 0-32,4 0 64,1 2 0,-5 0-384,0 3 128,0 1 96,0 2-64,0 3 96,0 1-129,-3 3-31,3 0-192,0 3-96,0 0 64,3 6 0,-1 1 32,-2 3 0,-2-2-64,2-5-32,0-2-96,0 1-64,0 1-64,0 2 32,0 0 96,0 1 32,0 0-32,0-1 32,0 0-64,0 1 64,2-1-64,-2 3 64,0-3 0,0-2 96,0 1-32,0-9 64,3 0-128,-3-3-64,2 1 0,-2 2-32,3-1 0,-3 1 0,0 0 0,0 0 64,0-1 96,2 2 128,1-2-64,-3 1-64,0-2-64,0 1 0,0-1 0,0 2 96,0-2-32,0 2 64,2-1-128,-2 1-64,0-2 0,0-1-32,0 1 64,0-1 32,3-1-32,-1 0-64,-2-3 96,0 2 0,3-1-128,-1-1 32,-2 1 0,0-3 64,3 0-32,0 0-32,-3 1 32,2-1-32,-2 0 0,2-1 0,-2-1 0,0-1 0,3 2 0,-3-1 0,0-2 64,2 0 32,-2 2-32,3-2-64,-1 2 32,1-2-32,2 0 64,0 2 32,2-2 160,1 0 96,0 0-128,-1 0-64,3 0 0,1 0 32,-2 0-96,2-2 0,-4 2-32,1 0-64,-1-2 32,1 2 32,2 0-32,0 0-32,2 0-64,1 0 32,-1 0 32,1-2 0,-1 0 0,1-1 0,2 3 0,-2-1 0,0 1 0,-6 0 64,4 0-96,0 0 0,-2 0 32,-4 0 0,2 0 64,-2 1 32,3-1-128,-8 0 32,0 0-64,0 0 0,0 0 0,0 0-64,0-3-704,0 0-320,0-1-1504,0-3-704,0-1-2047</inkml:trace>
  <inkml:trace contextRef="#ctx0" brushRef="#br1" timeOffset="171739.81">4335 1344 7808,'-3'-7'2880,"3"11"-1536,0-8-576,0 4 864,0 0 160,-4 0 159,1 4-575,-1 2-192,0 0-672,4 0-96,0 3-64,0-2 0,4-1 32,0 0-128,3 0-96,3 1 0,1-4-32,2-1 0,5-2 0,-1 0-64,-3-2-64,0-8 32,-3 1 32,-5-3-32,-2-1-32,-4 1 160,-7 0 128,-3 5 32,-5 7 64,-2 3-64,0 7-32,2-1-160,2 0-32,3 4-32,2-4-64,2 3-64,2 0 32,4-2 32,7-1 64,0-2-32,4-5-32,2-2 32,2-2 32,-2-1-96,1-4 0,-7 1-32,-4 0 0,-3-10 64,-3 0 64,-4 2-32,-3-2-32,0 4 160,-1 5 128,0 4-224,1 6-32,0 4-32,2 2 0,2 0-224,2 1-96,4-5-1152,4 2-480,6 2-4799</inkml:trace>
  <inkml:trace contextRef="#ctx0" brushRef="#br1" timeOffset="170709.81">3123 1381 5248,'-11'3'2016,"11"-6"-1088,0 9-384,0-6 640,0 0-64,0 0 64,0 0-288,-3-3-160,3 3-416,-3 0 0,3 0 32,-4 3-128,4-3 32,0 0-32,0 0 32,0 0 0,7 0 0,0 0-1,0 0 1,4 0-64,2-3-32,4 3-96,1 0 32,3 0 0,-1-3 96,5 3-96,-1-4-64,1 2-96,-1 2 32,4 0 96,3 0 32,-3-7-128,7 7-32,-10 7 32,6-5 0,-3-2 32,10 0 64,1 0-96,-5 0 0,-2 0-32,3 0 0,-4 0 64,-3 0 0,0 0 64,-1-2 32,5 2-32,-4 0-64,0-3-64,0 3 32,-4 0 32,4 0 64,6 0-96,-6 3 0,0-3-32,0 0 0,0 0 64,-4 0 64,-3 0-32,1 0-32,-5 0 96,0 0 0,1-3 32,-5-1 64,-2 1-96,-1 3 0,1 0-96,-4 0-32,-1 0 32,1 0 0,1 0 0,-1 0 0,-1 3 0,2-3 64,-1 0-96,0 0-64,-7 0 128,0 0 32,0 0-512,0-5-224,0-2-4255</inkml:trace>
  <inkml:trace contextRef="#ctx0" brushRef="#br0">1092 1637 7168,'0'0'2720,"0"0"-1472,0 1-768,0-1 832,0 1-224,0-1 32,1 1-288,-1 0-65,1 0-415,-1 1 128,2 0 96,-1-1 32,0 0 32,0 2-96,1-1 64,-1-1-192,1 0-96,0 2-96,0-1 0,0 0 0,1 2 96,-1-1-32,0 1 64,0-1 0,1 1 32,-1 1-64,2 1-32,-2 0-256,2-2-64,-1 2 64,0 0 32,1 0-96,-1 1 32,-1-2 0,2 4 64,-2-2 32,1 1 32,0-1 64,1 0 96,-1-1-64,0 0 32,0 0-96,0 1 0,1-2-96,-1 1 32,-1-1-64,1 3-32,0-2 96,0 1 0,-1-1 32,2 1 0,-1-1 0,0 1 0,-1 0 0,2-1 64,-1 0-96,-1-1-64,0 0 0,1 1 32,-1-2-32,0 1-32,0 0 32,0-1 32,0 1 32,0-2 32,-1 1-160,2 0-32,-1 0 32,0-1 64,-1 0-64,1 0 0,0 0 32,-1 0 64,0-1-32,1 0-32,-1 0 32,1 0-32,-1 0 0,0 0 0,1-1 64,0 2 32,-1-2-32,0 1 32,0 0-128,0 0 0,0 1 32,0-1 0,0-1 0,-1 1 64,0-1-96,1 1 0,0-2 32,0 2 64,-1-1-96,0 0 0,0 0 32,1 1 64,-1-2-448,0 1-160,0 0-640,0-1-288,0 1-1472,0-1-576,0 0-2335</inkml:trace>
  <inkml:trace contextRef="#ctx0" brushRef="#br0">968 1876 7296,'-1'2'2720,"2"-2"-1472,-1 1-672,0-1 736,0 0-192,0 0 0,0 0-33,0 0 129,0 0-672,1-1 128,0 0 64,0 0 32,0-2 96,0 1-192,1-2-96,-1 0-64,0 1 0,1-2-128,1-1-64,0-2 160,1 0 128,0-1-160,1-1-96,0 0-192,1-1-64,-1 3-32,0-2-64,-1 3 32,1-1-32,-1 0 0,1-1 0,-1 1 0,0-1 64,0 3-32,0-1-32,-2 0 32,3 0 32,-2 1-32,0 0-32,0 0 32,-1 1 32,1 0-32,-1 2-32,-1-1 32,0 2-32,1 0 0,-1 0 0,0-1 0,0 2 64,0 0-32,0-1 64,1 0-128,-2 0-64,2 1 64,-1 0 64,-1 0 0,1 0 64,0 0-64,-1 1 64,0 0-64,0 0-32,0 0-544,-1 0-192,0 0-1920,1 0-736,-1-1-2975</inkml:trace>
  <inkml:trace contextRef="#ctx0" brushRef="#br0">1272 1980 5504,'0'0'2112,"0"1"-1152,0-2-416,0 1 704,0 0-160,0 0 32,0 0-32,0 0 64,0 0-640,0 0 128,0 0 95,0 0-255,0 0-32,0 0-128,0 0 32,0 0 96,0 0 32,0 0-192,0 0-32,0 0 0,1-1 64,-1 0-32,0 0 64,1 1-128,0-2-64,-1-1-64,1 3-96,1-2 32,-2-1-32,2 1 0,0 0 0,-1-1 0,1 1 64,0-2-32,0 0-32,1 0 32,-1 0-32,0 0 0,0 0 0,1 0 0,0-1 0,0-1 0,0 1 0,1-1 0,0 0 0,-1 1 0,1 0 0,-1-2 0,-1 2 64,2 1-96,-1-1 0,0 1 32,-1-1 0,0 2 0,1-2 0,0 1-96,0-2 64,0 1 32,0 0 64,0 0-32,0 0-32,-1 0 32,0 0 32,0 0-96,0 0 0,1 1 32,-1 0 64,0 1 32,0-1 96,0 1-96,0-1-64,1-1 0,0 1 32,0 0-96,-1-1 0,0 2 32,0-2 0,0 2 0,-1-1 64,1 1-96,0-2 0,0 1 32,-1 0 64,1 1-32,0-1-32,0 2-64,-1 0 32,1 0 32,0 0 0,-1-1-96,1 1 64,0-2 32,0 1 0,-1 0 64,1 0 32,-1 0-32,0 0-64,1 1-64,-1-1 32,0 1 32,0 0 64,0 0-96,0-1 0,0 1 32,0 1 0,-1-1 0,1 1 0,-1-1 0,1 1 0,-1-1 0,0 1 0,0 0 0,1-2 64,0 1-96,-1 1 0,0 0 32,1-1 64,0 1-32,0-1 64,-1 0-128,0 2 0,1-1-32,0 0 0,-1 1 64,1-2 0,-1 2 0,1-1 64,-1 1-32,1 0-32,-1-1-64,0 1 32,0 0 32,0 0 64,0 0-32,0 0-32,0 0 32,0 0-32,0 0-160,0 0 32,0 0-288,0 0-128,0 0-352,0 0-160,0 0-832,0 0-415,0-1-2369</inkml:trace>
  <inkml:trace contextRef="#ctx0" brushRef="#br0">1454 1649 7168,'0'0'2720,"0"0"-1472,0 2-768,0-2 832,0 0-224,0 1 32,1 0-288,-1-1-65,1 2-415,-1-1 128,2 1 96,-1 0 32,0-1 32,0 1-96,1 0 64,-1 0-192,1-1-96,0 1-96,0 1 0,0-1 0,1 1 96,-1 1-32,0-1 64,0 1 0,1 0 32,-1 0-64,2 2-32,-2 0-256,2-1-64,-1 1 64,0 0 32,1-1-96,-1 2 32,-1-1 0,2 2 64,-2-1 32,2 2 32,-2-2 64,2 0 96,-1-2-64,0 1 32,0 1-96,0 0 0,1-3-96,-1 3 32,-1-2-64,1 2-32,0 0 96,0-1 0,0 0 32,0 2 0,0-3 0,0 3 0,-1-1 0,2-1 64,-1-1-96,-1 1-64,0-1 0,1 0 32,-1 0-32,0 0-32,0 0 32,0-1 32,0 0 32,0 0 32,-1 0-160,2-1-32,-1 1 32,0 0 64,-1-1-64,1-1 0,0 1 32,-1 0 64,0 0-32,1-2-32,-1 1 32,1 0-32,-1 0 0,0 1 0,1-2 64,0 1 32,-1-1-32,0 2 32,0-1-128,0 0 0,0 1 32,0-1 0,0-1 0,0 0 64,-1 1-96,0-1 0,1 0 32,0 1 64,-1-1-96,0-1 0,0 2 32,1-1 64,-1 0-448,0 0-160,0 0-640,0-1-288,0 1-1472,0-1-576,0 0-2335</inkml:trace>
  <inkml:trace contextRef="#ctx0" brushRef="#br0">1634 1993 5504,'0'0'2112,"0"0"-1152,0 0-416,0 0 704,0 0-160,0 0 32,0 0-32,0 0 64,0 0-640,0 0 128,0 0 95,0 0-255,0 0-32,0 0-128,0 0 32,0 0 96,0 0 32,0 0-192,0 0-32,0 0 0,1-2 64,-1 1-32,0 0 64,1 1-128,0-1-64,-1-2-64,1 2-96,1-1 32,-2 0-32,2-1 0,0 1 0,-1-1 0,1 1 64,0-1-32,0-1-32,1-1 32,-1 1-32,0 0 0,0 1 0,1-2 0,0 1 0,0-2 0,0 0 0,1 0 0,0 1 0,-1 0 0,1-1 0,-1 0 0,-1 1 64,2 0-96,-1 1 0,0 0 32,-1-1 0,0 1 0,1-1 0,0 1-96,0-1 64,0-1 32,0 1 64,0 0-32,0 1-32,-1-1 32,0-1 32,0 1-96,0 1 0,1 0 32,-1 0 64,0 1 32,0-1 96,0 0-96,0 0-64,1 0 0,0 0 32,0 0-96,-1-1 0,0 1 32,0 0 0,0 0 0,-1 1 64,1 0-96,0-2 0,0 0 32,-1 2 64,1-1-32,0 1-32,0 1-64,-1 0 32,1-1 32,0 2 0,-1-2-96,1 0 64,0 0 32,0 0 0,-1-1 64,1 2 32,-1-2-32,0 2-64,1 0-64,-1-2 32,0 2 32,0 0 64,0 0-96,0 0 0,0 0 32,0 1 0,-1-2 0,1 2 0,-1 0 0,1-1 0,-1 1 0,0-1 0,0 1 0,1-1 64,0 0-96,-1 1 0,0-1 32,1 0 64,0 1-32,0 0 64,-1-1-128,0 2 0,1-2-32,0 2 0,-1-1 64,1 0 0,-1 1 0,1-1 64,-1 0-32,1 1-32,-1 0-64,0 0 32,0 0 32,0 0 64,0 0-32,0 0-32,0 0 32,0 0-32,0 0-160,0 0 32,0 0-288,0 0-128,0 0-352,0 0-160,0 0-832,0 0-415,0-1-2369</inkml:trace>
  <inkml:trace contextRef="#ctx0" brushRef="#br0">1997 2011 7168,'0'1'2720,"0"-1"-1472,0-2-768,0 2 832,0 0-224,-1-1 32,0 1-288,1-1-65,0 0-415,-1-1 128,0 0 96,0 1 32,-1-1 32,1-1-96,0 2 64,-1 0-192,0-1-96,1 0-96,-2-1 0,1 1 0,0-1 96,0-1-32,-1 0 64,1 1 0,-1-2 32,1 2-64,-1-3-32,0 0-256,-1 1-64,1 0 64,0-2 32,0 1-96,-1 0 32,2 0 0,-2-2 64,2 1 32,-1-1 32,0 1 64,0 0 96,0 1-64,-1 0 32,2 0-96,-2-1 0,1 1-96,0 0 32,0 2-64,0-4-32,0 2 96,0-1 0,0 1 32,0-2 0,1 2 0,-1-1 0,0 0 0,0 2 64,0-1-96,0 0-64,1 1 0,-1 0 32,1 0-32,0 0-32,0 0 32,0 1 32,0 0 32,0 0 32,1 0-160,-2 0-32,2 1 32,-1-1 64,0 2-64,1-1 0,-1 0 32,0-1 64,1 2-32,0 1-32,-1-2 32,1 2-32,-1-1 0,1 0 0,0 0 64,-1-1 32,0 3-32,1-2 32,0 0-128,0-1 0,0 1 32,0 0 0,1 0 0,-1 1 64,0-1-96,1 1 0,-1 0 32,1-1 64,0 2-96,-1-2 0,1 1 32,-1 0 64,1 0-448,0 1-160,0-2-640,0 2-288,0 0-1472,0 0-576,0 0-2335</inkml:trace>
  <inkml:trace contextRef="#ctx0" brushRef="#br0" timeOffset="-114419.82">2084 1866 5888,'0'3'2176,"2"-13"-1152,-2 10-480,0 0 704,1 0-64,-1 0 0,0 0-448,3-3-192,-2 3-320,4 0 192,-1 0 128,0 0-32,2 0 31,0 0-223,-1 0-64,1 0-128,1 0-96,2 0 0,-3 0 32,2 0-32,-1 0 64,0 3 0,-2-1 32,2-2-64,-2 0 32,1 0-64,1 0 64,0 0-64,0 0 64,0 0-64,0 0-32,-1 0 32,-1 0-32,2 0 0,-1 0 64,0 0 32,-1 0 32,1 0-64,0 0-64,1 0-64,0 0 32,0 0 32,0 0 64,0 0-32,0 0-32,0 0 32,0 0-32,0 0 0,1 0 0,-3 0 0,0 0 0,2 0 0,-3 0 0,-1 0-96,4 5 64,-6-5 32,2 0 64,0 0-96,-1 0 0,-2 0-192,1-2 0,-1 2-256,0 0-96,-1 2-1247,-1 1-545,-1 2-1824</inkml:trace>
  <inkml:trace contextRef="#ctx0" brushRef="#br0">2084 1842 7296,'0'-1'2720,"0"1"-1472,0-1-672,0 1 736,0 0-192,0 0 0,0 0-33,0 0 129,-1 0-672,0 1 128,1-1 64,-1 1 32,0 1 96,1 0-192,-1 0-96,0 1-64,0-1 0,-1 2-128,1 0-64,-2 1 160,0 1 128,1 0-160,-2 1-96,1 0-192,-1 1-64,0-2-32,1 0-64,-1 0 32,1 0-32,0-1 0,0 1 0,0 0 0,0 0 64,1-1-32,-1 0-32,1-1 32,-1 1 32,0-1-32,1 1-32,0-1 32,1-1 32,-1 1-32,1-2-32,-1 0 32,1 0-32,0 0 0,1-1 0,-1 1 0,0-1 64,1 0-32,-1 0 64,0 0-128,0 0-64,0 1 64,1-2 64,-1 1 0,1 0 64,0-1-64,0 0 64,0 0-64,0 0-32,0 0-544,0 0-192,0 0-1920,0 0-736,1 1-2975</inkml:trace>
  <inkml:trace contextRef="#ctx0" brushRef="#br0" timeOffset="11086.91">2556 2043 7808,'-3'0'2976,"3"0"-1600,3 0-832,-1 3 864,3-3-160,2 0 31,4 0-287,1 0-128,3-3-480,0 1 96,1 0 160,-2-3-224,-1 0 0,2 4-224,0-2-64,0 3-128,-3 0-32,1 0 32,0 0 64,-2 0-320,3 0-128,-5-2-320,-1 0-32,2-3-256,-2 1-96,-4 0-799,3-1-417,-1 3-1792</inkml:trace>
  <inkml:trace contextRef="#ctx0" brushRef="#br0" timeOffset="-139594.9">1103 2512 7040,'3'0'2624,"0"-3"-1408,3 1-448,-4 0 928,5-1-32,-2 0 63,1 1 161,0-4 64,-3-1-1024,0-3 256,-3-3 96,-3-5-128,-3-3 64,-6-2-416,1-2-192,-1 2 96,-2 2 0,-6 6-160,-1 5 0,-1 7-256,-4 8-96,3 16-96,0 9 0,8-4-64,7 0 64,5 0-64,9 1 64,5 1-64,12-2-32,-3-6 32,0-4-32,0-8 0,3-6 64,4-7-32,1-2-32,-2-4 96,-3 1 0,-3-11-128,-5-12-32,-4-10 32,-2-6 64,-6-7-64,-6 7 0,-6-2 32,1 7 64,-4 11-32,3 8-32,-2 11-128,2 10 0,1 6 64,2 11 96,3 15-64,3 5 0,6 14 32,2 4 0,1-5-352,3-8-96,-1-7-288,1-3-64,-4-2-576,1-6-160,-3-5-832,-1-4-256,1-3-8095,3-1 4991</inkml:trace>
  <inkml:trace contextRef="#ctx0" brushRef="#br0" timeOffset="-138943.03">1294 2453 10880,'8'13'4128,"0"-8"-2241,4-2-639,-6-3 1376,6 0-576,1 0-128,8-8-544,-7 1-160,1-7-672,-7 2-32,4-4 0,-4-2-64,-2 0 64,-6-5-160,0 3 32,0-1-96,-6 4 0,-2 4 32,-9 5 32,-6 6-32,2 4-32,-4 8-160,5 11-32,2 10-32,4 2-64,5-5 32,4-3-32,1-1 0,8 1 0,7 1 0,6-3 0,3-5 0,6-6 0,-3-4-160,-3-5 32,3-6-512,-3-5-192,6 1-640,-8-4-288,2 2-736,0-10-288,-12-4-1024,4-2-415,-9 0-833</inkml:trace>
  <inkml:trace contextRef="#ctx0" brushRef="#br0" timeOffset="-138505.1">1509 2121 10112,'-20'-13'3872,"17"10"-2112,3 3-225,-6-2 1409,6 2-544,-5 0-128,5 2-768,-3 5-256,3 9-736,0 12 96,0 6 64,3 9-160,2 6-32,1-3-288,3-8-64,-4-7-128,4-3-32,3-2-480,2-3-128,-6-3-608,-1-5-224,1-4-640,4-6-288,-4-5-800,-2 0-319,8-3-1697</inkml:trace>
  <inkml:trace contextRef="#ctx0" brushRef="#br0" timeOffset="-138314.62">1725 2356 13696,'0'-15'5183,"-9"9"-2815,4-4-1216,-1 5 1568,-3 0-512,3-3-96,-8 3-704,0 3-320,-6 4-608,5 6-320,-5 7-32,-3 9-96,3 3-32,11-1 32,4-3-32,5-3 0,8 1 0,4-3 0,2 0 0,6-6-160,-3-4 32,9-2-224,3-6-32,-3-3 64,-3-2 32,-9-3 96,6 1 64,-13-9 64,1-14 32,-8-7 96,0 7 32,0 7 320,-8 3 96,1 6-224,-1 7-160,-4 9-192,12 11-32,-8 10-96,2 3-32,6-6-576,6-2-224,2 0-800,-8-3-352,12-2-256,-4-3-32,7-2-1344,-9 0-511,8-1-321</inkml:trace>
  <inkml:trace contextRef="#ctx0" brushRef="#br0" timeOffset="-137875.78">1855 2328 15232,'-3'-5'5695,"3"5"-3071,0 2-2336,0 3 1216,0 8-192,0 5 96,0 5-512,-3-3-192,0-2-416,3 0-128,0 1-32,0-4-160,6-3 32,-1-1 0,-2-6 64,9-2-96,-4-3 0,7 0 32,-1-3 64,1-5-32,-1-12-32,0-14 32,-2-4 32,-1-6-32,-2 6 64,0 7 224,-3 8 96,-3 18-288,-1 10 96,1 18 0,0 16-64,0-1 0,0 6-96,-1 9-64,2 4 32,-1 1-32,-3 2-96,0-7 64,2-10 32,-2-6 0,0-9 64,-2-3 32,-5-2 32,-7-5 64,0-7-96,-1-1-64,-4-10 0,-2 0-32,7-16 0,-1-7 0,7-7 0,2-1 0,0 3 0,9-3 0,0 0-160,6 0-32,8 4-608,3 1-224,0 3-928,3 3-448,3 4-1344,0 6-512,-3-3-1887</inkml:trace>
  <inkml:trace contextRef="#ctx0" brushRef="#br0" timeOffset="-2793.09">2428 2450 4736,'13'-4'1824,"-5"-2"-960,1 3-672,-4-1 480,3 2-160,2-2 32,5-1-160,-3-2-64,4 0-192,0-2 64,2 0 0,-1 0 64,3-1 0,1-2-64,-4 2 32,0-6 0,1-1 96,0 4-160,-1 3-96,3-1-32,-2-1-32,-1 1 0,1 0 64,-1 0-32,1 0-32,0 2 32,-1 0 32,1 0 96,-1 0 64,1 2 32,2 1 64,-3-1-96,-2 0-64,0 1-64,-3 2 0,2-1-64,-5 1 64,-1-1-64,4 1-32,-7-1 96,5 1 0,-3 2 32,-1-1 64,-4 1-160,3 0-32,-5 2 0,0 0 64,5-3-32,-2 3-32,-1 0-64,-2 0 32,3 0 32,-1-2 64,3 2-96,-2 0 0,2 0 32,-3-2 64,1 0-32,-3 2-32,0 0-64,0 0-32,0 0-576,0 0-224,0 0-800,0 0-352,0 0-1024</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07T01:22:40.557"/>
    </inkml:context>
    <inkml:brush xml:id="br0">
      <inkml:brushProperty name="width" value="0.05292" units="cm"/>
      <inkml:brushProperty name="height" value="0.05292" units="cm"/>
      <inkml:brushProperty name="ignorePressure" value="1"/>
    </inkml:brush>
  </inkml:definitions>
  <inkml:trace contextRef="#ctx0" brushRef="#br0">1275 210 8960,'0'-5'3328,"0"2"-1792,0 6-1152,0-3 768,5 5 31,5-5 65,1 18-192,-1-1 0,4 6-608,-4 8 160,6 18 64,3-9-224,1 9-96,6 9-64,-2-10 32,2-3 32,-1-5 96,-1-9-32,2-9 0,-1-9 32,-6-13 128,7-13-192,-7-14-64,-3-3-96,-2-15 0,2-8-128,-6 0 0,0 0-96,-1-2-32,2 7 32,-1-1 64,-1 0-96,1 0-64,1 9 64,-1 4 64,-1 14-288,-4-4-128,6 7-160,-6 6-96,-5 0-256,0 13-160,-5 5-128,0 3-96,-1 5-896,-3 10-351,13-1-2561</inkml:trace>
  <inkml:trace contextRef="#ctx0" brushRef="#br0" timeOffset="1">1820 526 9472,'-5'0'3584,"5"0"-1920,0 0-1152,0 0 927,-5 9 1,1-1 96,-1 7-352,0 11-160,5 1-576,0-1-64,5 1-32,4 0 64,12-6 96,3-2-224,2-6-96,-1-5-192,-1-3 0,-3-5 64,-2-13 32,2-5-32,-7-4 32,2-9-64,-11-5 64,-5-8-128,0-6 0,-5 6 32,0 5 0,-10 7 64,-5 10 96,-5 4 0,-1 18 0,-9 0-96,11 18-64,-1 4 32,5 5-32,4 4-576,7 9-160,-1 0-416,5-5-160,5-3-448,5-6-160,5-4-1919,4-9-801,2-3 800</inkml:trace>
  <inkml:trace contextRef="#ctx0" brushRef="#br0" timeOffset="2">2021 486 9088,'0'-13'3424,"0"3"-1856,0 7-928,0 3 960,0 0-225,0 0 33,5 0-288,-5 8-64,0 0-576,-5 15 128,10 4 64,-5 0 0,0-1 64,0 6-352,10-6-64,5-4-192,5-4-96,5-4 0,1-11 32,-2-3-32,1-8-32,1-5-64,-12-9 32,6-5 32,-5-4 0,-5-9-96,-5 0 64,-5 3 32,0 11 64,0 4-32,0 4-32,-5 5 32,0 4 32,5 9-32,0 9-32,0 4 32,0 5 32,5 4-32,0 1 64,6 12-64,3-4 64,6-4-128,5 4 0,-15-9-192,5 0-96,-5-4-800,5-9-320,-15-4-480,15-1-160,-5-4-3583</inkml:trace>
  <inkml:trace contextRef="#ctx0" brushRef="#br0" timeOffset="3">2391 157 9216,'0'-18'3520,"0"23"-1920,5-2-1856,-5 15 2975,0 9-767,0-9-416,0 17-352,0 5-736,0 5 0,5 0 64,0 8-256,5-5-64,-10-8-128,0 2 32,11-7-64,-7-9-32,-4-8-480,0-4-224,0-6-224,0-3 0,0-5-416,0-5-96,0 0-1343,-4 2-545,4-2-704</inkml:trace>
  <inkml:trace contextRef="#ctx0" brushRef="#br0" timeOffset="4">2281 335 11136,'-9'0'4128,"9"0"-2241,0 3-799,0-3 1280,9 0-800,1 0-160,5 0-352,10 0-96,-9 0-544,8-3-192,1-2-64,6 5-256,-1 0-64,-6 0-992,6 0-448,-4 0-1376,-12 5-512,-4-2-2079</inkml:trace>
  <inkml:trace contextRef="#ctx0" brushRef="#br0" timeOffset="5">1771 882 7808,'-5'-10'2880,"5"15"-1536,0-10-576,0 5 864,0 0 160,-5 0 159,0 5-575,0 4-192,-1 0-672,6 0-96,0 4-64,0-3 0,6-2 32,-1 1-128,5 0-96,4 0 0,2-4-32,3-2 0,7-3 0,-1 0-64,-5-3-64,0-11 32,-5 1 32,-6-5-32,-3 0-32,-6 0 160,-11 1 128,-3 7 32,-7 10 64,-3 5-64,-1 8-32,4 0-160,2 1-32,4 4-32,4-5-64,2 5-64,4-1 32,5-3 32,10-1 64,-1-3-32,7-7-32,3-3 32,2-3 32,-2-2-96,2-4 0,-11 0-32,-6 0 0,-4-13 64,-4-1 64,-6 2-32,-5-2-32,0 6 160,0 7 128,-1 6-224,2 8-32,-1 6-32,4 3 0,2 0-224,4 1-96,5-6-1152,5 2-480,9 3-4799</inkml:trace>
  <inkml:trace contextRef="#ctx0" brushRef="#br0" timeOffset="6">29 935 5248,'-15'5'2016,"15"-10"-1088,0 14-384,0-9 640,0 0-64,0 0 64,0 0-288,-5-4-160,5 4-416,-4 0 0,4 0 32,-5 4-128,5-4 32,0 0-32,0 0 32,0 0 0,9 0 0,1 0-1,0 0 1,6 0-64,3-4-32,6 4-96,1 0 32,4 0 0,-1-5 96,6 5-96,0-5-64,0 2-96,0 3 32,5 0 96,5 0 32,-5-10-128,11 10-32,-16 10 32,10-7 0,-5-3 32,14 0 64,2 0-96,-6 0 0,-4 0-32,3 0 0,-4 0 64,-5 0 0,0 0 64,0-3 32,5 3-32,-4 0-64,-1-5-64,0 5 32,-5 0 32,5 0 64,9 0-96,-9 5 0,0-5-32,0 0 0,0 0 64,-5 0 64,-5 0-32,1 0-32,-6 0 96,-1 0 0,2-5 32,-7 0 64,-3 0-96,-2 5 0,2 0-96,-6 0-32,-1 0 32,1 0 0,1 0 0,-1 0 0,-1 5 0,2-5 64,-1 0-96,0 0-64,-10 0 128,0 0 32,0 0-512,0-8-224,0-2-4255</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07T01:23:30.804"/>
    </inkml:context>
    <inkml:brush xml:id="br0">
      <inkml:brushProperty name="width" value="0.05292" units="cm"/>
      <inkml:brushProperty name="height" value="0.05292" units="cm"/>
      <inkml:brushProperty name="color" value="#3165BB"/>
      <inkml:brushProperty name="ignorePressure" value="1"/>
    </inkml:brush>
    <inkml:brush xml:id="br1">
      <inkml:brushProperty name="width" value="0.05292" units="cm"/>
      <inkml:brushProperty name="height" value="0.05292" units="cm"/>
      <inkml:brushProperty name="ignorePressure" value="1"/>
    </inkml:brush>
    <inkml:brush xml:id="br2">
      <inkml:brushProperty name="width" value="0.05292" units="cm"/>
      <inkml:brushProperty name="height" value="0.05292" units="cm"/>
      <inkml:brushProperty name="color" value="#68349C"/>
      <inkml:brushProperty name="ignorePressure" value="1"/>
    </inkml:brush>
  </inkml:definitions>
  <inkml:trace contextRef="#ctx0" brushRef="#br0">2018 308 8448,'0'-10'3168,"0"7"-1728,0 3-704,0 0 992,0 3 287,-6 2 289,3 10-480,1 11-224,-1 3-896,3 12 64,0-2 0,3 3-256,-1-6-128,4-4-96,9-9-32,0-2-64,5-8 32,0 0-128,1-8 0,-4-8-32,1-4-64,0-9-64,-1-7 32,0-6 32,-2-5 0,-3-7-224,-3 2-96,-4 2 96,-2 6 128,-3 8 64,0 2 96,0 13 96,-3 0 128,3 11 64,0 13 32,0 7-128,0 11 0,3-3-160,4 5 0,1-5-192,1 0 0,3-4-544,-4-4-192,1-5-992,0-5-384,0-7-864,-3-4-319,-1-4-1985</inkml:trace>
  <inkml:trace contextRef="#ctx0" brushRef="#br0" timeOffset="1">2281 12 10112,'-8'-11'3776,"8"16"-2048,5 3-833,-2-3 1121,1 11-288,1 15 0,1 13-480,0-2-128,0 5-640,3 10-64,-4 5 0,2-2-160,-2 3-64,-2-12-192,6-9 0,-6-5 0,0-9 0,0-4-576,0-6-256,-3-5-768,0-6-352,5-1-1344,-2-4-543,4-7-1025</inkml:trace>
  <inkml:trace contextRef="#ctx0" brushRef="#br0" timeOffset="2">2577 337 12672,'-3'-19'4735,"-2"9"-2559,-7-3-1120,6 13 1408,-3-5-640,-5 5-96,2 5-512,-12 8-128,4 11-608,-1 4 0,3 14 32,4 4-128,2-2-64,4-5-160,2-10-64,12-3-96,-1-2-32,7-6-32,3-5 0,5-5-96,1-3 32,-1 0-160,4-7 32,-7-9-96,-2-10 64,-4-10-128,-1-3-64,-5-10 128,-2 3 64,3 12 160,-3 5 128,-1 9 96,-2 15 96,0 5-160,0 13-32,0 11 0,4-1 0,-1 3-512,0 3-128,2-10-608,1-4-224,3-1-160,0-6-32,3-8-832,-1-3-415,1-7-2177</inkml:trace>
  <inkml:trace contextRef="#ctx0" brushRef="#br0" timeOffset="3">2683 32 13952,'-10'21'5279,"8"13"-2879,2 26-1952,2-35 1248,5 6-576,-2 14 0,-2 5-448,3 7-160,0 2-288,-3-4-160,0-8 32,0-11-64,0-7-32,-3-3-256,0-8-160,0-5-832,0-2-416,0-6-608,0-5-256,-3-10-3423</inkml:trace>
  <inkml:trace contextRef="#ctx0" brushRef="#br0" timeOffset="4">2595 303 12544,'-3'-5'4735,"6"5"-2559,2-3-1984,1 3 992,6-5-768,6 5-224,2 0-128,4 0-64,-1-6 0,3 4 0,3 2 0,-2 0-992,-3 2-384,-7 1-1280,-3 0-543,-2 2-1281</inkml:trace>
  <inkml:trace contextRef="#ctx0" brushRef="#br0" timeOffset="5">2846 386 11520,'-14'26'4288,"8"-13"-2305,-9 13-479,13-13 1472,-5 5-576,2 6-128,-4 1-896,6 1-352,3 1-608,3-7-128,6-6-64,3 1-32,5-10-32,6 3-96,7-2 32,-7-9-128,-2-2 0,-1-6 32,1-10 64,-4-2-96,-3-6-64,-4-2-160,-7-11 0,-3 3-32,-3 5 32,-4 6 64,-4 5 64,-7 4 64,-2 7 96,-4-2-64,1 6-64,0 6-384,2 7-160,3 8-640,6 0-256,4 8-864,5-3-320,9 3-3487</inkml:trace>
  <inkml:trace contextRef="#ctx0" brushRef="#br0" timeOffset="6">3005 326 13824,'0'6'5183,"3"-4"-2815,-1 13-1760,1-4 1184,0 7-352,0 6-64,3 10-640,-3-1-288,0 9-256,0-8 0,0-6 0,-1-5 0,1-4-32,0-1 32,-3-7 32,0 2-96,0-9-96,0 2 192,0-4 160,0-14-192,0-12-96,0-13 0,0-2 0,4-12 32,1 4-64,4 7 32,3 4-128,-1 8 0,4-1-32,3 13 0,-7 9-352,7-1-160,5 5-672,0 6-320,4 5-1216,-3-1-544,-5 7-3167</inkml:trace>
  <inkml:trace contextRef="#ctx0" brushRef="#br0" timeOffset="7">482 683 8960,'-3'2'3328,"3"-4"-1792,0 4-960,0-2 992,0 0 63,6-5 129,2-6-352,1 1-32,3-14-800,2-4 224,1-3 160,-1-8-320,4-8-32,3 3-352,5 0-160,-3-11-64,4-8 32,-10 7-32,1 3-32,-3 14 32,-7 2 32,4 20-96,-3 11-64,-3 14 128,3 18 96,-4 11-32,-2-9-64,3 0-96,6 12 32,-3 4 32,2-5 0,1-2 0,0 2 0,3-3 0,-7-5 0,4-5 0,-6-3 0,2-1-224,-1-5-96,1-3-256,-8-1-96,0-3-512,0-5-128,0-2-288,0-1-128,-6-4-1727,4-4-737,-5-1 32</inkml:trace>
  <inkml:trace contextRef="#ctx0" brushRef="#br0" timeOffset="8">601 414 13824,'7'3'5183,"-4"-3"-2815,8 0-1984,4 0 1184,0-3-768,5 1-96,3-1-384,4 1-128,2 2-96,-3 0-864,4 0-352,-7 0-1696,3 0-672,-11-3-2207</inkml:trace>
  <inkml:trace contextRef="#ctx0" brushRef="#br0" timeOffset="9">1058 349 10624,'-3'-7'3936,"3"4"-2112,-3-4-705,3 1 1281,-3 1-704,1-1-192,-1 1-384,-4 3-160,2-1-512,-4 3-128,3 3 0,-11 4 96,-4 10 128,1 3 0,2 3 32,-2 6-160,11 5 0,-3 3-128,12-1 0,0-5-160,12-2-32,2-6-96,4-5-32,2-5 32,7-3 64,8-4-256,-3-1-96,-5-5-704,-7 0-320,-3-5-1152,4-3-416,-6 0-3935</inkml:trace>
  <inkml:trace contextRef="#ctx0" brushRef="#br0" timeOffset="10">1237 298 9600,'-6'-11'3584,"3"11"-1920,-6 0-448,6-3 1183,-3 3-415,0 0-96,1 0-256,-4 3 0,-6 0-896,-2 5 0,-1 7-32,0 6-32,4 2-32,2 3-128,6 5-64,4 3-128,7 0-32,4-2-160,6-4-96,-3-2-96,5-3 32,3-4 96,4-4 32,2-2-736,-2-5-288,-1-2-960,-2-6-416,-4-8-1152,-2-3-544,-3-2-1887</inkml:trace>
  <inkml:trace contextRef="#ctx0" brushRef="#br0" timeOffset="11">1362 300 9600,'-5'-8'3584,"5"6"-1920,-3 2-384,3 0 1311,-3 0-319,0 2-64,-6 6-448,0 7-224,-3 12-864,1 2 160,2 7 64,6 3-288,3 0-96,3-6-224,6 1-128,2-7-64,4-7 0,-3-4-64,2-3 64,1-8-64,3-5-32,3-8-64,-1-5 32,0-8-32,-2-5 0,-3-2 0,-4-6 0,-2-5-96,-3 2 32,-3 6 0,-1 8-32,-2 2 32,0 6 0,0 4 96,-2 6 64,-1 10 0,0 11 64,0 7-64,3 6 64,3 4-64,3 4-32,0-3-256,2-3-96,1-5-800,0-2-352,0-9-1280,3-2-480,-1-8-3263</inkml:trace>
  <inkml:trace contextRef="#ctx0" brushRef="#br0" timeOffset="12">1588 300 8192,'-6'-2'3072,"6"2"-1664,0 2-928,3 1 832,0 7 224,0 9 223,0 4-287,0 8-192,2 8-704,2 0 64,-4 3 96,-1-6-96,4-10-64,0-3-128,-3-4-32,0-4-96,0-5-32,0 1 32,0-3 32,2-5 96,2-6 64,-2-7-224,1-11-96,0-6-96,0-4 0,0-8-64,-1-2-32,1 4-128,6 6 0,-6 8 0,3 2 64,2 11-32,-2 10-32,0 8 96,3 7 0,-6 6 224,-4 5 128,4 0-160,0 2-32,-6-1 64,3-4 32,0-5-96,-3-2-32,0-6-32,0-2-64,3-13 576,3-8-320,-1-6-96,4-4-192,0-6 0,3-7 32,2 2 0,-5 3-160,3 3-32,3 6-64,-7 7 64,7 7 64,-3 0 64,-4 16 96,1 5 64,3 8 96,-6 5 32,-4 7 32,8 4 0,-5-3-128,-2-1-96,0-4 0,-3 0 32,0-8-448,0-3-1504,6-5-256,3-8-544,-4-2-160,5-11-3231</inkml:trace>
  <inkml:trace contextRef="#ctx0" brushRef="#br1" timeOffset="13">206 1027 9728,'-2'-9'3680,"4"7"-1984,-2 2-864,0 0 1151,6 2-223,2 3 0,2-1-352,2 4-64,1 7-768,3 10-64,-4 6-32,0 6-192,2 3-96,1 1 32,0-5 0,0-11 32,-2-2 0,0-3-64,-3-4 32,0-4-64,0-4 64,1-1 0,-1-4 96,0-6-96,-3-6-64,4-16-64,1-6-96,-1-12-64,-1-3 32,0 6 32,-3-3 64,6 2-448,-8 2-224,3 8 320,-3 6 128,0 7-32,-2 2 0,-3 3-544,2 4-256,1 4-320,-3 5-128,0 7-448,0 4-96,0 1-3711</inkml:trace>
  <inkml:trace contextRef="#ctx0" brushRef="#br0" timeOffset="14">1388 974 6784,'-4'0'2624,"4"-3"-1408,0 6-864,0-3 736,0 0-288,0 1 0,0 4-32,0 2 64,0 2-448,0 0 128,0 4 63,0 5-127,0 7 0,0 2 0,0 10 64,0 4-160,0 2-32,0-3-64,0-2 64,0 5-160,0 3-32,4-1 0,-2 5 0,-2-1 0,5-1 64,-3-7-160,1-1-32,-1 3 64,-2-2 96,0 5-64,0-3-64,0 1 0,0 2-32,0-8-96,0-4 64,0 5 32,0-1 64,0-2-32,0-2 64,0 0-64,0 2-32,4 0 32,-4-2-32,0-3 0,0-1 0,0-3 64,-4 1 32,2 1-32,-1 0-64,1-2 32,-1 1-32,1-1-96,2 2 64,0-4 32,0 0 64,0 0-32,0 0 64,0-3-64,0 1-32,0-5 32,0-2-32,0-3 0,-2 1 64,-2 1 32,2 2 32,-1 0-64,1 2-64,-1-4 32,3 2-32,0-4 0,0-2 0,0 1 0,0-1 0,0 0 0,0 1 0,0-2 0,0 0 0,0-1 0,0 2 0,0-2 0,0 3 0,0-3 0,0 0 0,0 2 0,0-1 64,0-2-32,0 3-32,0-2 32,0 0 32,0-2-32,0 2-32,0 1 32,3-3-32,-3-3 0,0 0 0,0 1 0,0-1 0,0-1 0,0-1 0,0 0-96,0 1 64,0-3-192,0 0 0,0 0-896,0 0-384,2-5-1311,3-2-641,3 0-960</inkml:trace>
  <inkml:trace contextRef="#ctx0" brushRef="#br0" timeOffset="15">1377 1014 5632,'-5'0'2176,"5"0"-1152,0-2-480,0 2 704,0 0-352,0 0-32,0 0-224,0 0-96,5 0-288,-5 0 32,0 2 64,5 0 0,3 0 96,-3 1-96,8-1-32,-3 0 0,5 0 31,-2 1-31,-1 2 32,1-1-128,0 2 32,-3 1-160,13 2-64,-6 1 64,10 1 0,-5 0 32,1 2 0,-3-1 0,6 4 0,-3-2 0,5 1 0,-6-1 0,2 4 64,-6-3-160,4 4-96,-1-3 32,1 2 64,-1-5 0,4 3 64,-2-2-128,-2-3-64,-4-2 128,1 0 32,0-2 0,-6 0-64,1 0 32,1-3-32,-2 0 64,-5 1 32,3 0-32,-2-3-64,2 0 32,-5 0-32,3 1 0,-5-2 0,2 2-96,0-1 64,-5 0-192,5-2 0,-5 0-256,0 0-32,0 0-576,0 0-159,0 0-2753,2 5-1824,-2 0 2368</inkml:trace>
  <inkml:trace contextRef="#ctx0" brushRef="#br1" timeOffset="16">583 1086 12288,'-2'-4'4639,"4"4"-2495,-2-3-1312,0 3 1344,0 0-1344,0 0-416,0 0-1024,0 0-416,0 0 512,8 0-896,-3 5-224,0 4-3775</inkml:trace>
  <inkml:trace contextRef="#ctx0" brushRef="#br1" timeOffset="17">603 1226 7552,'-2'-7'2880,"2"5"-1536,-3 0-1568,3-3 2912,0 1-736,0 2-129,0 0-159,0 4-992,0-2 320,0 6 192,3 1-224,-3 5-64,0 4-256,2 2 0,-2 4-288,3-1-128,0-6-128,-1-3 0,-2-1-64,0-2-32,0 0 32,0-2 32,0 0-320,0-3-64,0 0-544,0-1-192,0-1-416,-2-2-192,-1 0-1440,3 0-575,-5-5-1153</inkml:trace>
  <inkml:trace contextRef="#ctx0" brushRef="#br1" timeOffset="18">686 1234 9216,'-4'-3'3520,"4"1"-1920,0 2-896,0 0 991,0 2 1,4 3 192,-2 4-576,-2-1-224,3 6-608,-1 4 32,-2-6 64,2 1-192,-2 3 32,3-5-128,-1-2 0,-2-2-96,0 0-32,0-3-96,0 1 32,0-3-64,0 1-32,0-1 32,0 0 32,0-2 160,0 0 128,0 0-192,0-4-32,3-3-64,-1-3 32,3-5-128,0-1-64,4-2 128,-2 2 32,0 3 0,4 1-64,-1 5 32,0-1 32,1 3-32,-4 3-32,1 2 96,-1 4 0,0 3 32,-2 0 64,4 2-96,-2 4-64,1 1 64,-3 1 0,0 1 96,0-9 32,0 0-96,-3 0-96,-2-1-96,3 1 32,-1 0 32,1-2 64,3-3-544,-4 0-192,3 1-1088,0-3-480,3 0-2496,-1-5-1087,-2-6 639</inkml:trace>
  <inkml:trace contextRef="#ctx0" brushRef="#br0" timeOffset="19">1677 1391 7680,'2'-2'2880,"-2"0"-1536,3-2-736,-1 1 928,-2 3-416,0 0 0,0 0-161,3 0-31,-3 0-512,3 0 320,0 3 128,-3 1-32,2 5-32,1 7-160,-1 2-64,-2 5-128,3 2-32,-1-1-224,-2 1-128,0 2-32,0 1 32,0-3-32,0-5 64,0 1-64,0-6-32,0-2-128,0-4-64,0-2-416,0 0-96,0-2-256,-2-8-1248,-1-1 0,1-3-3167</inkml:trace>
  <inkml:trace contextRef="#ctx0" brushRef="#br0" timeOffset="20">1573 1510 9472,'-3'0'3520,"3"0"-1920,-2 0-960,2 0 959,5 0-95,2 0 128,3 0-352,4 0-128,3 0-640,1 0 160,0 0 192,-3 0-416,0 0-64,3 0-256,0 0-96,-1 0-352,2-3-128,-6 3-768,2-5-256,0 1-1216,0-1-447,-2 0-2145</inkml:trace>
  <inkml:trace contextRef="#ctx0" brushRef="#br0" timeOffset="21">2094 1391 5760,'0'0'2176,"5"-2"-1152,-5 0-480,0 2 640,0 0-256,0 0-64,0 0-128,0 0 0,0 0-416,0 0 32,0 2 64,0 0-96,0 3 64,0 2-96,0 2 0,0 2-97,0 7 33,0-5 0,0 6 96,0-1-32,0 5 0,0-1-32,0 3 0,0 2-64,0-1-32,0-2-32,0-4 0,5 1-64,-5-1 32,0 5-64,0 2-32,0-2 32,-2 0-32,2 2 0,0 0 64,0 1-32,0-1 64,0 2-64,0-2-32,0-2 32,0-2-32,0-6 0,0 4 0,0-1 64,-3 3 32,1 0 32,2-3 0,0 0-64,0-2-64,0 0-64,0 1 32,0 0 32,0 3 64,0-3-96,0 2 0,2 0 96,-2-4 32,0 4-128,0-6 32,0-1 64,0-3 32,0 1-128,0-3 32,0 0 0,0 1 0,0 5 0,0-4 0,0-2 0,0 2 0,0 3 64,0-3 32,0-2-128,0 5-32,0-5 96,0 0 32,0 2-96,0 0-32,0 1-64,0-1 96,0 0 64,0 1 128,0 2-224,0-1 0,0 1 0,0-4 32,0 2 96,0-3 96,0 0-64,0 2-128,0 1 0,0-5 32,0 2 64,0-1-32,0-1-32,0 3 32,0-6-32,0 1 0,0-1 0,0-2-96,0 0 0,0 0-576,0 1-224,0-3-800,3-7-3935</inkml:trace>
  <inkml:trace contextRef="#ctx0" brushRef="#br1" timeOffset="22">41 1410 8960,'-2'0'3328,"2"0"-1792,-5 0-1152,2 0 832,1 0 191,-1 2 193,-1 3-384,-2-1-96,3 2-640,1 2-64,2-2-64,0 1-192,5-1-32,3-1 128,2-3 96,0-2-128,2 0-64,2-2-160,-4-3 0,-1 1 0,0-2 64,-2-1-32,-2 0-32,-3 0 32,-2 1 32,-5-1 32,-2 2 96,-4 1-32,-1 1 0,0 3-32,-2 3 64,2 1 32,2 3 96,-1 4-160,4 3-32,2-1 0,3 1 64,2 0-96,4-4-64,4 0 64,5-3 0,-1-2-128,3-4 32,1-1 0,-3-1 64,-4-4-96,-1-2 0,-3-3 32,-2 0 64,-6-4-32,-2 3-32,-3-1 32,-1 3-32,-4 3 0,1 1 0,-2 5 128,2 2 160,2 5-96,2 3 64,0 0-224,4 1-96,1 3-320,3-2-96,5-6-1376,5-4-544,3-4-4191</inkml:trace>
  <inkml:trace contextRef="#ctx0" brushRef="#br1" timeOffset="23">39 1448 7424,'-3'2'2816,"3"-2"-1536,0 0-992,0 0 704,0 0-256,5 0-32,0 0-320,3 0-96,3 0-160,-2 0 128,2 0 128,-2 0 0,4 0 95,6 3-127,3-2 32,7-1-224,0 0-32,0 0-64,-2 0 32,4 0-64,3 0 64,-5 0 0,0 0 32,1 3 0,-7-1 0,-2-2 0,4 0 0,-2 0-160,3 0 32,6 2 0,1-2 64,-1 0-32,-3 0-32,0 0 32,-2 0 32,-4 0-96,3 0 0,2 3 96,-8-3 32,-2 0-32,7 0-64,-4 0 96,2 0 0,-3 0-32,6 0 32,-9 0-64,9 0 64,12 0-64,-7-3-32,-9 3 32,4 0-32,-8 3-96,5-3 64,-8 5 32,3-5 0,-6 0 0,1 0 0,0 0 0,-1 0 64,-1 0-32,2 0-32,-1 0 32,1 0-32,0 0-96,-1 0 64,-2 0 32,-2 0 0,0 0 0,-3 0 0,0 0 0,0 0 64,-3 0-256,-2 0-32,0 0-448,0 2-192,0 0-831,0 0-289,0 1-416,0 1-192,6-4-512</inkml:trace>
  <inkml:trace contextRef="#ctx0" brushRef="#br1" timeOffset="24">2686 1735 7808,'0'5'2976,"0"-12"-1600,0 7-832,0 0 864,0 0-160,-3 0 31,3-3 1,-3 0 64,1 3-736,-1 3 0,0 0 0,-1-1-288,2 1-32,-1-1-160,3 1-32,3-1-96,-1 1-96,5-3 128,-4 0 96,2 0-32,1 0 0,0-3-32,0 1-64,0-3 32,-4 5 32,-2 0-96,0-5 0,-2 2 96,-4-5 32,0 3-128,-3 2 32,1 6 64,2-1 32,0 1 96,0 0 96,0 2-128,3 0-32,0 0-64,3 3-64,0 0 32,3-3-32,0 1-96,3-1 64,2-1 32,-1-1 64,1-3-32,1 0 64,0-3-64,-1-1-32,-1-1-64,-4-3 32,-3 0-32,-3 2 0,-1 4 64,-1-1 64,-1 1-32,-3-1 64,0 1 128,4 2 128,-1 0-192,0 0-96,3 0-32,0 2 32,0 1-96,3-1 0,0-2-320,0 0-160,3 0-800,3 0-288,3 0-2048,2 5-927,-2-10-1</inkml:trace>
  <inkml:trace contextRef="#ctx0" brushRef="#br1" timeOffset="25">667 2832 17292,'0'28'243,"0"3"-147,5-4-64,-5-4 32,0 3 32,0-1-128,0-4 32,0 4-64,0 0 0,0 1 192,0-4 64,0 4 0,0-6-32,0 5-96,0-4-64,0 2 32,0-3-32,0 0-96,0-3 64,0 2 96,0-3 32,0-5 32,0 2 0,0 4-160,0-2-32,0-4 32,0 1 64,0-4-64,0 4 0,0-1 32,0-8 64,0 2-32,0 1-32,0 0 96,0 0 64,0 2-64,3-2-64,-3-1 0,0 1-32,0-2 0,0 1 64,0 1 32,0 0 32,0-1-64,0 1-64,0-6-64,0 8 32,2-8 32,-2 5 64,0 2-96,3-1 0,-3-6-32,2 8 0,-2-8 128,0 6 32,4-6-128,-2 5-32,1-5 32,-1 6 64,0-6 0,1 6-32,-1-6 32,1 0 32,2 0-32,0 3 64,0-3-128,3 0 0,-1 0 32,1 0 0,2 0-96,0 0 64,0 0 32,4 0 0,-4 0 0,2 0 0,1 0-96,8 0 64,1-3 96,4 0 32,-1 0-32,3-3 32,0 1-64,0 2-32,3 0 96,-1 0 0,1 0-128,-4 3 32,9 0 0,-3-2 0,0-1 0,1 0 0,-4 0 0,0-1 0,7 2 0,-3 2 64,-5-3-96,2 3-64,1 0 64,7 0 64,-9 0 0,5 0-32,-6 0 32,-1 0 32,2 0-32,1 0 64,2 0-128,-5 0 0,2 0 32,3 0 64,3 0-32,-1 0-32,-1 0 32,-4 0-32,-2 0 128,1 0 64,-2 0-64,2 0-96,-2 0 0,-4 0 32,-1 0-32,7 3-32,-4-3 32,1 2 32,-1 2-32,-2-4-32,0 0 32,-3 0-32,1 0-96,-4 0 64,-1 0 96,-1 0 96,2 0-128,-3 3-96,4-3 32,-1 3 0,-4-3 32,5 3 0,-6-3 64,6 2 32,-5-2-32,2 3-128,0 0 32,-2 0 96,5 0 32,-5-3-32,-1 3-64,-4-3-64,5 0 32,0 2 32,-4-2 0,2 0 0,-4 0 0,1 0 0,0 0 0,-1 0 0,1 0 0,-3 0-96,0 0 64,0 0 96,-2 0 32,-1 0-128,-2 0-32,3 0 96,-1 0 32,3 0-96,-1 0 32,-2 0 0,1 0 0,-1 0 0,3 0 64,-3 0-96,1 0 0,-3 0 32,2 0 0,-2 0 0,0 0 0,3 0 0,-3 0 0,0 0 0,0 0 64,5 0-96,-5 0 0,0 0 32,0 0 64,0 0-32,0 0 64,5-2-128,-5 2 0,0-6 96,0 0 32,2 1-32,-2-1 32,0-3 0,0 0 32,0 3-64,0-1-64,0-3 32,0 3-32,0-3 0,0 5 64,0-4-32,0-5-32,0-3 32,0-9 32,-2 0-96,2-4 0,0-5 32,0 1 0,0 3 0,0 1 0,0 2 0,0 0 64,0 2-96,-5 2 0,5-1 32,0 6 64,-5-3-32,2-5 64,1-4-128,-1-6-64,3 0 128,0-5 32,0-2-96,0 2 32,0 0-64,0 5 0,0 4 64,0 8 64,0 5-32,0-2-32,0-2-64,0-1 32,0-7 32,-2-2 64,-1 0-32,1-1-32,-3-1 32,3 1-32,-2-1-96,2-1 0,-1 5 64,-2 0 0,3 13 32,-1-1 64,3 3-32,-2-4-32,-1 2-64,0-2 32,1 2 32,-1 0 64,3-2-32,-2 4-32,-1-4 32,1 4-32,2 0 0,0 1 64,2 1-96,-4 1 0,2 4-32,0-2 0,0 0 64,0 3 0,0 1 0,0-1 64,2 1 32,-2 2 32,0-2-160,0 2-32,0 0 32,0 1 0,0-1 32,0 0 64,0 1-96,0 2 0,-2-3-32,2 0 0,0 1 64,0-2 0,0 2 0,0 5 64,0-5-96,0 5 0,-3-4-128,3 4 32,0 0 0,0 0-32,0 0-32,0 0-32,0 0-32,0 0 64,0 0-96,0 0-32,0 0 0,0 0 32,0 0-96,0 0-96,0-3-64,0 3 0,0 0-1279,0 0-449,3 3-1952</inkml:trace>
  <inkml:trace contextRef="#ctx0" brushRef="#br0" timeOffset="26">1716 2563 6528,'-3'-2'2464,"3"2"-1344,0 0-480,0 0 864,0 0-160,0 0 0,0 0-192,0 2-65,0 1-607,0 1 192,0 5 96,0 2 32,0 7 0,0 3-192,0 1 32,3 3-224,-1-3 0,1-3-128,-3-1 0,0-2-160,0 0-32,0-1-32,0 1 32,0-3-128,0 0-64,0-5-160,0-2 0,-3-1-992,1-5-384,-1-2-2048,-2-1-927,-3 2 95</inkml:trace>
  <inkml:trace contextRef="#ctx0" brushRef="#br0" timeOffset="27">1570 2712 7808,'-2'0'2976,"2"0"-1600,2 0-832,1 2 864,2-2-160,2 0 31,4 0-287,2 0-128,2-2-480,0 0 96,1-1 160,-1-1-224,-3-1 0,4 4-224,-1-2-64,0 3-128,-3 0-32,2 0 32,-1 0 64,-1 0-320,1 0-128,-3-2-320,-2 0-32,2-3-256,-3 1-96,-2-1-799,2 0-417,-1 3-1792</inkml:trace>
  <inkml:trace contextRef="#ctx0" brushRef="#br0" timeOffset="28">1440 3126 4736,'14'-4'1824,"-7"-3"-960,3 4-672,-5-1 480,3 2-160,2-2 32,6-1-160,-4-2-64,4 0-192,1-2 64,1 0 0,-1 0 64,4-2 0,0-1-64,-4 1 32,1-5 0,-1 0 96,2 2-160,-1 4-96,1-2-32,0 0-32,-2 2 0,1-2 64,0 1-32,0 0-32,0 2 32,0-1 32,-1 2 96,1-1 64,0 2 32,2 0 64,-2 0-96,-3 0-64,0 1-64,-2 2 0,1-1-64,-5 0 64,-1 0-64,4 1-32,-7 0 96,6-1 0,-4 3 32,-1 0 64,-4-1-160,3 1-32,-5 2 0,0 0 64,5-2-32,-2 2-32,-1 0-64,-2 0 32,3 0 32,-1-3 64,3 3-96,-2 0 0,3 0 32,-4-2 64,1-1-32,-3 3-32,0 0-64,0 0-32,0 0-576,0 0-224,0 0-800,0 0-352,0 0-1024</inkml:trace>
  <inkml:trace contextRef="#ctx0" brushRef="#br1" timeOffset="29">694 2795 14144,'4'-1'96,"3"1"96,6-2 96,0 2 64,2 0-96,0-3-96,6 1 0,-1 2-32,5 0-64,1-2-64,2 2 32,0 0 32,0 0 32,-3 0 32,1-3-64,1 3 32,2 0-64,-4 0 63,-2 0-63,0 0-32,-3 0-63,3 0 31,-2 0 32,-3 0 63,-6 0-31,1 0 64,0 0-64,-1 0-32,-6 0-64,4 0 32,-8 0 32,8 0 0,-7 0 0,2 0 0,3 0 0,-5 0 0,-1 0 0,-2 0 0,5 0 0,-5 0 0,2 0-159,1 0 31,-1 0-96,3 0 0,3 0-32,-3 0 0,3 0-64,-3 0 32,0 0-64,1 0 64,-4 0-128,-2 0 32,0 0-320,0 0 0,0 0-576,0 0-128,3 3-1440</inkml:trace>
  <inkml:trace contextRef="#ctx0" brushRef="#br2" timeOffset="30">1784 3250 6400,'-12'-20'2368,"4"9"-1280,0-5-768,3 10 640,0-1-384,-3-1 0,-2 3-256,-2 5-64,-4 3-128,-2 4 128,-2 5 64,-3 1 96,0 5 160,3 9-32,-1 0-32,1 7 0,3 0 95,1-5-287,1-2-32,4 6-96,6-2-32,5 1-96,5 2 32,6-3 128,4 3 128,8 0 0,0-4 32,8-3 64,-4-7 128,9-4-192,0 0-64,-1-7-32,1 0-32,2-4-128,0-3-32,-2-4-32,-3-3 32,-3-4-64,-12 0 64,-2 2-64,-1-12-32,2-7 32,-6 4 32,-4 1-96,1-9 0,-3-9-192,-3 10 0,1 5 32,-6-8 96,1 5 64,-11-5 96,4 5-32,-12 0-32,-7-12-128,0 8-64,0 3-192,0 9-96,0 0-224,2 5-96,4 6-800,4 1-255,2 2-929,7 3-320,3 2-256</inkml:trace>
  <inkml:trace contextRef="#ctx0" brushRef="#br2" timeOffset="31">1771 3335 6400,'8'-10'2368,"-6"8"-1280,3-2-416,-3 0 704,3-1-192,-2-2-64,0 3-128,-1 1 0,1 1-545,-3 2 225,-3 7 544,-2 2-192,-3 4-64,1 3-64,-1 0-320,1-5 0,-4 0-64,1 1 64,-2-1-256,-1 1-32,3-1-96,-3-2-32,0 0-192,4 0 32,-5 0 64,2 0 96,-1 0-64,3 0 0,0-2-32,-1 0-64,-1-3 96,4 1 0,3-1-128,3-1 32,-3-2 0,2 2 64,0-1-96,3 0 0,0 0 32,3 1 64,0-1-32,4 1-32,3 1 160,3 1 32,0-1 64,2 3 0,0-1 0,4 6 0,-5-3-128,1 2-32,-2 3-32,0 0 32,0-1-128,-3-2 0,0 0 32,1 1 0,-4-2-224,-2-4 0,0-2-480,0 0-96,-3-1-704,-2-3-256,0-4-1696,3-3-639,-1 1-897</inkml:trace>
  <inkml:trace contextRef="#ctx0" brushRef="#br2" timeOffset="32">964 4069 9344,'6'-13'3520,"0"3"-1920,-3-1-544,-1 9 1151,-2-8-447,0 4-160,-2-2-288,-4-2-96,-3 5-672,-3-5-32,0 7-64,4 3 32,-7 13 128,1-3-288,-1-2-160,3 8-32,6 2-160,1-2 0,5-4 32,5 2 0,5-4-96,1 0 64,7-2 32,8-3 0,-3 6-96,3 1 0,-5-1 64,-6 2 0,-4 3-64,-2-3 64,-3-2 96,-6 1 32,-6 4 224,-6-8 128,-5 2-160,-3-5-96,-1-2-96,3 2-96,-5-10-128,3-1 0,-1-4-448,-2-3-160,2-8-416,1 11-128,8 0-256,0-4 0,12 10-3327,6-7-641</inkml:trace>
  <inkml:trace contextRef="#ctx0" brushRef="#br2" timeOffset="33">987 3773 11520,'0'0'4288,"6"13"-2305,-3 5-1311,0-2 1056,3 2-288,3 10-64,0 11-512,-1 8-128,-2-10-416,0-3 0,0-1 32,0-1-288,-3 1 0,0-4 0,0-5 32,-1-6-32,-2-2-64,3-4 96,-3-1 64,0-11 64,0-6 32,0-7-128,0 3-96,3-3 0,1-8-32,1-10-224,7-3 0,0 5 96,3 11 64,1 2 64,2 9 64,0 7 32,0 7 32,-4 9 128,-2 2 160,-4-7-160,1 2-64,-3 5-96,0-2 0,-3 2-64,3 3-32,-3-3 32,-3-2-32,0-4-640,0-1-288,0-3-736,0-5-224,-3-6-416,3-2-160,0-6-3103</inkml:trace>
  <inkml:trace contextRef="#ctx0" brushRef="#br2" timeOffset="34">1295 3992 10368,'0'-3'3936,"3"6"-2112,0 9-161,0-4 1505,-3 8-1024,2 2-416,1 1-768,0-4-224,-3 1-416,4 1-128,-2 2 0,1-1-160,0 0-32,-3-2-160,0 0-32,0-4-896,0-1-320,0-3-640,0-6-160,0-4-2207,3-1-897,0-2 1024</inkml:trace>
  <inkml:trace contextRef="#ctx0" brushRef="#br2" timeOffset="35">1275 3960 10624,'-7'-8'3936,"10"8"-2112,1 3-1761,-4-3 801,0 0-928,0 0-320,2 3-1919,4 4-897,3 1-768,3 0-288</inkml:trace>
  <inkml:trace contextRef="#ctx0" brushRef="#br2" timeOffset="36">1532 3900 11264,'3'-12'4224,"8"-2"-2305,-8-9-607,-3 12 1408,-3-4-672,-2-1-192,-1 3-832,-3 0-288,-2 6-448,1 1 0,2 4 128,-4 7-160,0 10 0,0 9-64,7 7-32,5 14-32,0-2 0,0-1-64,0-6-64,5-5 32,1 1-32,-2-3 0,1 2 0,-5-3-160,6-2-32,-6-2-128,-6-6-32,6-2-512,-5-4-192,-5-1-704,-4-3-256,-1-3-672,1-5-256,-1-5-2495</inkml:trace>
  <inkml:trace contextRef="#ctx0" brushRef="#br2" timeOffset="37">1330 4077 10624,'0'-3'3936,"5"3"-2112,2 0-449,-4 0 1441,2 0-768,7 0-224,2-2-640,4-1-256,-3 1-544,3-3-96,2-1-64,-6 1-320,10 0-160,-4-1-928,-5 1-448,0 3-768,-1-3-352,1 2-3231</inkml:trace>
  <inkml:trace contextRef="#ctx0" brushRef="#br2" timeOffset="38">1602 3817 13952,'-3'5'5279,"3"5"-2879,3 12-1824,0-12 1312,3 8-576,2 8-32,2 8-544,-2 2-192,-2-5-320,0-2-160,0 0-32,-6-3-128,5 0 0,-5-1-576,0-1-224,0-8-928,0-3-384,0-2-928,-5-4-351,-4-5-1825</inkml:trace>
  <inkml:trace contextRef="#ctx0" brushRef="#br2" timeOffset="39">1520 4017 12032,'0'-5'4575,"6"5"-2495,3-5-864,-3 2 1440,9 3-864,-1-3-224,6 3-800,4 0-224,-4-2-352,1 4-352,-1-4-32,1 2-1632,-4 0-608,1 2-4479</inkml:trace>
  <inkml:trace contextRef="#ctx0" brushRef="#br2" timeOffset="40">1842 4035 8064,'-3'-10'2976,"3"10"-1600,0-2-832,0 2 800,3 5 416,3 2 255,-3 9-511,2 2-256,2-5-160,-2 8-608,1 3-64,0-1 0,0-2-32,0 0 32,-3-5-96,0-4 32,-1-1 0,-2-3 96,0-8-32,0-6 64,-2-4-192,-1-3-96,0-3-32,0 3-32,0-2-160,0-9 32,3-5 0,-3 1 0,6 5-96,0 1 64,3 5 32,2 3 0,4 6-352,3 4-96,2 4-128,1 4-64,0 4-544,2 3-192,-5 2-512,-1 0-160,-2 0-2335,0-5-2273,2-1 2304</inkml:trace>
  <inkml:trace contextRef="#ctx0" brushRef="#br2" timeOffset="41">2108 4132 8960,'0'5'3424,"6"-5"-1856,-6-2-928,0 2 1024,9-6 223,-3 1 289,5 0-544,-1-3-256,-2 0-800,-2 1 0,0-4 0,-3-2-192,-3 0 32,-3 0-192,-9 2 32,4 4-160,-5 2 0,-1 5 160,5 8 96,-6 4 64,1 7 96,-1-4-160,4 1 32,2 2-160,3 0-64,6 3 0,0 0 32,11-3-96,-1 1-64,-2-7 0,10-1-32,-1-6-224,4-2 0,2-6-768,1-2-224,-7-3-768,4-5-352,-7 0-1376,7 2-575,-6 1-897</inkml:trace>
  <inkml:trace contextRef="#ctx0" brushRef="#br2" timeOffset="42">2264 3976 12032,'-6'0'4575,"6"5"-2495,-3 8-608,-3-6 1536,0 7-832,-3 6-224,-5 1-640,-1 0-256,1 0-608,2 0-64,3 0-32,3-1-192,6-2-96,9-2-128,-3-2 32,8-7 32,1-5 64,2-7-96,1-2-64,3-4-32,2 1 96,-5 0-160,-1-20 0,-5-1 0,-3 8 128,-4 2 96,4 21-160,-3 11 96,3 2 64,-4 5 0,8 11 64,-11 5 0,4 2 32,-6 5-160,0 4-32,-8-4 96,-5 1 96,-1-13 96,-6-6 96,5 1-96,-3-7 32,1-3-160,-1-4-64,1-5 0,-1-10 32,0-13-96,1-5-64,5-4-160,6 1 0,3 3-224,10-1-96,1 1-128,7 0 32,-1-1-32,1 3-64,11 3-416,-2 0-128,-4 2-640,1 4-288,-7-2-2399,1 4-993,-1 0 1312</inkml:trace>
  <inkml:trace contextRef="#ctx0" brushRef="#br2" timeOffset="43">2419 4082 10240,'5'-5'3872,"-8"5"-2112,6 0 127,0 3 1633,-3 2-992,0 6-384,6-4-768,-6 1-256,6 2-640,-3 4-224,3 3-96,0 2-192,0-1-32,-1 1-672,1-4-256,-3-2-960,0-3-384,0-2-224,-3-3-128,0-5-2943</inkml:trace>
  <inkml:trace contextRef="#ctx0" brushRef="#br2" timeOffset="44">2439 4080 9472,'-20'-63'3520,"14"40"-1920,3-1-32,0 17 1343,0-4-1023,-3 1-384,6 2-928,0 0-384,6 3-128,0 3-704,3 2-224,-1 5-544,4 2-224,-3 1-544,5 3-159,-2-1-801,0-2-256,-3 0 416,-1-3 8576,-2 0-1376,-3 1-33,-3-1-1087,-3 2-640,0-2-672,0 3-320,1-2-832,-1 2-320,0 4-160,-1 1-192,4 0 32,4 0 0,4-2 64,4-1-96,6-2 0,2 2-32,1 1 0,-4-1 64,-2 3 64,-1 3-32,-5-1-32,-3 1 224,-3-1 160,-6 1 96,-5-3 96,-7 0-256,-3-2-96,0-3-288,1-3-96,3-5-800,2-3-256,0-5-768,3-8-352,3-4-960,3-1-384,3-8-1983</inkml:trace>
  <inkml:trace contextRef="#ctx0" brushRef="#br2" timeOffset="45">2603 3770 12928,'12'11'4831,"-4"4"-2623,1 16-1248,-6-12 1344,3 9-544,0 6-96,0 8-640,-3-3-320,0-3-416,-1-2-256,-2 3-64,0-1-32,0-2-64,0-6-480,0-5-160,0-4-832,0-6-320,-2-6-384,-1-4-192,-6-6-3295</inkml:trace>
  <inkml:trace contextRef="#ctx0" brushRef="#br2" timeOffset="46">2583 4067 11392,'3'0'4224,"5"0"-2305,4 2-1119,-6-2 1152,2 3-224,4 2 32,0-2-448,5-1-96,1 1-672,0-3 32,2-3 64,-2-2-160,-4-3 0,1 1-288,-7-7-64,-1 1-64,-7 1 32,-7-2-64,-1 4-32,-7 5 32,1 8 32,-1 9 96,6 10 128,0-2-128,1 1-96,2 0-32,3 2 32,3 1-32,3-1-32,6-2-64,2-3-32,4-5-288,0-5-96,-1-6-160,4-4-96,2-6-224,-5 1-64,-1-1-64,-2 0-32,0 2 448,-3 4 256,-4 2 256,1 2 160,-2 4 160,-2 2 128,1 0 64,0-1 32,0 1 160,-3-3 96,0 0 320,0-2 96,-3-3-128,0-3-32,0-2 0,-3-3 0,0-4-128,1-2-96,2-2-288,3-2-160,3-10-128,0-8-96,2-1 32,2 6-32,-2 7 0,4 6 0,6 5-288,2 8-128,4 5-416,-1 2-192,1 6-1664,-1 0-640,0 0-4192</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06T22:30:24.828"/>
    </inkml:context>
    <inkml:brush xml:id="br0">
      <inkml:brushProperty name="width" value="0.05292" units="cm"/>
      <inkml:brushProperty name="height" value="0.05292" units="cm"/>
      <inkml:brushProperty name="color" value="#177D36"/>
      <inkml:brushProperty name="ignorePressure" value="1"/>
    </inkml:brush>
    <inkml:brush xml:id="br1">
      <inkml:brushProperty name="width" value="0.05292" units="cm"/>
      <inkml:brushProperty name="height" value="0.05292" units="cm"/>
      <inkml:brushProperty name="ignorePressure" value="1"/>
    </inkml:brush>
    <inkml:brush xml:id="br2">
      <inkml:brushProperty name="width" value="0.05292" units="cm"/>
      <inkml:brushProperty name="height" value="0.05292" units="cm"/>
      <inkml:brushProperty name="color" value="#FF8000"/>
      <inkml:brushProperty name="ignorePressure" value="1"/>
    </inkml:brush>
    <inkml:brush xml:id="br3">
      <inkml:brushProperty name="width" value="0.05292" units="cm"/>
      <inkml:brushProperty name="height" value="0.05292" units="cm"/>
      <inkml:brushProperty name="color" value="#ED1C24"/>
      <inkml:brushProperty name="ignorePressure" value="1"/>
    </inkml:brush>
    <inkml:brush xml:id="br4">
      <inkml:brushProperty name="width" value="0.05292" units="cm"/>
      <inkml:brushProperty name="height" value="0.05292" units="cm"/>
      <inkml:brushProperty name="color" value="#3165BB"/>
      <inkml:brushProperty name="ignorePressure" value="1"/>
    </inkml:brush>
    <inkml:brush xml:id="br5">
      <inkml:brushProperty name="width" value="0.05292" units="cm"/>
      <inkml:brushProperty name="height" value="0.05292" units="cm"/>
      <inkml:brushProperty name="color" value="#68349C"/>
      <inkml:brushProperty name="ignorePressure" value="1"/>
    </inkml:brush>
  </inkml:definitions>
  <inkml:trace contextRef="#ctx0" brushRef="#br0">5712 0 15616,'-2'13'5887,"2"-13"-3199,-2 32-2208,2-28 1344,0 6-640,-2 10-32,2 3-544,0 2-192,2 1-256,2-1-64,-1-2 32,0-1-160,1-5 32,-2-3-640,0-4-288,-1-5-1024,-1-3-352,-1-2-1248,-3-2-480,-1-6-1663</inkml:trace>
  <inkml:trace contextRef="#ctx0" brushRef="#br0" timeOffset="0.99">5652 112 15872,'4'-2'5887,"-3"0"-3199,4-2-2080,1 3 1440,3-2-832,1 1-192,1-1-544,1 0-160,2-1-192,0 4-160,0-2 0,-1 0 96,-7 2 32,1 0-32,-1 0-64,-1 0 96,-5 4 0,-1 8 320,-3 2 192,-2 1-192,-1 3 0,3 2-224,0 2-128,2-2-32,2 3-32,2-6 0,2-2 0,4-4 0,2-4 0,4-1 0,0 1 0,-2-7 0,-2-3 0,-2-1 0,3-6 0,1-11 0,-5 4 0,-2 3 0,-3-9 0,0 4 0,-6 2 0,3 3 0,-6 2 0,-1 2-224,-4 2 0,2 0-672,-2 7-288,1-1-896,4 9-352,0 3-1248,3 2-448,4 0-1919</inkml:trace>
  <inkml:trace contextRef="#ctx0" brushRef="#br0" timeOffset="1.99">5929 83 16895,'-2'1'6336,"2"-1"-3456,-1 11-2720,1-3 1280,1 6-448,3 3-32,0 3-448,0 4-160,2-1-224,-1 2-32,-2-8 96,1 1-160,0-8-32,0-1 0,-3-4 64,1-2 32,-2-3 96,0-3-96,-2-7-64,-1-4 0,-1-4-32,-2-2 128,3-4 160,0-1-160,3 5 0,2 7 0,1 3 0,0 2-160,7-3 32,1 3-64,-1 4-64,2-1-832,2 2-384,-2-1-1312,1 4-544,4 0-4224</inkml:trace>
  <inkml:trace contextRef="#ctx0" brushRef="#br0" timeOffset="2.99">4422 228 14208,'0'4'5343,"1"-2"-2879,1-2-2240,0 0 1152,0 0-32,0 0 224,1-2-576,4 0-256,2-5-448,1 4-128,-1-5-32,0 2-64,-4 1-64,0-1-64,-1 0-32,-4-9-160,-4 1-64,-3 4 224,2 7 128,0-3 352,-3 9 128,-3 3 256,2 2 64,2-2-288,0 11-160,0 8-32,3 1 0,4-7-96,4-8-96,-3-2-64,7 0-96,5 3-192,5-4-128,0-2-608,0-4-192,-1-1-1184,2-1-448,-2-1-1600,3-4-671,-6-3-641</inkml:trace>
  <inkml:trace contextRef="#ctx0" brushRef="#br0" timeOffset="3.99">4669 150 13952,'-3'-3'5183,"3"3"-2815,-9 0-1280,9 0 1440,-5 0-480,1 0 0,-8 3-736,0 0-256,0 8-608,1-1-128,-1 8-96,3-1-96,0 2-96,2 4 0,3-3-32,8-6-224,3-4-96,-2-2-160,8-3-64,-1-2 32,2-3 64,7-3 192,0-5 128,-3-8 32,-3-7-32,-3-4 0,-3 2 96,-3 8-64,-4-17 32,-1 5 352,-2-2 96,-1 4 448,0 5 192,0 6-608,0 14-288,1 2-32,1 11 32,0-4-32,1 24-64,3 18 0,1-6-32,0-6-352,3-2-160,-4-4-1312,5-8-544,-4-6-3296,6-4-1471,3-17 1119</inkml:trace>
  <inkml:trace contextRef="#ctx0" brushRef="#br0" timeOffset="4.99">3809 63 9984,'0'-13'3680,"0"10"-1984,0 3-1984,2 9 4159,-2-2-991,2 4-736,0 9-608,1 5-960,-1 6 0,0 3 64,-1-6-288,1-1-32,0-3-128,0-3 32,0-1-64,-1-5 64,1-3 0,-1-2 32,2-8 352,-1-6-320,-1 0-96,1-3-96,-1-9 0,3-7-64,1-2-32,4 0-64,7-2-32,-1 9-32,2 5 96,1 7-288,5 6-32,0 6 384,-5 6 192,-1 3-160,-4 4-64,-3-2 32,-3-2 96,-5-2 320,-6-4 96,-4 4-128,-5-3-96,1-3-96,0-6-64,-2 2-192,-2 1 32,-1-4-416,-5-4-224,4 0-704,1-8-352,5 0-1504,5 2-608,7 0-2975</inkml:trace>
  <inkml:trace contextRef="#ctx0" brushRef="#br0" timeOffset="5.99">5430 96 13056,'-1'-1'4927,"1"1"-2687,-2 1-1216,2 1 1472,-2 3-736,1 4-128,-1 4-608,2 1-256,0 4-416,2 3 128,1-1 128,2 0-320,1-2-160,-1-3-224,1-1-96,-2-4-896,-1-3-416,1-1-960,-4-2-384,0-4-4127</inkml:trace>
  <inkml:trace contextRef="#ctx0" brushRef="#br0" timeOffset="6.99">5422 82 13056,'-6'-9'4831,"6"9"-2623,4-4-1664,-2 0 1152,1 3-1120,1-3-320,-1 4-1728,1 0-608,3 2-3903,-1 3-1633,0 0 3936,-1 0 1888</inkml:trace>
  <inkml:trace contextRef="#ctx0" brushRef="#br0" timeOffset="7.99">5627 95 14464,'-5'-5'5439,"-4"1"-2943,1 2-1856,0 0 1312,3 2-832,0 0-160,-3 0-288,-5 2-128,0 1-288,4 2-32,3 1 96,2 2-192,2 1-64,6 1-32,4-1-32,5 0-160,1 2 32,-1 1-96,-3 3 0,1 2-32,-6-3 64,0 3 128,-1-1 96,-4 0 352,-3-6 224,0 1 96,-4-5 64,-3 0-288,-2-4-128,-1-2-288,-3-4-96,5-4-992,1-1-448,2-5-1504,2-4-576,-3 1-3583</inkml:trace>
  <inkml:trace contextRef="#ctx0" brushRef="#br0" timeOffset="8.99">4070 77 14848,'0'4'5631,"2"-5"-3071,-2 9-1920,3 2 1312,1 8-704,0 5-64,2 8-512,-3-1-96,-2-4-320,4-4-160,-1-1 0,-4-3-64,4-2-32,-4-2-480,3-3-160,-1-3-1152,-2-3-448,0-5-1312,0 0-480</inkml:trace>
  <inkml:trace contextRef="#ctx0" brushRef="#br0" timeOffset="9.99">5124 189 13184,'0'3'4927,"1"0"-2687,3-3-1632,-1 0 1184,1 0-288,1-3-32,2 0-672,0-3-320,2 4-288,0-1-96,1-5 32,-1 2-64,-1-6 32,0 4-64,-3-4 64,-1 3-128,-4 0 0,-2 1 32,-4 2 0,-3 1 0,1 2 64,-3 1 448,-3 7 288,1 6 32,-2 3 64,5 5-384,1 2-64,2 2-128,5 3-32,4-3-160,3-4-96,2-5 64,2-2 0,1-5-128,5 1 32,1-4-768,1-1-320,-1-6-992,-2 1-352,-1-4-1408,1 2-512,-4 0-1791</inkml:trace>
  <inkml:trace contextRef="#ctx0" brushRef="#br0" timeOffset="10.99">5367 98 9984,'-2'-3'3680,"2"1"-1984,0-1-640,0 1 1151,0 1 33,0 0 160,-5-1-480,2 0-128,-6 2-1024,-5 2-32,-1 1-32,4 2-384,2 3-192,2 1-64,2 2-64,3 0 0,5 0 64,4-1-32,6 2-32,1-2 32,2 3-32,-4-2 0,0 0 0,-5 3 0,1-3 0,-4 0 0,0 1 64,-4-1 96,-4-2 128,-2-2 0,-2 1 64,-4-4-192,0 2-96,-3-2-256,2-4-128,0-4-960,3-2-352,2-2-1280,0-3-480,4 2-3423</inkml:trace>
  <inkml:trace contextRef="#ctx0" brushRef="#br0" timeOffset="11.99">4929 132 8704,'0'0'3328,"0"0"-1792,0 3-800,0-3 992,3 4-129,-3 0 1,6 3-256,-3 3-96,0 4-704,1 4 160,-2-1 64,3 3 32,-2-4 0,-3 0-192,4-1-32,-4-7-320,4 2-96,-2-6-32,-2 2 64,-2-2-32,-2-4 0,0-4-32,2 1 0,-1-8-64,0-3-64,-1-5-64,-1-1 32,5 1 32,0-4 0,7 2 0,1 3 0,4 1 0,-1 4 0,2 2 0,-1 0 0,1 5 64,-1 1 32,0 2-128,0 3 32,-1 0-512,-1 2-128,0-1-800,-4 0-384,2 3-1472,-4-1-703,0 0-1569</inkml:trace>
  <inkml:trace contextRef="#ctx0" brushRef="#br0" timeOffset="12.99">4182 192 11392,'2'3'4288,"-2"1"-2305,6 3-1311,-6-4 1120,2 3 32,3 2 96,0 1-352,6-4-160,1 0-800,2-2 0,0-2 32,-2-2-288,-2-2-32,2-3-192,-3-2-32,1 0-32,-5-3-64,-3 3-128,-2-4 0,-3-2 0,-5 0-32,-4 3 32,-3 5 0,2 6 288,-1 3 128,3 3 64,3 8 96,1 7 128,1 0 32,3 2-192,-1-2-96,4-3-96,4-4-64,3-1-96,5-2 32,2-3-128,0-2 0,1-3-256,3-1-128,2-4-992,-1 0-352,0-2-1984,-3-4-800,-3-1-2271</inkml:trace>
  <inkml:trace contextRef="#ctx0" brushRef="#br0" timeOffset="13.99">4641 428 7168,'0'0'2720,"0"0"-1472,0 1-768,0-1 832,0 1-224,1-1 32,-1 1-288,0 0-65,1 0-415,0 0 128,0 1 96,0 0 32,0-1 32,0 1-96,0 0 64,1-1-192,0 0-96,-1 1-96,1 1 0,0-1 0,1 1 96,-1 1-32,0-1 64,0 0 0,1 1 32,-1 0-64,1 2-32,-1-1-256,2 0-64,-1 0 64,0 1 32,0 0-96,0 0 32,0-1 0,0 3 64,-1-1 32,1 1 32,0-2 64,0 1 96,0-2-64,0 1 32,0 0-96,0 1 0,0-3-96,0 2 32,0-1-64,-1 2-32,1-1 96,0 1 0,-1-2 32,1 2 0,0-1 0,0 1 0,-1-1 0,2 0 64,-2-1-96,1 0-64,-1 0 0,1 0 32,-1 0-32,0-1-32,-1 0 32,1 1 32,0-1 32,0-1 32,-1 1-160,1 0-32,0-1 32,0 1 64,-1-2-64,1 1 0,0 0 32,-1-1 64,0 1-32,1-2-32,-1 1 32,0 0-32,1 0 0,-1 0 0,0 0 64,1 0 32,-1-1-32,0 1 32,1 0-128,-2 0 0,2 0 32,-2 0 0,1 0 0,-1-1 64,0 0-96,1 1 0,0-2 32,-1 2 64,0-1-96,1 0 0,-1 0 32,1 0 64,-1 0-448,0 0-160,0 0-640,0-1-288,0 1-1472,0-1-576,0 0-2335</inkml:trace>
  <inkml:trace contextRef="#ctx0" brushRef="#br0" timeOffset="14.99">4558 589 7296,'0'0'2720,"0"1"-1472,0 0-672,0-1 736,0 0-192,0 0 0,0 0-33,0 0 129,1 0-672,0-1 128,-1 0 64,1 1 32,-1-2 96,1 0-192,0 0-96,0-1-64,0 0 0,0 1-128,1-2-64,0-1 160,1-1 128,0 0-160,0 0-96,0-1-192,1 0-64,-1 1-32,1 0-64,-1 1 32,0-1-32,0 1 0,0-1 0,-1 1 0,1-1 64,0 1-32,-1 1-32,0 0 32,1-1 32,-1 1-32,0 0-32,0 0 32,0 0 32,-1 1-32,0 1-32,1 0 32,-2 0-32,1 1 0,0-1 0,0 1 0,0 0 64,-1 0-32,1 0 64,0 0-128,-1-1-64,2 2 64,-2-1 64,0 0 0,1 1 64,-1-1-64,0 1 64,0 0-64,0 0-32,0 0-544,0 0-192,-1 0-1920,1 0-736,0-1-2975</inkml:trace>
  <inkml:trace contextRef="#ctx0" brushRef="#br0" timeOffset="15.99">4812 753 5504,'0'0'2112,"0"1"-1152,0-2-416,0 1 704,0 0-160,0 0 32,0 0-32,0 0 64,0 0-640,0 0 128,0 0 95,0 0-255,0 0-32,0 0-128,0 0 32,0 0 96,0 0 32,0 0-192,0 0-32,0 0 0,0-1 64,0 0-32,1 0 64,0 1-128,-1-2-64,1 0-64,0 1-96,0-1 32,0 0-32,0-1 0,1 1 0,-1 0 0,1 0 64,0-1-32,0-1-32,1 0 32,-1 0-32,0 0 0,0 0 0,1 0 0,-1 0 0,1-1 0,0-1 0,0 0 0,1 1 0,0 0 0,-1 0 0,0-1 0,-1 2 64,2-1-96,-2 1 0,1 0 32,-1-1 0,0 2 0,1-1 0,0 0-96,0-2 64,0 1 32,-1 0 64,1 1-32,0-1-32,-1 1 32,0-2 32,-1 2-96,1-1 0,1 2 32,-1-1 64,0 1 32,0-1 96,0 1-96,0-1-64,1 0 0,-1 0 32,1 0-96,-1-1 0,0 2 32,0-1 0,0 1 0,-1 0 64,0-1-96,1 0 0,0 0 32,0 0 64,0 1-32,-1 0-32,1 1-64,-1-1 32,1 1 32,0 1 0,-1-2-96,1 1 64,0-2 32,-1 2 0,1-2 64,0 2 32,-2-2-32,2 2-64,-1 0-64,0-1 32,0 1 32,0 0 64,0 0-96,0 0 0,0 0 32,-1 1 0,1-1 0,0 1 0,-1-1 0,0 1 0,1 0 0,-1-1 0,0 1 0,1-1 64,-1 0-96,1 1 0,-1-1 32,1 0 64,-1 2-32,1-2 64,-1 0-128,1 2 0,-1-1-32,1 0 0,0 1 64,-1-1 0,0 1 0,1-1 64,0 0-32,-1 1-32,0 0-64,0 0 32,0 0 32,0 0 64,0 0-32,0 0-32,0 0 32,0 0-32,0 0-160,0 0 32,0 0-288,0 0-128,0 0-352,0 0-160,0 0-832,0 0-415,0-1-2369</inkml:trace>
  <inkml:trace contextRef="#ctx0" brushRef="#br0" timeOffset="16.97">4984 440 7168,'0'0'2720,"0"0"-1472,0 1-768,0-1 832,0 0-224,1 1 32,-1 0-288,0-1-65,1 2-415,0-1 128,0 1 96,0-1 32,0 1 32,0 0-96,1 0 64,-1-1-192,1 0-96,-1 1-96,1 1 0,0-1 0,1 1 96,-1 1-32,0-1 64,0 0 0,1 1 32,-1 0-64,1 2-32,-1-1-256,2 0-64,-1 0 64,0 1 32,1-1-96,-2 2 32,1-2 0,0 3 64,-1-1 32,1 1 32,0-2 64,0 1 96,0-2-64,0 1 32,0 0-96,0 1 0,0-3-96,0 2 32,0-1-64,-1 2-32,1-1 96,0 1 0,-1-2 32,2 2 0,-2-2 0,1 3 0,0-2 0,0 0 64,-1-1-96,1 0-64,-1 0 0,1 0 32,-1 0-32,0-1-32,-1 0 32,1 1 32,0-1 32,0-1 32,-1 1-160,1-1-32,0 1 32,0 0 64,0-2-64,-1 1 0,1 0 32,-1-1 64,0 1-32,1-2-32,-1 1 32,0 0-32,1 0 0,-1 0 0,0-1 64,1 1 32,-1 0-32,0 0 32,1 0-128,-2 0 0,2 0 32,-2 0 0,1 0 0,0-1 64,-1 0-96,0 1 0,1-2 32,0 2 64,-1-1-96,0-1 0,0 2 32,1-1 64,-1 0-448,0-1-160,0 2-640,0-2-288,0 0-1472,0 0-576,0 0-2335</inkml:trace>
  <inkml:trace contextRef="#ctx0" brushRef="#br0" timeOffset="17.97">5155 765 5504,'0'0'2112,"0"1"-1152,0-2-416,0 1 704,0 0-160,0 0 32,0 0-32,0 0 64,0 0-640,0 0 128,0 0 95,0 0-255,0 0-32,0 0-128,0 0 32,0 0 96,0 0 32,0 0-192,0 0-32,0 0 0,1-1 64,-1 0-32,0 0 64,1 1-128,0-2-64,-1 0-64,1 1-96,0-1 32,0 0-32,0-1 0,1 1 0,-1 0 0,1 0 64,0-2-32,0 0-32,1 1 32,-1-1-32,0 0 0,0 0 0,1 0 0,-1 0 0,1-2 0,0 1 0,0-1 0,1 1 0,0 0 0,-1-1 0,0 1 0,-1 0 64,2 1-96,-2 0 0,1 0 32,0-1 0,-1 2 0,0-2 0,1 1-96,0-1 64,0 0 32,-1 0 64,1 1-32,0-1-32,-1 0 32,0 0 32,0 1-96,0-1 0,0 2 32,0-1 64,0 1 32,0-1 96,0 1-96,0-1-64,1 0 0,-1 0 32,1 0-96,-1-1 0,0 2 32,0-1 0,0 1 0,-1-1 64,1 1-96,0-1 0,0 0 32,-1 0 64,1 1-32,-1 0-32,1 1-64,-1-1 32,1 1 32,0 1 0,-1-2-96,1 0 64,0 0 32,-1 1 0,1-2 64,0 2 32,-2-2-32,2 2-64,-1 0-64,0-1 32,1 1 32,-2 0 64,1 0-96,0 0 0,0 0 32,0 1 0,-1-1 0,1 0 0,-1 1 0,1 0 0,-1 0 0,0-1 0,0 1 0,1-1 64,0 0-96,-1 1 0,0-1 32,1 0 64,0 2-32,-1-2 64,0 0-128,1 2 0,-1-1-32,1 0 0,0 1 64,-1-2 0,0 2 0,1 0 64,0-1-32,-1 1-32,0-1-64,0 1 32,0 0 32,0 0 64,0 0-32,0 0-32,0 0 32,0 0-32,0 0-160,0 0 32,0 0-288,0 0-128,0 0-352,0 0-160,0 0-832,0 0-415,0 0-2369</inkml:trace>
  <inkml:trace contextRef="#ctx0" brushRef="#br0" timeOffset="18.97">5498 783 7168,'0'1'2720,"0"-1"-1472,0-2-768,0 2 832,0 0-224,-1-1 32,1 1-288,0-1-65,-1 0-415,0-1 128,0 0 96,0 1 32,0 0 32,0-2-96,-1 2 64,1-1-192,-1 1-96,1-1-96,-2 0 0,1 0 0,0-2 96,0 1-32,0-1 64,0 1 0,-1-1 32,1 0-64,-1-1-32,0-1-256,0 1-64,0 0 64,0-1 32,0 0-96,-1 1 32,2-1 0,-1-2 64,0 2 32,1-2 32,-1 1 64,0 1 96,0 0-64,0 0 32,0 0-96,0 0 0,0 1-96,0-1 32,0 2-64,1-4-32,-1 2 96,0 0 0,0 1 32,0-3 0,1 2 0,-1 0 0,1-1 0,-2 2 64,2 0-96,-1-1-64,1 2 0,-1-2 32,1 2-32,0-1-32,0 1 32,0 0 32,1 0 32,-1 0 32,1 0-160,-2 0-32,2 1 32,-1 0 64,1 0-64,-1 1 0,0-1 32,1 0 64,0 1-32,-1 0-32,1 0 32,0 0-32,-1 0 0,1 0 0,0 1 64,-1-2 32,0 3-32,1-2 32,0 0-128,0-1 0,0 1 32,1 0 0,-1 1 0,0 0 64,1-1-96,0 1 0,-1 0 32,0-1 64,1 2-96,0-2 0,0 2 32,-1-2 64,1 2-448,0-1-160,0 0-640,0 1-288,0-1-1472,0 1-576,0 0-2335</inkml:trace>
  <inkml:trace contextRef="#ctx0" brushRef="#br1" timeOffset="19.97">3625 1425 6016,'0'0'2272,"0"0"-1216,0 2-800,0-2 512,0 0-256,0 0 32,0 0-128,0 0 0,0 0-224,0 2 160,0-2 64,0 0 0,0 0 0,0 0 256,0 0 128,0 0 0,0 0 63,0 0-415,0 0-96,0-2-224,0-2-32,0 1 32,0-1 0,0-1-64,0-2 32,0-2 0,0-2 32,0-2-64,0-1 32,0-4-128,0 2 0,0 0 96,0-2 32,0 1-32,0-2-64,0 3-64,0 0 32,2 1 32,-2 5 0,0-12 128,0-1-128,0-2 0,-2 0 0,2 0 0,0 4-96,0-1 64,0 2 96,0 2 96,0 2 0,0 0 64,0 1-192,0 3-32,0-1 0,0 3 64,-2-5-96,-1-1 0,1-3 32,1-1 0,-1 3 64,0-1-32,0 4 64,2 1-128,-2 1-64,0 2 64,2 0 64,0 3 0,0 0 64,-3 0 0,3 2 32,-2-1 0,0-1 0,0 0-64,0-2-64,2 0 32,0 0-32,0 2 0,0 1 0,0 1-96,0 0 64,2-1 32,0 2 0,-2 1 64,2 0 96,0-1 64,1 1 32,-3-1 0,0 0 0,2 0-64,-2 1-32,0-1-96,0 1 32,0 1-64,0 2 64,0 0-128,0 0 0,2-2 32,2 1 0,1 1 0,2 0 0,1 0-96,0 0 64,0 0 32,2 0 64,2 0-32,2 0 64,2 0-128,2 0 0,-1 0 32,-2-2 0,2 2 0,1 2 0,0-2 0,2 0 0,2 0 0,1 0 0,-3 0 0,0 0 0,4 0 0,0 0 64,1 0-32,-3 0-32,1 0-64,-2 0 32,2 0 32,-9-2 0,0 2-96,4 0 64,-4 0 96,2-2 32,4 2-32,1 0-64,-3 0 32,6 0-32,-4 0 64,0 0 32,-1-2-128,-4 2 32,3 0 0,1 0 64,-1 0-32,-4 0-32,-2 0-64,2 0 32,-2 0 32,2 0 0,-1 0 0,-3 0 64,-1 0 32,0-2 96,-3 2-32,2 0 0,-2 0-192,0-2 32,0 1 0,0 1 0,0 0 0,0 0 0,0 0 0,0 0 0,-2 0 0,1 0 0,-1 0 0,0 0 0,-2 0-224,0 0-96,-1 0-736,-1-2-288,0 2-4511</inkml:trace>
  <inkml:trace contextRef="#ctx0" brushRef="#br1" timeOffset="20.99">5589 604 6016,'-6'-1'2272,"6"1"-1216,0 0-736,0 0 544,0 0-224,0 0-32,0 0-96,0 0 96,2 0-352,0 0 416,0 0 256,0 0-64,2 0-33,-2 0-95,0 0-96,0 0-256,2 0-160,1 0-128,0 0-96,-1 0 96,4 0 64,-2 0 128,5 0 64,1 0-160,0 0-64,2 0-64,-4 0 32,-6 0-64,6 0-32,-4 0-64,6 0 32,-2 0 32,3 0 0,-3 0 64,4 0 32,-1 0-128,2-2 32,-5 2-64,4 0 0,-4 0 64,0 0 0,0 0 64,5-2 32,-6 0-128,1 2-32,1 0 96,3 0 32,4 0 64,-6 0 0,-1-4 0,-2 4 0,5 0-160,-2 0-32,1 0 32,-1 0 64,-2 0 0,0 0-32,0 0-64,-4 0 32,0 0 96,0 0 32,0 0-32,2 0 32,-2 0-64,2 0-32,-2 0 32,3 0-32,-3 0 0,-1 0 0,2 0 0,-3 0 64,-1 0-32,2 0-32,-3 0-64,-1 0-32,1 0 64,0 0 0,0 0 96,0 0 32,-2 0-32,0 0-64,0 0 32,0 0 32,0 0-32,0 4-32,0-4 32,0 0-32,0 4 0,0-1 64,0-3-32,0 9-32,0-6 96,0 11 64,0-4 64,0 3 32,0-3-64,0 7-32,0 7-32,0 3 64,0-1-96,0-2 0,0-5-32,-2-3-64,2 0 32,0 0-32,0 2 0,2 2 64,-2-1-96,0 3 0,0-1 32,0 1 64,0 1-32,0 1-32,0-1 96,-2-3 64,0-1-64,0-4 0,2-4 96,0-1 32,2 1-96,-2-2-32,2 0-32,-2 2-64,2-1 32,-2 1-32,0 2 0,0-1 64,0-1-32,-4 2 64,4-1-128,-2 0 0,2 3 32,0-2 64,0 1-32,0 0-32,0 1 32,0-1 32,0 2 32,0-3 32,2-1-64,-2-1 32,0-2-64,0-2 64,0-1 0,0 1 32,-2-1-64,0 2 32,2-1-64,0 2-32,2 0 32,0 0 32,2 2-96,-4-5 0,0 1 32,0-1 64,0-2-32,0 2 64,0-3-224,0 0 32,0-3-736,0 0-352,-4 0-2048,-1-3-927,-4 3-1313</inkml:trace>
  <inkml:trace contextRef="#ctx0" brushRef="#br2" timeOffset="21.99">1773 631 10880,'0'-3'4032,"0"0"-2177,0 0-767,0 3 1344,0 0-384,0 0-96,0 0-896,0 0-384,0 0-416,0 0-256,0 0-32,0 0-736,0 0-320,0 0-896,0 3-384,10 3-3711</inkml:trace>
  <inkml:trace contextRef="#ctx0" brushRef="#br0" timeOffset="22.99">5580 623 7296,'0'-1'2720,"0"1"-1472,0-1-672,0 1 736,0 0-192,0 0 0,0 0-33,0 0 129,0 0-672,-1 1 128,1-1 64,-1 1 32,0 1 96,1-1-192,-1 1-96,0 2-64,0-2 0,0 1-128,-1 1-64,0 0 160,-1 2 128,0 0-160,0 1-96,0-1-192,-1 2-64,0-2-32,1 0-64,0-1 32,0 0-32,0 0 0,0 1 0,1 0 0,-1-1 64,0 0-32,1 0-32,0-1 32,-1 0 32,0 0-32,2 1-32,-1-2 32,0 1 32,0 0-32,2-2-32,-2 0 32,1-1-32,0 1 0,1-1 0,-1 0 0,0 1 64,1-2-32,-1 2 64,0-2-128,0 2-64,0-1 64,1 0 64,0-1 0,-1 1 64,1-1-64,0 0 64,0 0-64,0 0-32,0 0-544,0 0-192,1 0-1920,-1 0-736,0 1-2975</inkml:trace>
  <inkml:trace contextRef="#ctx0" brushRef="#br2" timeOffset="23.99">1926 787 11136,'0'-4'4224,"0"2"-2305,0 2-1055,0 0 1280,0 2-480,-8 5-96,5 5-448,-3 10-224,-1 3-512,-4 3-96,11 2 32,0 1-128,3-6 64,5-3-32,2-6 32,4-1-128,11-2-32,-1-7-96,4-6-32,-3-9 96,3-4 32,-4-6-32,1-6-64,-12-2 32,-6-1-32,-7-4 0,-11 1 0,-6 4 0,-5 2 64,-2 7-32,1 4-32,5 9-320,0 5-128,5 5-544,2 1-256,4 2-1248,-3 4-480,10 3-3167</inkml:trace>
  <inkml:trace contextRef="#ctx0" brushRef="#br2" timeOffset="24.99">2125 799 11392,'0'3'4288,"3"0"-2305,1 6-1183,0-3 1152,-1 7-640,1 5-192,-1 4-288,4 1-160,0 1-352,0-2 64,-3-4 128,-1-3-192,3-2-32,-6-3-160,8-4-32,-8-6 32,7-3 64,-7-6-32,3-8 64,-3-1-128,7-13-64,-3 1-96,0-2 32,2 4 32,1 6 0,4 4-96,2 5 64,5 7 32,-1 6 64,1 6 256,-3 4 160,-2 8 64,-2 7 32,-4 6-288,-1 0-160,1-3 96,1-3 160,-2-3-192,1-3-96,-3-7-512,0 0-128,-1-6-640,0-6-192,1-6-3872,3-6-1663,0-4 1023</inkml:trace>
  <inkml:trace contextRef="#ctx0" brushRef="#br2" timeOffset="25.99">1814 839 6912,'-7'-19'2624,"7"17"-1408,7-2-352,-7 4 928,0 0-96,0 0 63,0 0-31,0 0 128,0 0-1024,0 0 256,0 0 96,0 0-160,0 0-32,0 0-288,0 0-96,0 0-224,0 0-64,0 0-128,0 0 32,0 0-64,0 0 0,0 0-32,0-6 64,0 0-32,-7 0 64,7 0-192,0-1-96,0 5 32,0-2 0,0 0 32,0 2 0,0 2 0,0 0 0,0 2 64,0 6 96,0 1 128,0 6 64,0 4-96,0 2 0,7 1-160,-7-1 0,0 2-32,4-2 32,-4-2 0,0-4 96,0-2-96,0 0-64,0-4-96,0-3 32,0 0 32,0 1 0,0-5-224,0 2 0,0-4-768,-4-4-224,4-2-576,0 0-160,0 0-1984,4-4-799,-1 1-929</inkml:trace>
  <inkml:trace contextRef="#ctx0" brushRef="#br1" timeOffset="26.99">340 1080 6784,'-4'-10'2624,"4"2"-1408,0-6-448,0 6 864,0 0 0,0 8 64,0 0-33,0 0 1,7 8-896,1 7 544,6 7 192,2 4-224,1-1-96,-2 9-416,-1 14-64,6 0-352,0 0-128,2 3-64,-2-3 32,1-4-32,-4-7 64,-5-8-64,0 2 0,-2-21 32,1 2 32,2-9 32,7-11 0,-7-9-128,3-14-32,5-8 32,-8-6 0,-1-10-160,-4 11 32,5-4 64,-5 3 32,-8 1-32,8 3 32,-8 8 0,9 0 96,-5 7-96,-4 4-64,8 4-96,-8 3 32,0 4-256,0 4-64,0-4-320,0 11-128,0 0-352,0 3-128,0 5-608,0-1-160,0 4-1536,0 4-639,-8 0-865</inkml:trace>
  <inkml:trace contextRef="#ctx0" brushRef="#br0" timeOffset="27.99">4876 1012 8448,'0'0'3168,"0"0"-1728,0 6-352,0-6 1088,0 6-289,0 0 577,4 9-704,-4 6-928,6 5 64,-6 8 64,8-2-96,-2 7 32,1 11-288,0 6-128,0 14-64,-4 1-32,0-9-128,-3-5-96,0-4 288,0 4 64,0-7-160,0-2-64,0-16-96,0 1-32,0-6-192,0-6 32,0-3 0,0-7 64,0-2-32,3-6-32,-3-3-320,3-5-128,1-8-992,-1-1-384,-3-1-832,0 0-352,0 2-3647</inkml:trace>
  <inkml:trace contextRef="#ctx0" brushRef="#br0" timeOffset="28.99">5160 1014 8448,'0'0'3168,"0"0"-1728,0 6-352,0-6 1088,0 6-289,0 0 577,3 9-704,-3 6-928,6 5 64,-6 8 64,8-2-96,-2 7 32,1 11-288,0 6-128,0 14-64,-4 1-32,0-9-128,-3-5-96,0-4 288,0 4 64,0-7-160,0-2-64,0-16-96,0 1-32,0-6-192,0-6 32,0-3 0,0-7 64,0-2-32,3-6-32,-3-3-320,3-5-128,1-8-992,0-1-384,-4-2-832,0 2-352,0 1-3647</inkml:trace>
  <inkml:trace contextRef="#ctx0" brushRef="#br0" timeOffset="29.99">6172 1024 13440,'-6'0'4991,"-1"0"-2687,7 5-1920,0 0 1120,0 10-160,2 8 128,-2 7-448,2 8-160,1-6-480,1-2-160,-4 1-32,2 0-96,-2-5-64,6-2-448,-5-5-128,2-4-992,-1-4-448,2-4-1280,-2-6-576,-2-1-1759</inkml:trace>
  <inkml:trace contextRef="#ctx0" brushRef="#br0" timeOffset="30.99">5678 1090 9472,'0'-11'3520,"0"7"-1920,2 3-448,-2 1 1215,0 0-319,3 1-96,-1 4-320,0 8-160,1 5-800,-1 5 96,2 6 0,-1 2-192,-1-7 0,0 0-352,1 1-64,-1-2-96,0-1 32,-2 0-224,2-10 32,0-1-608,2-4-256,-2-5-768,2-6-288,-2-1-1024,0-2-480,-2-6-2079</inkml:trace>
  <inkml:trace contextRef="#ctx0" brushRef="#br0" timeOffset="31.99">5758 1041 10880,'3'2'4128,"1"-2"-2241,4 7-735,-7 0 1376,2 10-416,-1 4-128,3 6-640,-3 5-192,0 1-672,0-10-64,1-2 0,-1 1-224,0-3-96,-2-1-224,3-3-64,-1-4-832,1-3-288,-3-2-896,4-6-288,0 0-3999</inkml:trace>
  <inkml:trace contextRef="#ctx0" brushRef="#br0" timeOffset="32.99">3858 1272 7936,'2'2'2976,"0"-2"-1600,2-3-416,-4 3 1088,2-5-161,-2 1 609,2-5-672,-2-2-960,-2 0 32,-2 1 64,-2-1-96,0 1-32,-2 4-192,-2 2-64,-5 4-192,4 2 0,-1 8 64,-2 5 96,-1 3-160,3 2 32,2 1-128,4-5 64,4-1-64,6-3 0,2-1-96,4-2-32,6 0-32,7-3 0,0-3-160,-2-1 32,-1-2-352,0 0-96,3-4-640,-6-3-224,0-2-1088,-3-2-416,-4 0-1536,-2 1-671,-4 2-65</inkml:trace>
  <inkml:trace contextRef="#ctx0" brushRef="#br0" timeOffset="33.99">3929 1077 12160,'-5'0'4575,"5"-2"-2495,0 5-1440,0-1 1120,0 4-64,0 5 96,0 5-544,0 5-224,0 4-576,2 5-64,-2-2-32,3-2-192,-1-2-32,0-4-64,0-6 32,0-3 0,2-2 32,0-2 0,0-5 0,0-6-64,0-5 32,0-7-128,0-5 0,0-6 32,2 1 64,0 3-96,0 4 0,2 3 32,1 6 0,-2 7-96,1 8 64,-2 6 160,0 7 160,-1 6-96,-1 0 64,0 0-160,0-4 0,2-5-96,-6-2-32,4-2-544,-2-2-160,0-2-928,0-2-288,-2-3-960,2 2-384,0-6-2751</inkml:trace>
  <inkml:trace contextRef="#ctx0" brushRef="#br0" timeOffset="34.99">5890 1255 12416,'-5'0'4639,"5"0"-2495,3 0-1568,-3 0 1088,5 3-160,-1 1 64,0-1-320,5 1-128,-4-1-608,2-1 32,-1 0 96,7-2-160,-5-2 0,4-5-384,-3-2-96,-2-2 32,0-3 96,-7-2-96,0 1-32,0 2-160,-7-2 32,0 4 64,-2 6 32,-3 5 160,-4 5 160,-2 7-96,4 5 64,1 4 32,5-1 160,4-6-192,6-1 0,5-1-128,3 1-96,-2-1-224,1-1-32,4-2-608,3-3-192,0-5-1024,-1-1-352,4-1-1216,-6-1-448,0-3-1759</inkml:trace>
  <inkml:trace contextRef="#ctx0" brushRef="#br0" timeOffset="35.99">6085 1172 11648,'0'-14'4288,"0"8"-2305,0 3-767,0 3 1344,0-2-352,-2 2-128,-3 2-544,-4 7-224,-5 7-736,-2 6 128,0 0 160,5-1-352,3-2-32,0 1-224,8-3-96,0 2-160,11-3 0,1-4-64,-1-3 0,5-3-288,0-6-160,7-4-672,0-1-192,-2-3-704,4 2-224,-9-5-1376,-4-4-576,-3-3-1439</inkml:trace>
  <inkml:trace contextRef="#ctx0" brushRef="#br0" timeOffset="36.99">6099 1270 11648,'-3'0'4288,"8"-3"-2305,0 1-1119,1-1 1184,4-1-672,1 1-160,3-1-576,6-1-160,-1-2-288,-3 1-128,-2-2 32,-2 3-128,-1 0 0,-2 2-1184,-2-1-512,-3 2-1824,1 4-767,2 2-705</inkml:trace>
  <inkml:trace contextRef="#ctx0" brushRef="#br0" timeOffset="37.99">6287 1190 13952,'-2'4'5183,"0"3"-2815,-1 4-2048,3-10 1088,0 6-544,0 8-32,0-1-288,0 0 0,0-1-320,0 0-192,3-1-64,-3 1-384,2-4-160,-2-2-960,2-2-352,0-1-1440,0-1-511,3 1-1217</inkml:trace>
  <inkml:trace contextRef="#ctx0" brushRef="#br0" timeOffset="38.99">6261 1117 10880,'-2'-8'4128,"4"3"-2241,1-1-2271,-3 5 576,3-1-1919,-1 0-705,2 4-1632,3 1-736</inkml:trace>
  <inkml:trace contextRef="#ctx0" brushRef="#br2" timeOffset="39.99">2223 1109 10624,'0'-2'3936,"0"-2"-2112,0 0-2208,0 4 640,0 0-2432,6 0-960,5 4-736,-4 6-192</inkml:trace>
  <inkml:trace contextRef="#ctx0" brushRef="#br2" timeOffset="40.99">2318 1162 10240,'0'19'3872,"6"-8"-2112,1 15-993,-1-17 1121,2 4-256,-1-1 64,0 4-576,0 2-224,0-3-512,-4 5 32,4-5 32,1-3-224,-8-5-64,6 5-32,-6-6 0,0-6 128,0 0 96,-6-9-64,6-7 64,-8-6-64,1-3 0,4-6-160,0 1-96,3 2 0,0 3 32,6 6-96,1 4-64,4-4 64,3 7 0,0 3-128,0 3 32,0 2-576,-1 4-192,2 4-864,-5-2-384,-2 5-2048,2 2-927,-4 0 319</inkml:trace>
  <inkml:trace contextRef="#ctx0" brushRef="#br2" timeOffset="41.99">2645 1162 14464,'0'-12'5439,"0"6"-2943,-10-4-2144,10 4 1248,-7 3-704,0 0-128,-3 3-96,-5 3-32,-2 3-352,-1 3 32,1 4 32,3 2-128,0 0-64,7 1 0,0-3-32,7-1-160,7-3 32,3 1 0,8-1 64,0-3-96,-1 0 0,1 0 32,3 4 64,-11-4-32,4 9-32,-11 1-64,4-3 192,1-1 64,-8 1 96,-8-1 160,-2-3-64,-4-2 32,-4-7-160,-3 0 0,-3 0-224,-1-10-32,4-2-512,5-1-128,1 7-1024,1 0-384,14 3-3488,0 3-1535,8 6 1343</inkml:trace>
  <inkml:trace contextRef="#ctx0" brushRef="#br2" timeOffset="42.99">1811 1202 9600,'-4'0'3584,"4"0"-1920,0 0-736,0 0 1151,0 7-415,0 2 0,4 4-416,-1 5-128,1 7-608,3 6 96,0 3 128,0 0-96,0-3-64,0 0-256,0-9-64,-4-7-128,0 4-32,1-10-32,0 4-64,-4-8 224,0 3 96,-4-18 32,0-9-160,-2-6-128,-1-8-32,0-5 32,0-8-32,3-8-32,4 14-64,4 6 32,3 6 32,3 6 0,4 4-96,0 5 64,4 4 32,6 6 0,-6 6 0,-1 10 64,1 5-96,-11 4 0,-1 0 96,-6-1 32,0-2 160,-10 3 96,-1-1-64,5 1 0,-5-6-96,1-1-32,-1-8-256,-4-7 0,2-7-544,2-2-192,4 0-1152,1 0-480,6-1-1152,0 4-543,3 2-1441</inkml:trace>
  <inkml:trace contextRef="#ctx0" brushRef="#br2" timeOffset="43.99">2035 1240 15232,'-15'3'5695,"15"-3"-3071,0 3-1920,-3 0 1344,-4 3-800,7 0-160,-3 3-512,3 1-128,0 5-256,3 5 0,4-2 32,-1-3-32,9 4 32,3-10-64,1-2 64,3-2-128,-1-10 0,0-2-32,-7-2-64,-3-10 32,-4 1 32,2-5-96,-9-1 0,0-4-32,0 4 0,-9 2 64,2 3 64,-11 6-96,0 4 0,1 6-128,3 6 32,-3 3-160,-1 7 32,0-1-448,12 4-96,-4-4-704,10 1-320,0-4-1152,10-3-448,0-3-2751</inkml:trace>
  <inkml:trace contextRef="#ctx0" brushRef="#br0" timeOffset="44.99">4584 1221 14080,'-2'8'5279,"4"-2"-2879,0-3-1312,0-1 1504,-2-2-640,4 3-160,0-1-672,2 0-320,5-2-448,0 0-96,2-4 64,-2 1-192,2-4 0,-1 0-64,-2 0 32,-2-2-64,0-2-32,-4-1 32,0-3-32,-4 2 0,-2 4 0,-4 4 64,-6 5 32,-4 9-32,0 2-64,0 9 32,-3 7-32,3 3 0,4-6 0,4-2 0,6-1 0,4-4 0,2-1 0,4-3 0,9-4 0,0-4 0,4-3 0,-3-2-224,0-2 0,-2-2-2656,2-4-1184,-2-7-4000</inkml:trace>
  <inkml:trace contextRef="#ctx0" brushRef="#br2" timeOffset="45.99">2240 1146 12416,'0'0'4639,"0"0"-2495,0 0-1376,0 0 1280,0 0-640,0 7-160,0 2-96,0 6 0,0 4-640,0 0-96,0-3 32,7 5-128,-7 1 64,7-4-224,-3 1-32,3-6-64,-1 2-64,-6-6-544,4 7-192,3-10-864,-7-3-320,7-9-3840,-7 0-831</inkml:trace>
  <inkml:trace contextRef="#ctx0" brushRef="#br2" timeOffset="46.99">2188 1171 5376,'0'0'2112,"0"-3"-1152,0 0-64,0 3 864,0 0 160,0 0 128,0 0-1,0 0 65,0 0-1152,0 0 512,0 0 256,0 0-384,0 9-96,0 4-544,0-1-128,0 4-128,0 0 32,7-1-192,-4 7-32,-3-4-128,7 1-32,-7-3-32,8-1-64,-8-3 32,0 1-320,3-4-64,-3-3-512,0 1-192,0-2-832,0-5-416,7-5-4031,-1 5-2209,-6 0 4064</inkml:trace>
  <inkml:trace contextRef="#ctx0" brushRef="#br0" timeOffset="47.99">5402 1294 6272,'0'0'2368,"3"-2"-1280,2-3-768,-3 2 544,0-1 64,3-2 160,-1-1 160,-1-2 96,-1 0-704,-2-1 479,-2-2 257,-1 2 32,-1-3 128,-3 3-96,0 1 64,-2 1-192,-2 5-32,-1 6-224,1 7 0,-1 2-256,0 6-32,1 0-288,-1-4-64,6 2-96,1 1-32,3 0-96,4 1-32,3 2-192,1-7 32,6 1 0,4-5 64,3-2-256,1-7-32,-2-7-800,1 0-288,1 2-1376,-1-6-512,-3 5-2912,-3-1-2623,-3-2 3295</inkml:trace>
  <inkml:trace contextRef="#ctx0" brushRef="#br0" timeOffset="48.99">5526 1231 12928,'-4'-6'4831,"2"6"-2623,-1-1-960,1 1 1536,-2 3-576,-1 5-96,-2 3-736,0 1-192,2-1-704,2 0-160,1-1 32,4 3-160,1 1-32,7-1-64,2 1 0,1-5-64,6-5 64,-1 0-128,-4-8 0,-1 0 32,-1-5 0,-1 2-160,-1-2 32,-4-5-224,-1-3-32,-5 0 160,0-5 96,-5 1 32,1 1 32,-3 5 0,-4 5-64,-1 7-608,1 4-256,0 8-960,1 4-448,3 2-1632,4 0-607,3 1-1025</inkml:trace>
  <inkml:trace contextRef="#ctx0" brushRef="#br0" timeOffset="49.99">4185 1217 9472,'0'-18'3520,"0"14"-1920,0-1-544,0 2 1151,0 1 97,0 0 128,-3 0-352,3 2-64,-9 0-1152,1 4 128,-2 3 96,-2 3-288,-1 7-96,-1 2-320,4 3-96,4-2-160,2-6-96,3-1-96,1-1 32,3-3 32,5-2 64,4-2-96,0-1-64,3-2-96,-5-4 32,0-2-128,-1-4-32,4-5-64,-7-3 64,-2-5 32,-2-1 32,2 5 64,-2 5 128,-2 3 224,0 4 160,0 9 32,-2 4 96,2 6-160,0 3-32,0 3-192,0-5-64,2-1 0,2-4 0,0-1-576,0-2-256,2-2-608,0-1-256,-2-2-896,4-2-448,-1-4-2335,-3-3-2209,-1-4 2816</inkml:trace>
  <inkml:trace contextRef="#ctx0" brushRef="#br0" timeOffset="50.99">4285 1195 12288,'0'11'4575,"2"9"-2495,1-1-1440,-1-6 1120,-2 3-320,4-2-64,-2-1-416,0 0-192,0-3-448,0-1 0,0-2 96,-2-1-160,4-2-64,-4 0 256,0-4 64,0 0-224,0-4-96,0-6 0,0-6 96,0-7-64,0 0-64,0 3 192,0 2 96,2 2-224,0 2-128,6 8-288,0 2-608,0 4-224,0 6-800,1 2-352,-4 0-1952,7-1-863,-3 4-641</inkml:trace>
  <inkml:trace contextRef="#ctx0" brushRef="#br0" timeOffset="51.99">4508 1235 10112,'-2'-6'3776,"2"-6"-2048,-2 5-609,0 3 1281,0 0 0,-3 1 64,1-2-160,-2 1-64,2 3-1248,0-1 0,-6 4 0,-8 6-416,0 5-128,-2 3-288,6 3-128,3 7 0,3-9-32,6-4 0,2-2 0,6-2 0,4-4 0,5 1 0,-3-5 0,0-1 0,0-3 0,-2-4-96,2-7 64,-2-7-32,0-1 0,0 1 64,1 2 64,-3 7-96,-1 2 0,-1 6-32,1 3 0,-1 14 64,0 6 0,0 7 0,-2-3 0,0 0 64,-2 4 96,-4 2-64,-2-2-64,-4-1 0,0-2-32,-2-5 0,-2-2 0,2-5 0,2-7 0,-3-5 0,-3-3 0,0-6 0,0-8 0,2 2-352,2 1-96,2 1-832,2 2-384,6 2-1152,4 2-544,4 2-2880,0-1-2175,8-5 3519</inkml:trace>
  <inkml:trace contextRef="#ctx0" brushRef="#br0" timeOffset="52.99">6393 1218 16767,'0'2'6336,"0"0"-3456,-3 5-2592,1-1 1376,0 1-768,2-3-192,-3 7-288,1 2-32,2 2-224,0-3-96,2 1-32,3 1-32,0-4 64,1-4-32,4-2-32,1-2 32,3-4-32,0-3-96,-5 0 64,-3 1-128,2-3 32,-4 1-224,-4-14-32,0 8 64,-10-11 128,2 7-256,-1-1-32,-1 3-512,-3 5-192,1 0-1344,-2 11-608,3 0-3263</inkml:trace>
  <inkml:trace contextRef="#ctx0" brushRef="#br0" timeOffset="53.99">6506 1215 13440,'-3'10'4991,"3"-10"-2687,3 17-1408,-1-17 1376,0 11-672,0-6-128,1 4-576,-3-2-256,2 3-352,0-4-64,0 5 0,1 2-32,-1 1 32,-2-5-128,0-2-64,0-1 0,0-6 32,2-4-32,1 0-32,1-4-128,2 4 0,-4 2 0,2-16-32,1 5 32,-1-10 0,0 7 224,1 0 96,0-1 32,2 10 32,-3-1 224,2 15 128,0-2-96,-2 8-32,1-2-384,0 0-32,4 6-128,0 1-64,0-3-256,2-5-96,1-3-1216,0-1-576,-3-2-3264</inkml:trace>
  <inkml:trace contextRef="#ctx0" brushRef="#br3" timeOffset="54.99">2991 1250 8704,'-22'5'3232,"16"-2"-1728,-1 1-480,5-2 1119,0 0 1,1-2 160,1 1-640,0 1-224,1 0-832,5-1 352,5-1 128,5 0-160,2-1-64,5-1-128,3-1-96,4-3-64,-2 1-32,-2-2-224,0-1-128,-1 3-96,-3-1 0,-2 1-64,-2 2-32,-3 1-64,-4 0 32,0 1 32,-3 1 0,-3 0 64,-1 0 96,1 0 64,-3 0 32,-2 1-128,-2 3-32,-3 1-96,1 2-96,-1 2 64,-3 2 64,0 3 0,-1 5 64,1 0-64,0 2-32,2 1 32,0-3-32,2 0 0,1-5 0,-2 0 0,3-5 0,0 2 0,0-2 0,0-2 0,0-1 0,2 1-96,0-4 0,0-1-800,0-2-352,0 0-1280,2-2-544,4-5-4576</inkml:trace>
  <inkml:trace contextRef="#ctx0" brushRef="#br1" timeOffset="55.99">787 1284 9984,'-9'-15'3776,"9"10"-2048,0 5-1088,0 0 1023,0 0-319,0 5 0,0 2-224,0 8-32,0 7-608,0 4 64,0-4 96,0 15-224,0-4 0,0-14-32,0 3 64,0-3-160,0-5-32,9-4-64,-9-1 32,0-7-64,0-2 64,0-13-64,8-7 0,-8 3-192,4-1 32,5-2-64,4 5 0,6 4 64,-1-3 0,-6 14-96,9 0 0,-1 0 64,-3 11 0,-5-4 32,-3 8 64,-2-1-96,-7 5 0,-7-7 160,7 3 64,-9-1 64,-3 1 0,-5 3-224,-3-10 0,7 3-96,-7 0 0,11 0 0,-3-11-64,-4 0-480,11 0-160,-3 0-608,-1-11-256,9 3-1024,9 1-384,-1 0-2623</inkml:trace>
  <inkml:trace contextRef="#ctx0" brushRef="#br1" timeOffset="56.99">985 1390 8448,'0'0'3168,"0"0"-1728,0 0-544,0 0 960,0 0 31,0 0 33,0 8-480,0 3-160,0 1-736,0 5 32,0 9 0,5-7-256,-5 3-96,8-1-128,-8-1-96,0-6 32,0 5 32,0-12-544,0 0-192,0-3-736,0-4-256,0-4-1280,-8 1-543,8-5-1313</inkml:trace>
  <inkml:trace contextRef="#ctx0" brushRef="#br1" timeOffset="57.99">961 1264 9728,'0'-6'3584,"0"1"-1920,0 3-1312,0 2 831,0 0-863,0 0-224,0 0-1503,8 0-609,-8 2-2208,9 9-992</inkml:trace>
  <inkml:trace contextRef="#ctx0" brushRef="#br3" timeOffset="58.99">1132 2947 7296,'-4'0'2720,"8"0"-1472,-4 4-896,0-4 672,0 0 96,0 0 96,0 0-96,0 0 31,0 0-639,0 0 352,3 0 160,-1 2-96,0-2 0,1 0-160,5-2-96,-2-2 0,4 1-32,4-3-96,0-1 0,0 0-96,2-2 32,-2 0-64,-1-2 64,-1 3-128,2-2-32,0 2-128,4-4 32,0 0-128,0-2 0,5-2-32,1-6 32,4 3 0,0 0 96,-4-2-96,-1 1 0,-1 0 32,2-3 0,2 4 0,-1 2 0,-1-2 0,0 6 0,2 0-64,0 1 32,1-2 0,-3-5 32,-4 2 0,0-5 0,1 1 0,0 3 0,4-5-64,1-1 32,-2 1-64,6 1-32,-1 1-64,-1 4 32,-2 4 96,-2-2 32,-6-1 32,1-2 0,1-2-64,0-1 32,4-1 0,-4 3 32,0-2-64,2-2-64,5 0 32,-1 2-32,0-1-96,-2 6 64,-3-4 32,-1 2 64,2-2-32,2-1-32,0 0 32,0-3-32,-2 5 0,3-1 64,-1 0-32,0-2 64,1 1-64,-3 1 64,-2 3-128,0 0-64,0 1 128,3-2 32,-1-3-96,0 1 32,-2-3 0,0 1 64,3 2-32,0 2-32,0 1 32,-3-3-32,4 0 0,-6 2 0,-2 0 0,0 0 0,3 3 0,-3 3 64,-3 3-32,6 3-32,-3-7 32,-2 2-32,-2-2 0,1 1 0,0 1 0,1-1 64,3-4-32,-3 3-32,2-3 32,-4 5-32,1 1 64,-4 0 32,1 1-32,0 2 32,-2 0-128,-1 2-64,-1-1 64,-2 3 64,0-1 0,-4 4-32,4-1 32,-4 1-32,0 0-96,0 0 0,0 0-224,0 0-128,0 0-736,0 0-288,-2-2-2400,-4-4-1024,-4 15-1951</inkml:trace>
  <inkml:trace contextRef="#ctx0" brushRef="#br1" timeOffset="59.99">1375 1388 10368,'6'-15'3936,"-3"7"-2112,2 0-1057,-5 5 1121,0-5-448,0 5-128,-5 0-384,2-2-128,-3 5-448,-6 5 128,4 1 96,0 2-256,3 3-32,-2 0-96,2 1 32,5-2-128,0 2-64,5-6 0,-2 1 32,6 1-32,4 0-32,8-2-64,-2 9 32,3 1 32,-7-1 64,2-1-96,-5 1 0,-3 0 32,-4-1 64,-5 1 256,-5 1 160,-4-6 64,-3 2-32,1-6-64,-2-2 32,-4-4-192,4 0-32,2 0-192,3-4-64,-10 1-416,10 0-224,4 3-928,0-5-416,4-2-2592,8 0-1087</inkml:trace>
  <inkml:trace contextRef="#ctx0" brushRef="#br1" timeOffset="60.99">1 1343 11648,'0'0'4288,"0"4"-2305,8 0-959,0-4 1280,5 3-576,4-3-192,7 0-704,5 3-192,0 2-384,-4-5-160,1 0-64,-2 0-736,1 0-256,-1 0-2144,2-5-896</inkml:trace>
  <inkml:trace contextRef="#ctx0" brushRef="#br1" timeOffset="61.99">1156 1416 10880,'-5'-7'4032,"2"3"-2177,-5-7-1119,8 7 1120,0-3-672,-13 0-192</inkml:trace>
  <inkml:trace contextRef="#ctx0" brushRef="#br1" timeOffset="62.99">1119 1376 22431,'-17'7'672,"13"8"-32,-13-4-160,6 3-32,1 6-192,-2 9-96,12-10-64,0 3-96,0-4 32,9-1 32,-6-5-96,15-2 0,-7-1-32,10-9 0,-4-11-160,4-4-96,-5-4 96,-3-2 64,-5-1 0,1-5 128,-5 1 0,4 4 32,-4 0 0,-1 7 64,-3 4-32,0 11-32,0 5 32,5 1 32,0 5-32,-2 8 64,2-1-64,0 0-32,2-3-416,-7 1-192,4-6-544,5 1-224,-5-7-1184,-4 0-447,0-1-1921</inkml:trace>
  <inkml:trace contextRef="#ctx0" brushRef="#br1" timeOffset="63.99">3666 2246 6656,'0'0'2528,"4"0"-1344,-4 0-256,0 0 896,0 0-96,0 0 95,0 0-319,0 0-64,0 0-800,0 0 128,3-5 0,-3-1 32,0 0 0,0 0 32,0 0 96,3 0-192,-3-1-128,0 2-96,0-8 0,0-1-128,0-4-64,0-3-64,0-8 0,-3-4 0,0 6 64,-1-8-160,0 2-32,1-3-64,0 3 32,-1 4-64,1 1-32,0 5 32,0 8 32,-1-3 32,4 6 96,0-3-32,-4 4 0,1-1-96,0-2 32,-1-5-64,2 7 64,2-3-128,-4-3 0,1 1 32,3-1 64,-4 0-32,4 3-32,-3 0-64,3 3 32,0 0 32,0-2 0,-3 2 64,3 3 32,0-3-32,0 6 32,0 0-64,0 0 64,0-3-128,0 4 0,0-1 32,0-1 64,0 2-32,0-2-32,0 1 32,0 3-32,0 1 0,0-1 0,0-1 0,0 2 0,0-2 0,0 4 64,0-3-96,0 3-64,0 0 64,0 0 64,0 0 0,6-2 64,1 2-128,-1 0 0,4 0 32,1 0 0,-1 2 0,0 1 64,6 1-96,5-2 0,2 2 32,4-1 0,-1-1 0,5 1 64,-8 1-32,-3-2-32,4 1 32,-1 1-32,7-2 0,0 1 0,1 0-96,-1 1 0,-4-2 64,1 2 64,6 1 0,-3-2-32,-2 3 32,8-6-32,-3 0 0,-2 0 0,-4 3 0,-4-3 0,-3 0 0,0 0 0,3 0-96,1 0 64,-1-3 32,4 0 0,-4 3 0,1 0 64,-4 6-32,-4-6 64,1 0-128,0 0 0,3 3 32,0-3 64,0 3-96,0 0 0,0 0 32,1-3 64,-1 3-96,-1-3 0,-2 0 96,1 0-32,-3-3-32,-1 3 96,-4-3-64,1 0-32,-5-3 32,0 6-32,1-3-96,0 0 64,0 3 96,-4 0 32,0-3-32,-3 3-64,0 0 32,0 0-32,0 0 0,0 0 0,0 0-96,0 0 0,4 0-384,-4 0-64,0 0-1088,0 0-384,3 0-2400,-10 9-4511</inkml:trace>
  <inkml:trace contextRef="#ctx0" brushRef="#br1" timeOffset="64.99">5275 1467 6656,'7'0'2464,"-14"7"-1344,7-7-608,0 0 768,0 0-256,0 0-32,0 0-288,0 0-96,0 0-352,0 0 256,0 0 127,0 0-191,0 0-32,0 0 64,0 0 64,0 0-96,0 0 64,7-4-160,-7 4-32,2-3-192,6 3-96,-2 0 128,-3 0 32,4 0 0,10-5 32,-10 5-64,9 0 64,1 0-128,7 0 0,-8 0-32,8 0-64,-7 0 32,-1 0 32,7 0-32,1 0-32,-1 0 32,-3 0-32,4 0 64,-7 0 32,6 0-32,1 0-64,-8 0 32,7 0-32,-5 0 0,-2 0 0,1 0 0,0 0 64,-5 0 32,9 0 96,-4 0-160,0 0-32,-1 0 0,1 0 64,0 0-32,-4 0-32,1 0-64,-4 0 32,0 0 96,-1 0 32,-2 0-32,0 0-64,0 0 32,3 5 32,0-5-32,-1 0-32,-2 0-64,4 0 32,2 3 32,-3 1 64,0-2-32,3-2 64,-6 0-128,3 0-64,1 4 128,-5-4 32,0 2-96,4-2 32,-3 0 0,3 3 64,4 0 32,-11 0-128,3 0 32,1 0 0,-7-3 64,4 3-32,-1 0 64,0 0-64,4 0 64,-7 3 128,0-1 128,0 5-128,7 2-64,-7-1 0,0 4-32,0 0 0,3 4 0,-3 0 0,4 3 64,-4-8 32,0-1 96,0-1-96,0-1-64,0 1-64,0 0 0,0 1 0,3 4 32,-3 1-64,7-1-64,-7 4 96,2 0 64,-2 0 0,4 0 64,-1-3-192,4 2-32,-7 4 64,0-3 96,0 6 0,0-3 0,0-1-96,-3 1-64,3 3 96,0-6 0,0-3-32,-4-3 32,1-4-64,3 4-32,-4 3 32,4 0 32,-2-4 32,2 7 32,-4 4 0,4-5 0,-3 1 0,3-3 0,-3-3-64,3 0-64,0-3 32,3 5 32,-3-2-32,0 0 64,0 2-128,3-1-64,-3-5 64,0 11 0,0-11 32,0 2 64,0-4-32,0 5 64,0-1-64,0-2-32,0-3 32,-3 5-32,3-1 64,0-3-32,0 3-32,0-1 32,0-4-32,0-5 0,0 4 0,0 0-96,0-6 64,0 6 32,0-3 0,0 0 64,0 0 32,0-3-128,0 6 32,0-6 0,0 0 0,0 0-352,0 0-96,0 0-416,0 0-160,0-6-1792,0-9-736,-3 3-3071</inkml:trace>
  <inkml:trace contextRef="#ctx0" brushRef="#br4" timeOffset="65.99">1744 1632 5760,'2'-5'2176,"-4"-1"-1152,2 1-352,0 5 704,0-6-32,0 1-32,-4-2-288,2 5-160,-2-1-480,4 0 191,0 1 65,0 2 32,0 0 64,0 0-288,0 0-96,0 0 0,0 0 96,0 2 96,0 4 64,0 0 32,0 5 0,0-1-96,0 7 0,0 1-96,0 0-32,0 2-96,0 5 32,0 3-64,0 2 0,4 1-32,-4 0 64,2-6-160,-4 0-32,-2-1-64,4 7 32,0 3 0,0 2 32,0-3 0,6 3 64,0 0-96,-2 6-64,2 2 0,-3-5 32,0-8-96,0-4 0,-3 1 96,4 3 32,-4-1-128,0 1-32,0-1 96,3 1 32,-3-6 0,3 6 32,-3-7 0,0 1 96,3 6-96,-3-4-64,3 2 64,-3-4 0,-3-1-128,3-7 32,0 6 0,0-9 64,0-1-32,0-2-32,0 1 32,-6-1-32,6 0 0,0 0 0,0 0 64,0 0 32,0 0-128,0 0 32,0 0 64,0 3 32,0-9-32,-3 7-64,3-4 32,0-2 32,0 5-32,0-3-32,0-2 96,-7 5 0,7-6 32,0 1 0,-6-3-64,6 3-64,0-6 32,0 5-32,0-2 0,0-1 0,0-2 0,0 3 64,0-3-32,0 3 64,0-3-64,0 3-32,0-3 32,6 0-32,-6 0 0,7 0 64,-4 0-96,3 6 0,1-6 32,1 0 64,-1 0-32,-1 0-32,4 0-128,-4 0 0,3-6 64,7 6 96,-4 0 64,7-3 96,0 3-96,6-3-64,-9 3-160,5 0-64,0-3 224,5 3 128,-1 0-64,4-2-64,-5 2 0,4 0-32,-2-3 0,-2 3 0,-2 0 0,0 0 0,0 0-224,3 0-96,0 0 384,-1 0 256,2 0-96,-1 0 32,-4 3-192,4-3-64,1 0 64,2 0 32,0 0-32,3 0 32,4 0-64,-10-3-32,0 3 32,-3 0-32,3 0-96,2 0 64,-2 0 32,0 0 64,-3 0-32,-3 0-32,3 0 32,-6 3-32,2-1 0,1-2 0,-3 0-96,0 0 64,-1 0 32,1 0 0,-4 0 64,1 0 96,0 0-64,-7 0 0,6 0-32,-6 0 32,4 0-64,-5 0-32,-1 0 32,0 0-32,2 0 0,-6 0 64,2 0-32,-2 0 64,0 0-128,0 0 0,0 0 32,0 0 64,4 0-96,-4 0 0,0 0 160,0 0 64,0-2-64,0-4-96,6-2 0,-6-3-32,0-3 64,0-3 32,3-2-128,0-1 32,0 4 0,1-1 64,-2 1-32,2-7-32,-2-2 32,2-3-32,0-3-96,-2-2 0,4 3 128,-3-4 32,-3-4 0,3-7-64,0 6 32,-3 6-32,0-17-160,0-1 32,0 5 64,-3 4 32,0 3 96,3 3-96,0 2 0,-3-1-32,3 1 0,0 3 64,0 6 64,0 1-32,0 7-32,0-13 32,0-1-32,-2-5 0,-2 0 0,2 2-96,-2 4 64,0 5 32,2 0 0,2 5 0,0 7 64,0-4-96,0 3 0,0-3 32,0 9 0,0-3 0,0 0 0,0-1-96,2-1 64,-2 2 32,4-3 0,-4 5 0,4 1 64,-4 0-32,0-3 64,0 7-128,0-1 0,0 5 32,0 0 0,0 0 0,0 0 0,0-5 0,0 5 0,0 0 0,0-6 0,-4 6 0,0-5 0,2 5 0,-2-3 0,-2 0 0,0 1 64,-1 2-32,-5 0-32,0-4-64,-4 4 32,-2 4 32,-1-2 0,-3-2 64,-3 0 32,0 0-32,-3 0-64,-1 0-64,4 3 32,0-3 32,-2 0 0,-4 0 0,-4 0 0,-2-3 0,2 3 0,-6 0 0,4 0 0,-3 0 0,1 0 0,6-2-96,4 2 64,2-6 32,-3 3 64,-3 0-32,4 1-32,-2-2 32,0 2 32,0 2-32,-1 0-32,4 0-64,1 0 32,-2 0-32,1 0 0,3 0 64,0 0 64,3 0-96,4 2 0,2-2 96,0 0 32,4 0-128,2 0 32,1-2-64,-4 2 0,1 0 64,-1 0 64,4 0-96,-4 0 0,1 0 32,-1 0 0,7 0 0,-3 0 0,3 0-160,0 0 32,2 0-160,-2 0-32,2 0-480,2 0-128,8 0-1920,4 0-928,-2 0-416,2-9-1951</inkml:trace>
  <inkml:trace contextRef="#ctx0" brushRef="#br4" timeOffset="66.99">3040 2264 6912,'3'6'2624,"-3"-6"-1408,0 6-704,0-6 704,0 0-512,0 0-64,-3 0 96,0 0 160,0 0-480,0-6 128,0 4 31,-4-5-191,0 2 32,1-1-64,1 0 32,-5 1-64,1-7 32,-4 4-64,-2 0 64,-4-1-64,0 1 0,3 2-96,-6-2-32,-3-3-96,0-1 32,0 1-64,-2-1-32,-2-2 96,5 0 0,-1 0 32,3-1 64,3 5-96,0-2 0,0 0-32,1 4-64,-1 3 32,-3-7-32,-3 9 64,3-3 32,-2-5-32,1 3-64,1 2 96,-5-5 0,5-3-32,-11-3-64,9 3 32,-4 2 32,-6-7-32,8 5-32,11 2-64,-7-5 32,3 6 96,0-3 32,1-3-128,-1 3-32,1-1 32,-1 5 64,-3-6-64,3 5 0,1 3 96,-5-3 32,2-1-32,2-1-64,0 1 32,0 4-32,0-4 0,4 1 0,-1 5 0,1-2 64,2-4-96,0 7 0,2-1 32,-3-2 64,5 2-32,-1 0-32,4 3-64,0-2 32,0-1 96,3 0 32,0 6-384,3 0-224,0 0-576,0 0-192,0 0-2655,3 6-1089,4 5 768</inkml:trace>
  <inkml:trace contextRef="#ctx0" brushRef="#br2" timeOffset="67.99">2124 1604 10880,'-2'-4'4032,"2"4"-2177,0 0-1119,0 0 1184,0 0-288,0 6 64,0 5-640,0 5-320,0 3-448,0 5-128,0-1-32,0 0-64,0-1 32,2-4-288,-2-4-32,0-3-1216,0 0-480,2-6-1504,0-1-639,-2-4-865</inkml:trace>
  <inkml:trace contextRef="#ctx0" brushRef="#br2" timeOffset="68.99">2074 1692 12160,'3'5'4575,"8"-5"-2495,-2-2-1440,-5 0 1120,3 1-672,1-3-160,4 1-544,6 0-160,-2-1-160,0 0-1184,-4 0-512,-2 3-2432,3 1-1055</inkml:trace>
  <inkml:trace contextRef="#ctx0" brushRef="#br2" timeOffset="69.99">2354 1608 9728,'2'-5'3680,"-2"5"-1984,0 0-704,0 0 1119,0 0-127,3 3 0,-3 3-256,0 2-128,0-1-864,0 1-96,0 4-32,0 5-224,0 2-64,0-3-160,0 0-128,0-3 0,0 0 32,0-5-320,0 0-128,-3-3-736,1-1-320,-2-4-1344,0-2-640,2-5-2687</inkml:trace>
  <inkml:trace contextRef="#ctx0" brushRef="#br2" timeOffset="70.99">2284 1676 13312,'2'0'4991,"3"2"-2687,2-2-1280,-3 0 1472,4-2-896,6 0-160,4 0-864,1 0-352,-2-1-160,3 0-1632,1 3-672,-3 0-5024</inkml:trace>
  <inkml:trace contextRef="#ctx0" brushRef="#br2" timeOffset="71.99">1878 1740 11648,'0'7'4288,"2"-6"-2305,1 3-959,-3-2 1280,5 3-864,-5 5-256,2 2-640,2 2-256,-4 1-192,0-1-96,4 0 32,-4 0-480,0-1-96,0-4-1280,-4-2-480,0-2-3743</inkml:trace>
  <inkml:trace contextRef="#ctx0" brushRef="#br1" timeOffset="72.99">1730 2235 5248,'4'0'2016,"-2"0"-1088,2 0-448,-4 0 576,0 0 128,0 0 128,0 0-64,0 0-64,0 0-640,0 0 160,-4 0 159,2-4-63,-2 4 96,-2 0-160,0-2 0,-3 2 32,-5-3 64,-1 0-32,-1 1 64,1-1-288,-1 3 0,1-3-160,-1 1 0,-3-2-160,-3 2 0,0 2-96,-2 0 0,1 0-32,1 0 0,-3 0-64,4 0 32,-1 0-64,1 0 64,-5 0 0,5 0 32,-1-3-64,6 1 32,-3-2 0,3 2-32,1 2 32,2-6-64,4 6-32,-1-2 160,4-2 32,-3 8 0,3-8 32,-1 2 0,4-1 96,-3 0 32,6-2 32,-5 2-192,5 0-64,0-8 0,0-6 0,0-8-64,0-2-64,0-7 32,-8 4-32,8-12 0,-2 3 64,-5 4-96,7 4 0,-6 5 32,6 5 64,0 4-96,0 3 0,0 3-32,0-1 0,0 4-352,0 3-160,0-1-320,0 6-160,0-5-768,0 5-288,0 0-1344,6 0-3967</inkml:trace>
  <inkml:trace contextRef="#ctx0" brushRef="#br2" timeOffset="73.99">1805 1798 13952,'0'2'5183,"6"-4"-2815,8-1-1760,-6 0 1184,5-1-704,5-2-160,6 1-608,0 0-224,2 0-64,-4 1-2240,2 4-960,-5-6-3487</inkml:trace>
  <inkml:trace contextRef="#ctx0" brushRef="#br1" timeOffset="74.99">6449 1957 9984,'-3'-21'3776,"3"15"-2048,0 6-673,0 0 1153</inkml:trace>
  <inkml:trace contextRef="#ctx0" brushRef="#br1" timeOffset="75.99">6453 1942 22911,'10'21'2752,"3"3"-1376,1-1-448,3 4-160,-1 9-352,1 3-128,0 0 64,-1 2 160,-2-2-192,-1 0-32,-3-4-96,-3-5 32,-1-3-128,1-6 0,0-6 32,-4-7 64,4-5 32,-1-11 32,5-10-64,1-6-32,2-12-192,7-6 32,-5 1 0,4 2 64,1-6-96,2 1 0,-3-4 32,-3 7 0,-4-1 0,-3 3 0,4 9 0,-11 7 64,3 6-96,-2 1-64,0 7-224,-1 3-64,-3 12-352,0-1-160,0 8-928,0 5-384,-3 3-1920,-5-1-864,2-2-1055</inkml:trace>
  <inkml:trace contextRef="#ctx0" brushRef="#br2" timeOffset="76.99">2836 1878 12032,'-10'-2'4575,"12"0"-2495,-2 2-1152,0 0 1248,2-1-352,2-5-32,0 6-800,2-3-288,2-3-416,4 2-192,3 2 0,-2 1-1120,2-1-512,-1 2-2304,2 3-1055,-2-3-897</inkml:trace>
  <inkml:trace contextRef="#ctx0" brushRef="#br5" timeOffset="77.99">4350 1930 5248,'-4'-3'2016,"4"0"-1088,0-2-448,0 5 640,0 0 32,0 0 0,0 0-128,0 0-64,0 0-544,0 0 256,0 0 64,0 0 63,0 0 1,0 0-96,0 0-64,0 0-192,0 5-32,0 1-128,0 7 0,0-1 32,4 13 128,-4-6-64,0 6 32,0-3-96,0 0 32,0 7 0,0 4 32,0 0 0,0 6 64,0 5-160,-4 1-96,8 5-96,-4-8 0,6-4-128,-6 4 0,0 3 96,0-1 32,0 3 32,0-2 0,0 0-64,0 1 32,-6-7-64,6 3 64,-4-8 0,4-5 96,0-4-96,0 6-64,0-6 64,0 12 0,-6-10-32,6-2-64,0 1 32,0-1 32,0-7-32,0 7 64,0-2-64,-6-4 64,6 1-64,0-1 64,0 3-64,0-2-32,0-7 32,0 2 32,0-4-32,0-1-32,0-1-64,0-3-32,0-1 128,0 1 32,0 0 0,0-4-64,0-2 32,0 3-32,0-3-96,0 3 64,0-3 32,0 2 0,0-2 64,0 0 32,6-2-32,0-4-64,-2 1 32,2 0-32,3-1-96,4-3 64,-4 4 32,7-4 64,0 1-32,5-3-32,-6-1 32,7-1 32,1-7-32,4 10-32,5-5 32,-1 2-32,0-1 0,1-6 0,-4 6-96,0-3 64,3-5 32,4 3 64,-4 0-32,1 1-32,-1 0 32,0 1-32,0 3 0,6 0 0,1 3 0,-4 2 0,0-4-96,-5-4 64,-4 3 32,-1 0 64,1 0-32,3-2-32,1 1 32,-1 2-32,-3-1 0,-3 0 0,3 1 0,0-2 64,-3 4-96,3 0 0,-4 0 32,4 2 0,-3 1-96,-3 0 64,1-1 32,-3 1 64,-1 0-96,-3 3 0,-1-1 32,-3 0 64,1 1-32,-4 2-32,0 0-64,1 0 32,-4 1 32,0-1 64,0 1-32,0-2-32,0 2 32,-3 2-32,3-3 0,1 0 64,-4 3-96,0 0-64,0 0 64,0 0 0,0 0 96,0 0 32,0 0 32,0 0 0,3-3 0,-3 3 0,0 0-64,0 0 32,0-3 0,0 1 96,0-4-96,0 3-64,-3-2 0,-1-1 32,1 1 32,-3-1 32,-6 0-160,-4 1 32,-3-3 0,0 0 64,-9-4-32,3 1-32,0 3 32,3-1-32,1 1 0,-4 0 64,0-1-32,-1-4-32,-5-4 32,3-2-32,6-1 0,-3-5 0,-9 0 0,-4 0 64,1 3-96,0-3 0,-1 2 32,1-2 0,-1-2-96,1 1 64,2 5 32,4-1 64,3-1-32,-1 4-32,-2 3 32,0-2 32,-6-1-32,3-6-32,-1 2 32,1 5 32,-1-5-96,7 1 0,-3 2 32,-1 4 0,11 2 0,-5 2 0,8-1-96,3 2 64,2-1 32,1 4 64,2 3-32,1-1-32,3-3-64,-1 4 32,4 2-192,0 1 0,0 2-672,0 0-224,3 0-992,3 2-320,9 5-4159</inkml:trace>
  <inkml:trace contextRef="#ctx0" brushRef="#br2" timeOffset="78.99">2052 1906 8960,'-2'-4'3424,"4"1"-1856,-2-1-576,0 4 1183,0 0-223,0 0-64,0 4-256,0 1-160,0 0-800,0 2 32,0 4-32,0 2-224,0 2-96,0 2-128,0-1 0,0-2-192,0-3-32,0 3-224,0-2 0,0-4-832,-2-1-320,0-1-928,0-6-384,2 0-2719,-2 2-1857,-7 0 3168</inkml:trace>
  <inkml:trace contextRef="#ctx0" brushRef="#br2" timeOffset="79.99">1818 1922 8320,'2'-8'3072,"1"5"-1664,-3-1-512,0 4 1024,0 0-225,0 0 609,4 5-736,-4 1-832,2 5-224,-2 2-96,5 2-224,-5 2-96,0-1-160,2 2 32,-4-2-192,2-1-96,0-5-800,0 1-320,-5-4-1312,3-5-543</inkml:trace>
  <inkml:trace contextRef="#ctx0" brushRef="#br2" timeOffset="80.99">1769 1959 13184,'2'2'4927,"2"4"-2687,0-3-1568,-2-1 1248,7 0-960,5 0-192,-4-1-480,3-1-192,0 0-64,5-1-1888,-2-3-736,3 4-3775</inkml:trace>
  <inkml:trace contextRef="#ctx0" brushRef="#br2" timeOffset="81.99">1973 1947 14976,'7'0'5631,"-2"0"-3071,8-2-1984,-7 2 1248,1 0-1024,7-2-352,11 1-928,-3-3-352,2 0 416,4 2-4448,-1-3-1887</inkml:trace>
  <inkml:trace contextRef="#ctx0" brushRef="#br1" timeOffset="82.99">6885 2242 11264,'-3'0'4224,"3"-2"-2305,0 2-767,0 0 1376,-4 0-512,0 0-128,1 2-640,-3 4-320,6 4-512,-7 5 0,3 3 32,4 1 32,4 6 32,3 2-128,-4-4 0,3-2-160,2-3-64,-2-6 0,4-3 32,0-3-32,3-6 0,1-6-192,-1-6 32,1-6 0,-8-5 64,4-2-32,-10-5-32,-7-2 96,1 2 0,-5 3-32,1 7-64,1 1 32,-1 5-32,0 11 0,-4 3 64,1 3-96,-1 11-64,5-1-640,-5 2-256,7 3-1056,4 0-352,3 0-1280,3-1-576,4-2-1663</inkml:trace>
  <inkml:trace contextRef="#ctx0" brushRef="#br1" timeOffset="83.99">7012 2248 10880,'6'-14'4128,"-6"11"-2241,4-3-863,-4 6 1216,0 0-64,0 0 64,0 0-544,0 3-256,0 3-800,-4 2 96,4 2 128,-6 4-288,6 1 0,0 6-256,0 0-64,6 0-128,-2-3-96,2-4 0,5-2 32,-2-2-96,5-7 0,-1-3 32,-10-7 64,8-2-96,-2-6 0,2-2 96,-5-8 96,1 2-128,-4-4-32,4 4 0,-7 2 64,0 3 32,0 3 32,0 4 0,0 1 0,0 10-64,0 6-64,0 3 32,-7 9-32,7 0 0,0-1 0,7 5-96,0-1 64,6-2-128,-6 3 32,3-1-512,7-9-192,-5-3-864,2-3-288,-1-3-1472,1-10-608,-4-2-2431</inkml:trace>
  <inkml:trace contextRef="#ctx0" brushRef="#br1" timeOffset="84.99">7272 2017 13952,'-6'-4'5279,"6"4"-2879,0 0-2016,0 4 1184,6 2-192,-6 6 64,4-1-192,-4 10 32,0 9-704,0 3 96,0 0 0,3-1-288,-6 10-128,6-6-160,-3-4 0,4-2-64,2-3-32,-2-6-64,-1-6 32,0-4-192,-3-1-96,8-8-160,-8-2-128,0 0-288,0 0-160,0-6-576,0-3-224,-8 1-864,8-2-352,-3 2-2847</inkml:trace>
  <inkml:trace contextRef="#ctx0" brushRef="#br1" timeOffset="85.99">7196 2136 12288,'-7'0'4575,"4"0"-2495,3 0-608,0 0 1536,0 0-608,0 0-224,6 0-672,4 0-224,4 0-736,-8 0-32,11 0 0,3 5-256,4-5-128,-8 6-96,1-2-32,0-4-224,-4 0 0,-2 0-1184,5 0-480,-9 0-2432,9 3-1056,-16-10-1343</inkml:trace>
  <inkml:trace contextRef="#ctx0" brushRef="#br2" timeOffset="86.99">2808 2047 10112,'-2'4'3776,"2"-8"-2048,2 8-481,2-4 1281,2 0-608,2-4-160,2 1-832,2 0-224,2 3-448,-1-4-96,-2 0-32,2 2-224,-1 1-64,-2 1-1216,-2 0-512,-2 1-2432,-2 1-991,-2-2 607</inkml:trace>
  <inkml:trace contextRef="#ctx0" brushRef="#br2" timeOffset="87.99">2417 2114 11904,'-4'2'4480,"4"-2"-2433,0-2-1343,0 2 1248,0 0-320,4-2 0,8 0-640,0 0-256,4-1-448,0 3-256,2-4-64,1 2 32,-4 2 0,-3 0-864,1 0-288,-3 0-1056,-2 2-416,0 0-3423</inkml:trace>
  <inkml:trace contextRef="#ctx0" brushRef="#br5" timeOffset="88.99">4580 2219 9856,'2'-4'3680,"1"3"-1984,-3-1-768,0 2 1151,0 0-191,0 0 64,0 0-448,0 0-160,0 0 160,0 3-832,0 7-128,0 4-160,0 4-32,0 0 96,4 4-160,-4 3-32,0-4-128,0 1-32,0-3 32,0-3 0,0-1-64,0-5-64,0-2-128,0-1-64,0-3-256,0-1-128,-2-3-544,-3-3-224,2-1-992,-1-2-352,-2 1-1344,1 1-543,1 1-33</inkml:trace>
  <inkml:trace contextRef="#ctx0" brushRef="#br5" timeOffset="89.99">4496 2300 12032,'0'3'4479,"4"-1"-2431,-4 1-992,4-3 1344,2 2-544,2 0-128,8 0-480,-1-2-224,0 0-576,3 0 64,1 0 64,1-2-416,-2 0-64,0 0-64,-1 1-32,-6 1-352,-2 0-96,1 0-416,-4 0-96,-3 0-608,-3 0-224,-1 0-1728,-1 1-767,-4 5-1185</inkml:trace>
  <inkml:trace contextRef="#ctx0" brushRef="#br1" timeOffset="90.99">3102 2252 5120,'-20'-4'2016,"10"2"-1088,-1-1-96,8 0 800,0 1-160,-1 2 0,2 0-128,-2-3 32,0 3-769,1 0 225,3 0 128,0-5-96,0 5 32,0 0-288,0 0-128,3-3 96,5 3 0,1 3-160,8-3-96,3 0 192,3 2 32,4-2-128,3 3 0,11 0-128,2-3 64,1 0-128,-4 0-64,1 0-64,3 2-96,-2-2 32,3 6-32,1 0 64,-5-6 32,9 5-32,3-2 32,-9 0-64,3-6-32,-6-2 32,3 5 32,3-7-96,-8 7 0,-5 0 96,0 0 96,-4 0-64,4 0-64,-4 0 0,-4 7-32,-2-7 0,-7 2 64,-1 1 32,1 0 32,-3 2 0,-4-5 0,0 0-160,4 0 32,-5 0 0,-2 0 0,0 0 0,-1 0 0,-2 0-224,-1 0 0,0 0-480,0 0-160,-3 0-768,5 0-320,-2 0-96,3 0 0,1 0-95,-1 0 63,1 0-2240</inkml:trace>
  <inkml:trace contextRef="#ctx0" brushRef="#br2" timeOffset="91.99">2632 2244 14080,'2'2'5279,"2"-2"-2879,5 0-1952,-3 0 1152,2-2-832,2-3-192,4 2-352,2 3-160,0-4-32,2 4-1312,-1 0-480,-6 4-3008,2-1-1311</inkml:trace>
  <inkml:trace contextRef="#ctx0" brushRef="#br4" timeOffset="92.99">3031 2238 5376,'0'-2'2112,"3"-1"-1152,-6 6-352,3-3 736,0 0-192,0 0-32,0 0-192,0 0-32,-3 2-512,-1 4 352,4-6 127,-3 6-255,0-3-32,-1 3-32,-2-1 32,1 6-128,-2-5 0,-2 3-128,-1 2 32,-2-2-64,0 2 64,-1 0-64,-3 0 0,1 4-96,-1-7-32,0 3-32,-2-6 64,-4 3-96,0-3-64,0 0 0,-3 1 32,4-1 32,1 4 32,2 0 0,-1-1 64,4 3-32,-1 1 64,3 2-64,1-1 64,-1 2-128,-2-4 0,-1 0-32,-3 1-64,0-1 32,1-3-32,-1 1-96,0-1 0,0 4-32,3 0 0,1-1 224,-1 0 96,1 6-96,-3-6-64,-1 3-96,0 1-32,-3-4 128,0 0 32,-3 1-96,6-1 32,0 0 0,4 1 0,-1-4-96,7 1 0,-3-1 64,2 1 64,-3 2 0,5-2 64,-2-1-64,0 1-32,1-1 32,-1 0 32,-5-2-96,3 0 0,2 0 32,-6-1 64,4-2-32,-1 0-32,1-1 32,0 1-32,2 0 64,1-1 96,3 2-128,-1-2-32,1 1 0,3 1 64,-6-1-96,2-1 0,-2 4 96,3-1 32,-1 1-128,-2-4 32,3 2 64,0-2 32,-1 1-192,1 0 0,0 0 96,3 0 128,-4 0-96,4 2-96,3-2 32,-6 0 0,3 0 32,0-1 64,0 2-32,0-2-32,3 2 32,-4-2-32,4 1-96,-3-3 0,3 0-224,0 0-128,0 0-384,0 0-128,0 0-480,0 0-192,0 0-1247,0 0-577,0 2-832</inkml:trace>
  <inkml:trace contextRef="#ctx0" brushRef="#br2" timeOffset="93.99">2306 2262 12032,'-2'2'4575,"4"-2"-2495,0 0-1024,2 0 1344,2 0-896,2 0-288,4-2-704,0 0-288,2 2-128,-2-1-224,5-3 0,-1 1-1632,0 1-736,0 4-3999</inkml:trace>
  <inkml:trace contextRef="#ctx0" brushRef="#br3" timeOffset="94.99">1036 2445 10752,'-2'-14'4032,"2"12"-2177,0-3-671,0 4 1312,0-5-832,2 1-192,3-4-544,3 0-192,3 0-416,-3 2 160,4 0 64,2 0-160,4 0 32,1 7-64,2 0 32,-3 0-192,1 11-64,-2 6 0,-3 6 64,2 3 32,-9-3 32,1-2-128,-2 3-32,-4 2 32,-2-2 0,0 2-64,-2-2 32,-4-3-128,0-2 0,-1-3 96,3-5 32,-5 1-32,-2-2 32,3-4-128,-1-3 0,-5-3 32,1-6 64,0-3-32,5-5-32,0 1-64,-2-3-32,4 1-32,6 1 0,0 0 0,6 3 0,1 3 96,4-1 0,2 0 32,5-2 64,1-2-32,-4 0-32,7-6 160,-7 2 32,-1 1-64,-5-3-32,2-1-32,-2 1 32,-1 0-64,-3 3 64,-1 2-128,2-1 0,-1 7 32,-2 0 0,3 4-96,-1 4 64,-1 4 32,2-4 0,-1 8 64,0 0 32,4 7 96,-2-1 96,-2 2-64,0-1-64,1-2-64,-1 1 0,3 0-288,-5-2-32,1-3-1216,4-1-480,1-6-3328,4-2-1407,5-5 575</inkml:trace>
  <inkml:trace contextRef="#ctx0" brushRef="#br3" timeOffset="95.99">680 2456 12928,'3'17'4831,"1"-3"-2623,-4 14-1376,5-16 1344,-5-1-640,3 8-160,-1 7-384,1 0-96,3 1-480,-6-2 32,2 4 0,1-1-96,-1-5 32,5-6-96,-7-6 0,0 3-96,0-14 160,-7-9 32,2-7-224,3-11-64,-7-2-160,4-4 32,-4-12 32,0-4 0,9 1 0,0 3 64,6 7-32,4 8-32,3 7-128,0 7 0,5 6 64,6 9 96,5 7 0,-6 6-32,4 7 32,-6 4-32,-6 3 64,-4-6 32,-6-1 96,-10 0 32,-6 3 32,-4-5 0,-6 0-128,-3-1-32,0-4-32,1-5-64,0-3-192,0-4-128,9-4-1152,0-3-480,9 3-1984,5 4-736,5-10-2143</inkml:trace>
  <inkml:trace contextRef="#ctx0" brushRef="#br3" timeOffset="96.99">154 2524 10112,'0'0'3776,"3"6"-2048,-1-5-833,3-1 1121,0 0-512,4 3-64,-1 0-192,2-3-96,3 0-608,-1 0 160,8 0 64,0-7-32,4 1-64,-3-3-288,0 4-96,-3-7-96,-2 1-32,-3-3 32,-5-2 32,-3 2 32,-5-6 0,-5 2-128,-8 2-96,-7 2-96,-5 7 32,2 7 32,-3 7 64,-3 12 32,0 2 32,3 4 128,8-4 96,6-1-128,12-3 32,8 2-96,3 5 64,0-4-64,2 2 0,3-8-96,5 2 32,2-6 0,0-6 32,-1-2-160,-4-4 32,0-2 0,-2-6 0,0 6-704,-3-4-320,-3 4-1184,1-1-448,-3 5-2816,-3 5-1279,0 1 1439</inkml:trace>
  <inkml:trace contextRef="#ctx0" brushRef="#br2" timeOffset="97.99">2877 2535 14464,'-6'5'5439,"6"-5"-2943,0 0-1792,0 0 1344,2 0-672,2 0-128,4-1-736,3-3-256,4 0-160,-1 1-576,4-3-224,1 6-2688,0 0-1184,-3 6-2047</inkml:trace>
  <inkml:trace contextRef="#ctx0" brushRef="#br3" timeOffset="98.99">495 2592 11520,'2'4'4288,"15"-4"-2305,-10 7-1311,1-2 1120,2 0-320,-6 4 0,6 3-288,-10 4 0,5 3-672,-5-3 128,-8 5 32,-3 0-224,-2 1-32,1-3-224,-5-4-128,8-3-192,-2-2-64,0-4-896,3-6-416,6-6-2016,4-4-864,4-2-1663</inkml:trace>
  <inkml:trace contextRef="#ctx0" brushRef="#br1" timeOffset="99.99">6910 2628 11392,'-3'0'4288,"-1"0"-2305,4 0-895,0 0 1280,-3 0-576,0-3-160,0 3-512,-1 0-224,0 0-512,2 3-256,2-1 0,0 4-32,6 1 32,4-4-64,0-1 32,4 2-64,-2-4-32,2-4 32,-1 2-32,1-4 0,-7 2 64,-4 2-32,1-7 64,-8 0-128,-2-3 0,2 3 224,-10 0 192,1 6 96,-1 6 0,2 1-160,1 1-64,1-2-64,4 3 32,3 0-128,3 0 0,3 0-32,3 2-64,4-2 32,4 1 32,0-4-96,-1-1 0,0-2-32,1-2 0,-4-1 64,-1-4 0,-2 5 0,-4-4 0,-3-3 0,-6-3 0,-3 0 64,-5 7 32,-4-2 96,2 7 96,0 3-64,6 3 32,-8 3-160,9 0 0,1 0-32,2-3-64,3 3 32,3 0-32,7 0 0,-1 0 0,4-4-96,3-2 64,1 0-32,0-3-64,-1-3 0,-4 0 96,5-2-64,-10-2 32,-4-1 64,-4 2 0,-2 0 0,-2 2 0,-5 4 128,4-2 64,-5-1 0,8 3-32,-8 3-192,10-1-32,1 4-256,3 1-64,7-2-1696,7-1-768,-4 5-5088</inkml:trace>
  <inkml:trace contextRef="#ctx0" brushRef="#br1" timeOffset="100.99">6867 2625 9472,'-4'0'3584,"8"0"-1920,-4 0-896,0 0 1055,0 0-287,0 0 32,0 3-384,0-1-160,0 2-576,-4-4-64,4 2-32,0-2-64,4 0 0,3 0-96,-1 0-32,4 0-96,0 0 32,0 0-128,1-2-64,-1 2 128,-5 0 32,3-4 0,-8-1 32,0-4 0,-3 3 96,-4 3 96,-3 0 160,-1 3-64,1 0 96,1 3-128,-1 3 32,0 0-96,3 0 0,0-1-96,4 1-32,-1 4-96,4-2 32,0-1-128,4-2 0,2 1 32,5-3 64,1-3-32,2 0 64,7-3-128,-8-3-64,0 1 64,-3-4 0,-4 3 32,-2 0 64,-8-4-96,-2 2 0,-4-1 96,-1 3 32,-1 3 32,-2 3 0,4 3 0,0 0 0,0 3 0,4 0 64,-1 0-96,3 2-64,4 2 0,0-2-32,0 1-96,7 0 0,3-2 64,0-4 0,3-3-64,5-3 64,-12-4-128,3 1 32,-1-2 128,-5-2 64,-3 5 0,-6-4 32,-4 0-64,0 0 64,-4 3 224,4 3 96,-1 3-128,2 3-32,2 3-192,0 0-128,4 0-64,3 2 96,0 2-1568,7-4-576,10 3-4128,2-1-1759,-1-5 2495</inkml:trace>
  <inkml:trace contextRef="#ctx0" brushRef="#br1" timeOffset="101.99">5648 2671 7680,'-9'0'2880,"9"-2"-1536,9 2-640,-9 0 832,0 0-160,0 0-33,0 0-383,0-4-192,5 2-448,1-1 160,3 3 64,-4 0-160,10 0 32,-7 0-64,3 0 32,-2 0-64,5 0 32,6 0-128,6 0 32,-3 0-32,6 0 32,-4-3 0,3 3 64,7 0-32,-1 0 0,-2 0-96,-1 3-32,-2-3-96,-9 0 32,-3 0 64,8 0 64,14 0-96,-4 0-32,-4-3-32,1 3-64,-1 0 96,-5 0 0,-3 0 32,6-3 0,-7 3 0,4 0 0,-6 0-64,6 0 32,-3 0-64,0 0 64,-1 0-64,7 0 64,-6 0-64,-1 0 64,-1 0 0,1-3 32,-2 3-64,2 0 32,-1 0-64,2 0-32,-3 0 96,0 0 64,-4 0-64,-1 0 0,0 0-96,-2 0-32,2 0 96,-7 0 32,1 0-128,0 0 32,-4 0 0,1 0 0,0 0-160,0 0-32,-4 0-480,-2 0-192,0 0-1312,0 0-544,0 0-3711</inkml:trace>
  <inkml:trace contextRef="#ctx0" brushRef="#br3" timeOffset="102.99">929 2671 9472,'5'0'3584,"0"0"-1920,-3 3-736,-2-3 1055,3 1-319,0 5-96,-3 0-480,0 7-128,0-2-544,0 1-32,0-1 32,0 4-96,-6-4 64,-1-2-160,2 1-64,-3-3-768,-1-5-320,-1-4-1472,8-5-576,-1 0-2847</inkml:trace>
  <inkml:trace contextRef="#ctx0" brushRef="#br1" timeOffset="103.99">3767 3174 5632,'0'0'2112,"0"0"-1152,0 0-288,0 0 800,0 0 0,0 0 96,0 0-320,0 0-128,0 0-609,0-2-31,0-8 32,6 7-64,-6-2 0,4-2-64,-4 1 0,5 1 0,-5-2 64,0 2-96,0-1 32,0-3-224,0-3-96,-5 0-32,5 0 32,0 0-32,0 1 64,0-2-64,0-2-32,-4 4 32,4-4 32,0 3 32,0 0 32,0 0-64,0 0-64,0 0-64,0 3 32,-3 0 32,3 3 64,-3 1-96,3 2 0,0-3 96,0 2 32,-4 4 32,4 0 0,0 0 0,0-2 0,-4-1-64,1 3 32,0-3-64,3-3 64,0 6-64,0-3-32,0 0 96,0 3 0,0 0-32,0 0-64,0 0 32,0 0-32,3 0-96,4 3 64,0-3 32,2 3 0,5 0 64,-4 0 32,0 0-32,7 0-64,-1-1 96,1-2 0,-3 4 96,-1-4 32,4 0-32,0 0-32,0 0-96,2-4 32,1 4-64,0-2 64,1 2 0,-1 0 96,-1 0-160,-2-3-32,3 3 0,4 0 64,-4 0-96,0 0-64,0 0 128,-3-3 32,-8 3 0,5 0-64,3 3 32,-7-3-32,0 0 0,0 0 0,0 0-96,-3 0 64,0 0 32,-1 0 64,-6 0-96,3 0 0,-3 0 32,0 0 64,0 0-256,3 0-96,-3 3-704,0-3-224,0 0-2368,-3 2-991,0 2-449</inkml:trace>
  <inkml:trace contextRef="#ctx0" brushRef="#br5" timeOffset="104.99">4524 2881 7680,'-4'2'2880,"2"-2"-1536,0 0-224,2 0 1024,-2 2 95,0-2 97,2 2-160,0-2-96,0 0-1120,0 0 128,0 0 128,2 1-192,2-1 32,4 0-224,5 0-64,2 2-288,2-2-64,-3-2-160,4 2-96,0 0-64,-2-1 0,-2 2-64,0-2-32,-3 1 32,-2 0-32,-2 0-160,1 0 32,-4 0-160,0 0-32,-4 0-416,2 1-160,-2 1-928,0 0-448,0-1-2656,0 3-1151,0-1 351</inkml:trace>
  <inkml:trace contextRef="#ctx0" brushRef="#br5" timeOffset="105.99">5730 2956 14464,'-5'0'5343,"10"-3"-2879,1 3-1248,-3-2 1600,3 2-704,6-3-160,2 1-864,1-1-256,3 1-512,-3 2-192,4-2-96,-1 2-32,2 0 0,6 0 0,-12 0 0,0 0 0,0 0 0,7 0-928,-8 0-416,8-3-1632,-13 0-672,10-5-3871</inkml:trace>
  <inkml:trace contextRef="#ctx0" brushRef="#br5" timeOffset="106.99">5489 2971 13696,'0'0'5183,"0"0"-2815,2 3-1408,1 2 1408,-3 5-928,3 8-256,-3 0-416,0 9-192,-3 2-320,3 6-32,0-2 0,-3-1-192,3-3 0,0-4-256,0-5 0,3-2-896,0-8-288,0-3-864,-1-1-320,-2-16-3327,0-3-2145,-2-7 3584</inkml:trace>
  <inkml:trace contextRef="#ctx0" brushRef="#br5" timeOffset="107.99">5494 2951 16767,'11'0'6336,"-2"0"-3456,9-5-2592,-11 2 1376,5 3-768,0 0-128,-1 0-448,0 0-192,1 0-96,-1 0-256,0 0 0,-2 3-672,0-1-224,-3-2-1056,-4 3-352,-2 0-1856,0 5-799,-5 0 127</inkml:trace>
  <inkml:trace contextRef="#ctx0" brushRef="#br5" timeOffset="108.99">5514 3101 16384,'8'5'6143,"-5"-5"-3327,8 0-2368,-2 0 1408,3-2-800,-1-4-128,0 3-480,4 2-128,-1-3-192,3 4-160,-2-4 0,-8 4-736,2 0-384,3 4-960,-12-4-352,0 4-960,-6-3-384,0 12-1759</inkml:trace>
  <inkml:trace contextRef="#ctx0" brushRef="#br5" timeOffset="109.99">5536 3250 12672,'-8'18'4735,"5"-8"-2559,3-5-704,3-2 1536,3 1-832,2 2-288,1-2-672,-1-4-288,4 0-544,-1 0-32,7 0 64,-1-4-224,3 1-32,-1 0-256,-1 3-64,-2 0-736,-1-2-192,2 2-928,-9-2-416,7-1-1504,-3-2-640,-4-2-1151</inkml:trace>
  <inkml:trace contextRef="#ctx0" brushRef="#br5" timeOffset="110.99">5876 2966 13952,'0'-10'5279,"5"10"-2879,-5 0-1120,0 0 1568,0 0-1120,0 0-384,0 6-480,0 6-192,0 9-352,6 4 0,-3 7 96,0 2-96,1-1 64,1 7-160,-1-8-64,0-3-64,2-4-96,-3-7 32,2-3-32,-2-3-352,0-2-160,-9-6-1856,-8-10-1056,1-4-480,-3-5-3231</inkml:trace>
  <inkml:trace contextRef="#ctx0" brushRef="#br5" timeOffset="111.99">5152 2997 8704,'-3'-8'3328,"3"3"-1792,0 0-448,0 5 1151,0 0-31,0 0 32,0 0-672,0 0-224,0 5-800,5 6 32,-1 11 0,-2 1-192,1 4 32,-3 10-128,2-2 0,-2 0-96,4-3 32,-4-5-192,0-5-32,0-3 64,0-7 32,0-2-384,0 0-224,0-2-512,-4-14-2112,2-6-224,-3-8-2943</inkml:trace>
  <inkml:trace contextRef="#ctx0" brushRef="#br5" timeOffset="112.99">5169 2979 14080,'11'0'5279,"-2"-5"-2879,5 5-1536,-5-3 1440,5 2-864,5-3-224,4 0-736,0 4-320,-3-6-96,-3 1-64,-2 0 0,-4 2-448,0 3-96,-2 0-640,0 0-192,-4 3-704,-3 2-288,-2 0-1695,-2 5-673,0 3 320</inkml:trace>
  <inkml:trace contextRef="#ctx0" brushRef="#br5" timeOffset="113.99">5200 3166 13056,'3'16'4927,"0"-9"-2687,3-7-1568,-1 0 1312,6 0-544,6-7-128,6 2-480,0 0-192,-3-8-352,0 5-256,3 1-128,-3 2-864,-4 0-320,2 2-1280,-3-2-512</inkml:trace>
  <inkml:trace contextRef="#ctx0" brushRef="#br4" timeOffset="114.99">2805 3242 13440,'4'-2'4991,"-4"-1"-2687,5 8-1280,-3 0 1472,1 1-672,6 4-96,-9 2-448,2-1-160,2 3-608,-1 1-96,2 1 0,1 1-160,-3 1 0,2 2-128,0-4-32,-2-2-96,0-2-96,2-2-224,-5-3-64,0-3-832,0-4-352,0-9-2144,0-3-864,-5-2-2271</inkml:trace>
  <inkml:trace contextRef="#ctx0" brushRef="#br4" timeOffset="115.99">2819 3171 16511,'-8'-11'6144,"11"4"-3328,-6-5-2368,3 7 1344,0 0-1120,0 1-352,0 2-1024,0 2-352,0 0 544,3 0-1792,2 6-672,4 6-3615</inkml:trace>
  <inkml:trace contextRef="#ctx0" brushRef="#br4" timeOffset="116.99">2935 3317 16639,'-4'5'6144,"1"3"-3328,-3 3-1952,6-8 1600,0 1-1088,0 6-352,0 1-448,0 3-64,3 3-288,0-1-128,4-2-64,4-2-32,5-2 0,-1-3 0,2-5 0,4-2 0,-4-8 0,0-3 0,0-3 0,-5-3 0,-3 3 0,-6-6 0,-6-9 0,-6-4 0,-3 2 0,-10 8 0,0 2 0,2 7 0,4 7 0,-3 10 0,1 3 0,-3 8 0,2 3 0,4-1-160,7-5-32,4 1-1408,8 0-576,1-3-1536,3 2-544,10 0-2527</inkml:trace>
  <inkml:trace contextRef="#ctx0" brushRef="#br4" timeOffset="117.99">3169 3292 14848,'-11'-12'5631,"11"7"-3071,-6-9-1504,2 6 1504,4 2-576,0 1-96,-3 0-832,0 4-288,-4 1-480,-1 6-192,-4 8-64,4 5-32,1-2 0,1-1 0,4 3 0,2 2 0,5-3 0,5 2 0,7-6 0,4-4 0,0-9 0,0-2 0,-2-4 0,-3-5 0,-3 1 0,-5-8 0,-3-8 0,-2-9 0,-6-7 0,-2-11 0,-3 5 0,-3 4 0,5 12 0,1 8 0,0 6 0,1 9 0,-2 9 0,3 13 0,1 7 0,2 10 0,0 7 0,0-1 0,8-5 0,-3-7-96,-1-1 0,2-3-864,0-3-320,-4-3-1888,6-3-768</inkml:trace>
  <inkml:trace contextRef="#ctx0" brushRef="#br4" timeOffset="118.99">3280 3330 14720,'0'0'5439,"2"0"-2943,4-3-1280,-1 1 1536,3-4-800,5 2-256,3-3-704,2-3-224,1 1-448,-3-2-128,-3-4-64,-2-1-64,-3-3-64,0 0 32,-3 0-32,-5 0 0,-8 5 0,-2 2 0,-9 8 0,-2 8 0,2 15 0,1 7 0,-1 7 0,3-7 0,0 3 0,11 1 0,3 1 0,2-4 0,2 0 0,9-6 0,5-5 0,5-1 0,2-8 0,-1-3 0,-1-4 0,0-3 0,0-3 0,0-3 0,-2-5 0,-8 0-2112,-6-1-960,-5-6-5376</inkml:trace>
  <inkml:trace contextRef="#ctx0" brushRef="#br4" timeOffset="119.99">2533 3173 7168,'0'-19'2720,"0"15"-1472,-2-4-128,4 6 1024,-2 2-97,0 0 33,0 0-384,3 0-160,2 5-864,-2 9 288,0 5 160,-1 1-192,2 4 0,-2 2-224,1-2-64,-1 2-160,0-5 32,0 5-224,1-6-32,1 2-128,-1-6-32,-1-2-32,-2-1 32,0-4-288,0-2-32,0-5-576,-2-6-288,-1-6-1472,3-2-608,3 7-3615</inkml:trace>
  <inkml:trace contextRef="#ctx0" brushRef="#br4" timeOffset="120.99">2438 3119 14592,'8'2'5439,"5"0"-2943,11 3-1632,-11-5 1376,7 3-704,3-1-64,9 0-576,-1 5-192,-1 3-384,1 4-128,2 4 0,-8 7-32,-1 0 0,-5-4-32,-6 1 64,-8-1 96,-5 2 160,-2 1-256,-9 1-32,0-3-96,-2-3-64,-3-3 32,-2-4-32,-6-3 0,0-4 0,3-3 0,3-4 0,-4-5 0,1 0 0,2-5 0,1 5 0,2 0-448,6 3-160,1-2-1312,9 6-2784,7-2 320,2 4-2559</inkml:trace>
  <inkml:trace contextRef="#ctx0" brushRef="#br4" timeOffset="121.99">1953 3204 12288,'9'-5'4575,"-4"3"-2495,3-3-1152,-8 0 1248,0-4-352,0 1-32,0-2-448,-8-2-192,-4 2-640,-2 1 96,-5 1 64,1 7-224,-1 2-32,-8 5-224,3 2-64,6 5-128,2 3-32,5 1 32,6 1 64,10 2-96,6-3 0,2-4-32,8 1 0,11 3 0,-3-5 0,6 2 0,2-1 0,-5 5 64,-1-3 64,-10 5-32,-2-1 64,-6 0-128,-13-1 0,-8-1 96,-10-5 96,0-3 64,-11 2 96,-4-6-32,4-5 0,0 0-160,-3-2-32,0-12-96,-2-3-32,10 1-384,3 1-160,8 2-800,11 3-416,7 3-1312,5 2-512,11 8-3231</inkml:trace>
  <inkml:trace contextRef="#ctx0" brushRef="#br4" timeOffset="122.99">2153 3280 15104,'7'4'5631,"-2"1"-3071,-5 4-1568,6-1 1536,-6-2-832,2 4-192,-2 2-576,0 4-288,6 3-352,-6 3-192,5 1 0,-5-4-64,2-5 64,4 0-128,-6-4 0,6-4-832,-6-1-352,0-5-3072,-6-7-3808</inkml:trace>
  <inkml:trace contextRef="#ctx0" brushRef="#br4" timeOffset="123.99">2136 3162 8064,'-3'2'2976,"6"-2"-1600,-3 7-64,3-7 1248,-1 5-65,1-3 97,0 3-544,-1-3-128,-2 0-1088,2-2-288,1 2-64,0 0-160,2-4 0,0-2-192,0 2-96,1-7 0,-3 4-32,-3 0 0,0 3 0,-5 2-96,-1 4 64,3 1 32,3 0-352,0 2-160,3-5-2656,-1 0-1152</inkml:trace>
  <inkml:trace contextRef="#ctx0" brushRef="#br1" timeOffset="124.99">3511 3240 6656,'-10'0'2528,"2"0"-1344,3 0-320,5 0 928,-4 0 0,4 0 31,0 0-575,0 0-224,0 0-576,4 0 288,9 0 128,-3 0-32,13 0-32,0 0 128,1 0 64,3 0-128,14 0 32,-2-3-224,5 0-96,-1-3-192,-9 0 0,-4 3-224,0 0-32,0 1-64,-3-1-64,-7-1 32,-3 4-32,-4 0 0,-3 0 0,0 0-96,-3 0 0,-4 0-160,-3 4-64,0-1-416,0-1-96,-3-2-832,0 0-352,-1 3-1920,0 0-735</inkml:trace>
  <inkml:trace contextRef="#ctx0" brushRef="#br5" timeOffset="125.99">4679 3359 10880,'-10'-7'4128,"10"7"-2241,0 0-575,0 0 1344,0 0-768,0 4-224,0 9-544,0 10-224,6 8-512,0 9 32,3 4 96,-2-2-128,5-4 32,-6-7-128,3-3 64,-2-3-64,-1-4 0,1-6-96,-2-3-32,-2-4 256,-3-6 96,-3-2-160,-2-4-64,-8-12-224,-1-12-64,-2-10 64,2-12 96,-1-6-128,6-1-32,7 0 0,7-2 0,13 13-96,7 9 0,-5 11 64,9 8 0,5 13 32,4 10 64,-5 11-96,2 2 0,-13-1 32,-7 0 0,-4 7 128,-11 1 64,-11 1 0,-7-1-32,1-2-32,-3-5 0,-3-3-64,-2-5-64,0-3-192,1-5-32,4-2-1120,6-4-384,2-1-1376,10 3-512,2 2-3519</inkml:trace>
  <inkml:trace contextRef="#ctx0" brushRef="#br1" timeOffset="126.99">3625 3335 10368,'0'4'3936,"-7"-4"-2112,3 0-1217,4 0 1089,0 0-576,0 0-160,0 0-416,11 0-192,-5-4-192,1 4 32,4 0 96,-2 0 32,5 0 64,2 0-192,1 4-128,0-1-32,-1-1 32,7 1-96,-5-3 0,-1 0 32,-4 0 64,3-3-32,-6 3-32,4 0-128,-4-2 0,-4-1-448,5-1-160,-5 2-256,-3 2-32,-3 0-512,0 0-159,0 0-1121,-3 2-448,-3 7-384</inkml:trace>
  <inkml:trace contextRef="#ctx0" brushRef="#br5" timeOffset="127.99">6159 3689 17663,'0'13'6592,"5"-4"-3584,-5-1-2880,0-2 1344,6-2-544,-6 15 0,0 8-384,0-4-96,0 5-256,0-1-64,2-4 0,-4 0-64,2-7 32,0-3 0,0-6 32,0-4-64,0-8 32,0-5-64,0-8-32,2-15 32,4-1-32,-6 0 0,0-28 0,0-4 0,0 0 0,0 10 0,0 11 0,0 9 0,8 9 0,9 6 0,1 12 0,-4 0 0,6 9 0,0 0 0,1 16 0,1 15 0,-1 1 0,-11 4 0,-7-4 0,2-1 0,-10-4 0,-4-3 0,-11-7 0,1-1 0,-10-3 0,9-11 0,0-2 0,3-6-576,2 2-256,5-1-2016,1 2-960</inkml:trace>
  <inkml:trace contextRef="#ctx0" brushRef="#br5" timeOffset="128.99">4944 3511 13696,'0'0'5087,"5"0"-2751,4 6-1728,-3 2 1184,-1 6-288,1 9 32,0 2-352,-4 3-160,6-4-576,-1-5 0,-7-1 0,5-2-96,1-1-32,-1-5-128,-5 0-32,4-2-32,-4-1 0,0-7 64,-4-3 32,2-1-96,-1-10-32,-3-11-96,6-13-32,0 1 32,0 1 64,9 0-96,2 6 0,7 2-32,7 6-64,-2 4-64,3 7 32,-7 6-480,1 8-192,-3 3-640,-3 1-288,1 3-1312,-4 0-512,4-1-2911</inkml:trace>
  <inkml:trace contextRef="#ctx0" brushRef="#br5" timeOffset="129.99">5223 3587 12416,'0'3'4639,"5"0"-2495,2-1-800,-5-2 1440,3 0-480,4-2-96,2-1-832,4-2-288,-1-2-640,0-3-128,1 0-96,-4-1-96,1-2-32,-3 1-32,-7-3 32,-4-1-64,-10 2-32,-3 3 96,-5 4 64,0 9 64,3 8 96,-3 5-160,4 6-96,1 5-32,1 3-32,5 4 0,7-7 0,2-4 0,5-1 0,4-3 0,5-5 0,6-4 0,6-2 0,-1-1 0,-2-4 0,3-2-1280,-1 3-480,-2-3-2656,-5-5-1088,-7-5-1407</inkml:trace>
  <inkml:trace contextRef="#ctx0" brushRef="#br1" timeOffset="130.99">3732 3445 8704,'-4'6'3232,"8"-9"-1728,-4 0-992,0 3 864,6 0-97,2 0 97,-2 0-416,-3 0-96,10 3-512,-2-3 0,-5 3 0,5-3-192,-5 0-32,1 0-224,3 0 0,-4 0-896,-2 0-288,2 0-1407,-6 0-609,0 0-1056</inkml:trace>
  <inkml:trace contextRef="#ctx0" brushRef="#br5" timeOffset="131.99">5540 3562 11264,'11'-18'4224,"-8"14"-2305,-3-7-767,0 9 1376,0-3-416,-3 0-128,-3-3-640,-3 6-192,-2-1-672,-5 6 128,-8 5 128,5 6-96,-1 9-64,2 5-192,4 2-64,3-4-192,4-4-96,5-2 0,4-4 32,14-3 32,6-3 32,7-6-64,3 0-64,-5-4-64,5-6-32,-4-4-96,-4-10-32,-5 0-32,-7-15 64,-9 2-32,-6-8 64,-1 8 160,-1 5 128,2 6 160,-3 11 64,4 6-160,-1 15-128,1 3-128,2 10 32,2 4-256,3 7-128,1-1-704,2-6-320,2-4-448,0-5-96,-1-5-768,3 1-352,-4-6-2751</inkml:trace>
  <inkml:trace contextRef="#ctx0" brushRef="#br5" timeOffset="132.99">5705 3502 13952,'0'5'5279,"4"5"-2879,1 13-1888,-3-11 1216,4 8-448,3 3 64,-4 0-416,-5 0-160,3-6-448,3-1 64,-6-3 64,6-4-32,-6-1 0,0-1-160,0 1 0,6-8-96,2-5 64,-8-5-128,6-12-64,2-9-96,-1-10 32,0 3 32,-1 6 0,3 9-96,2 5 0,-2 7-32,2 11 96,4 11 128,-7 7 192,1 5-32,-4 9 96,1-2-128,-6-4 32,5-5-96,-5-4 64,0-5-128,0-1-64,-5-4 0,5 1-32,5-3 0,-2-3 0,9-6 0,-4-7 0,1-16-160,2-8 32,3-4-160,-8 4 32,3 4 64,0 9 96,2 6 64,-3 11 96,4 7 96,-3 7 64,-4 5-32,1 9 32,0 3-128,-1 1 0,-2-2-32,0-1-64,-1-7 32,2-1-32,-1-3-704,-3-3-256,3 0-1440,1-10-512,6-6-4992</inkml:trace>
  <inkml:trace contextRef="#ctx0" brushRef="#br4" timeOffset="133.99">1981 3806 8064,'8'0'2976,"-2"-1"-1600,-1-4-64,-2 0 1248,2 1-161,-2-3 97,-1-2-480,1-2-192,-3 0-1024,0-2 96,-3 2 0,-4 0-128,-4 1 0,-5 3-288,-2 0-64,-1 5-32,0 4 0,-1 10-128,-5 7-96,4 6 0,6 6-32,1 4-64,9 0-64,7-2-64,10-4-32,-6-8 64,13-4 0,2-6 32,6-4 64,-3-9-32,-3-7 64,1-10-64,-4-5-32,-2-7 32,-6-8-32,-2-1 0,-5-1 0,-3-10 0,-6-11 0,-2 13 0,1 9 64,-1 12-32,3 11 64,-1 17-224,6 17 32,3 9 32,2 0 32,3 6 32,2 9 64,7-2-320,-2 2-64,4-1-416,-4-3-96,2-2-608,-6-3-288,-4-9-1408,-2-4-640,-2-8-2495</inkml:trace>
  <inkml:trace contextRef="#ctx0" brushRef="#br4" timeOffset="134.99">2175 3805 13952,'21'9'5183,"-11"-9"-2815,1 0-1152,-3-2 1600,0-1-960,8-1-256,-3-3-672,3-2-224,0-3-384,-8-3-192,0-1-32,-2 2 0,-6 0 32,-8 2-64,-6 3 32,-2-1-128,0 6 0,-2 4 160,-7 9 64,10 10-64,-3 4-96,10 7 64,5 1 64,8 0-128,6 0-32,2-5 64,-2-6 96,7-3-128,6-7-32,0-6-352,3-4-160,-6-7-960,3-3-384,-3-6-1792,-3-7-704,1-5-2367</inkml:trace>
  <inkml:trace contextRef="#ctx0" brushRef="#br4" timeOffset="135.99">2405 3492 16384,'-11'45'6143,"14"-10"-3327,-6 7-2304,3-30 1376,3 9-800,-3 10-160,2 2-416,10 6-160,-7 4-192,3-2-64,-3-7 96,3-5-320,-3-4-128,4-8-1024,-4 0-416,-5-8-1184,0-7-512,0-9-3391</inkml:trace>
  <inkml:trace contextRef="#ctx0" brushRef="#br4" timeOffset="136.99">2321 3701 15104,'0'5'5631,"0"-3"-3071,8 3-1920,-4-5 1376,10 0-800,-1 0-128,1 0-640,9 0-224,-4-5-128,7 3-160,-5 0-32,-2-1-800,-3 3-352,0 0-640,-3 3-256,-3-1 224,2 3 192,-2-1 704,-2 1 288,-3 0 544,0-1 192,0 1 928,1 1 512,-3 0 160,1-4 160,2 0-128,0-2 32,-1-4-288,3-5-128,-1 1-288,-2-1-128,1 0-320,-4-1-160,-2 3-128,-2 0 0,-4 0-128,-1 3 0,-1-5 96,-2 9 96,-4 0-128,-2 6-96,-2 8-32,5 5-32,-1 4 0,6 4 0,3-2 0,8 6 0,2-3 0,5-4 0,2-5 0,-2-2 0,3-9 0,3-1 0,3-5-224,1-2-96,2-4-1312,-4-3-512,-1-5-1440,-4 1-576,0-4-1855,3-2-1601,-3 2 3360</inkml:trace>
  <inkml:trace contextRef="#ctx0" brushRef="#br4" timeOffset="137.99">2778 3706 10880,'-2'-19'4032,"-4"10"-2177,4-2-319,-1 8 1408,0-2-192,1 5 32,-1 0-1024,-2 5-320,-5-2-864,-6 8-64,0 8 0,0 4-64,0 5 0,3 3-256,2-1-128,6-2-32,5 0-32,5-1 0,6-6 0,5-4 0,0-8 0,5-2-224,3-2 0,4-12-672,2-6-224,-1-3-1120,-3-2-416,-5-4-928,-5 4-384,-2-3-1951</inkml:trace>
  <inkml:trace contextRef="#ctx0" brushRef="#br4" timeOffset="138.99">2871 3543 14848,'-7'-14'5535,"7"14"-3007,0 0-2944,0 8 3200,0 6-992,2 7-256,0 0-288,1 4-768,-1 11-64,1 4-64,3-5-128,-1 3-64,0-2-64,3-3-96,-2-8-256,-1-2-160,-3-4-992,1-7-416,0-2-1120,-3-10-480,-3 0-3295</inkml:trace>
  <inkml:trace contextRef="#ctx0" brushRef="#br4" timeOffset="139.99">2784 3720 15872,'-6'-9'5983,"12"4"-3263,2 0-2400,0 2 1312,2 2-672,4-2-160,7-1-192,-1 1 0,-1 0-320,3-1 192,-1 0 64,0 1-224,-5 1-96,-4-2-224,-1 4 0,-3 0 128,-4 0 64,-8 6 128,-1 5 128,-2 9-256,4 3-96,-3 7-64,1 2-32,0-2 0,5 1 0,3-3 0,2-3 0,6-8 0,5-3 0,7-6 0,-4-6 0,-1-7 0,3-4 0,-1-8 0,-9-2 0,1-5 0,-7-8 0,-5-6 0,-3 8 0,-5-1 0,-4 5 0,-5 5 0,-1 7 0,-1 3 0,1 11 0,-1 0-224,6 0-96,-1 11-800,3 3-320,4 2-1184,5 1-480,2-3-2144,7-5-895,2 5 1055</inkml:trace>
  <inkml:trace contextRef="#ctx0" brushRef="#br4" timeOffset="140.99">3149 3678 16128,'0'5'6047,"5"2"-3263,-10 14-2176,5-7 1440,0 7-768,0 5-96,5 7-480,-1 0-192,-2-1-288,4-1-160,-4-10 32,0-1 0,1-6 96,-1-3-96,1-2 0,0-2 32,-3-7 64,0-7-96,0-13 0,0-9-32,0-6-64,-3-7 32,3 4-32,3 5 0,5 7 0,0 5 0,5 2 0,3 10 0,5-3 0,-5 7 0,3-2 0,-1 3-288,3-1-128,1 5-2336,-7 0-960,4-7-4320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07T02:10:45.872"/>
    </inkml:context>
    <inkml:brush xml:id="br0">
      <inkml:brushProperty name="width" value="0.05292" units="cm"/>
      <inkml:brushProperty name="height" value="0.05292" units="cm"/>
      <inkml:brushProperty name="color" value="#177D36"/>
      <inkml:brushProperty name="ignorePressure" value="1"/>
    </inkml:brush>
    <inkml:brush xml:id="br1">
      <inkml:brushProperty name="width" value="0.05292" units="cm"/>
      <inkml:brushProperty name="height" value="0.05292" units="cm"/>
      <inkml:brushProperty name="ignorePressure" value="1"/>
    </inkml:brush>
    <inkml:brush xml:id="br2">
      <inkml:brushProperty name="width" value="0.05292" units="cm"/>
      <inkml:brushProperty name="height" value="0.05292" units="cm"/>
      <inkml:brushProperty name="color" value="#3165BB"/>
      <inkml:brushProperty name="ignorePressure" value="1"/>
    </inkml:brush>
    <inkml:brush xml:id="br3">
      <inkml:brushProperty name="width" value="0.05292" units="cm"/>
      <inkml:brushProperty name="height" value="0.05292" units="cm"/>
      <inkml:brushProperty name="color" value="#68349C"/>
      <inkml:brushProperty name="ignorePressure" value="1"/>
    </inkml:brush>
  </inkml:definitions>
  <inkml:trace contextRef="#ctx0" brushRef="#br0">1789 11 12032,'-13'-10'4575,"13"10"-2495,4 6-1856,5 2 928,3 8-32,10 21 96,2 12-224,-1 4-64,5 11-512,4 8-192,-7 6-64,2 0-96,-11-16 32,-7-10 0,-9-2 96,-6-6-96,-3-1-64,-1-8 0,1-3 32,-4-14-608,1-1-192,0-17-1312,-1-6-512</inkml:trace>
  <inkml:trace contextRef="#ctx0" brushRef="#br0" timeOffset="1">2751 170 6912,'-3'-5'2624,"6"-3"-1408,-3 5-512,0 3 896,0 0-64,0 0 128</inkml:trace>
  <inkml:trace contextRef="#ctx0" brushRef="#br0" timeOffset="2">2751 157 18239,'6'13'1408,"-6"7"-256,0-1-256,7 3-96,-7 1-192,3 0-32,3 4-192,-6 0 0,7 1-160,-7 0 32,7-6-160,-7-2-64,3-6 0,-3-3-32,0-1 0,0-1 64,0-3-192,0-3 32,0-3-736,0-6-352,-3-6-512,3-1-224,0 1-3807,0 4-1761,3 3 3776</inkml:trace>
  <inkml:trace contextRef="#ctx0" brushRef="#br0" timeOffset="3">1125 312 8448,'10'-6'3168,"-6"-2"-1728,-2-11-704,-2 5 992,-2-3 159,-2 3 193,-6-8-480,1 2-256,-3 4-768,-6 5 288,-7 8 160,0 11-160,0 9-32,3 3-416,2 2-96,8 0-128,3 4-32,6 3-192,6 5 32,9 2 64,10-3 32,3-3-32,0 4-64,6 2 32,1 4 32,-2-7-96,2-3-64,-4-5 128,-9-2 96,-3-10-32,-7 4 0,-6-3 160,-9 0 96,-7-3-128,-6 3-64,1-3 0,-3 0-32,-5-3-64,-6 3-64,2-5 32,-1-6-32,2-6-96,7 2 64,6-3-128,1-7-32,6-7-64,-4-7 64,7-1-32,3 2 0,3-1-32,3 3 0,3 6 64,7-1 64,2 9-512,1 6-192,3 1-800,-1 4-320,-2 0-1632,6 7-735,-1-5-769</inkml:trace>
  <inkml:trace contextRef="#ctx0" brushRef="#br0" timeOffset="4">2999 229 13824,'-6'48'5183,"-1"-35"-2815,-8 9-1984,5-8 1184,4 11-544,-10 11-96,1 0-416,-4 12-96,0-4-224,3-5-192,4-3-32,3-6 96,0-7 32,2-4-384,0-4-224,1-2-512,3-5-160,3-11-1696,3-7-1248,3-7-671,1 1 287</inkml:trace>
  <inkml:trace contextRef="#ctx0" brushRef="#br0" timeOffset="5">3089 464 10880,'-6'4'4128,"6"1"-2241,0 9-575,-3-8 1344,-3 8-928,3 8-320,0 6-416,3 2-192,0-2-416,3-3-32,0-3 0,3-3-128,3-5 32,0 1-160,5-4 0,1-3-96,1-3-32,-1-1-128,1-8-32,0-1-608,5-6-288,-5-5-640,-3-7-256,-4 0-96,0 2 32,-9 1-1791,0 9-769,-3 0 928</inkml:trace>
  <inkml:trace contextRef="#ctx0" brushRef="#br0" timeOffset="6">3002 587 6272,'-9'0'2368,"5"0"-1280,1 0-512,3-3 800,0 1-64,-3-4 0,0 0 0,0-2 31,0 0-735,-4-4 288,4 2 160,0-1-128,0-3 0,6 3 32,-3 0 32,0-1-448,10 3-160,-4 1 32,6 3 96,-2 5 32,5 3-32,1-1 0,0 1 0,6 0-128,-1-1-64,4 2-192,-6-4-96,0-4-96,-4-1-32,1-3-736,-3-6-320,-3-2-960,-5 2-416,4 2-64,-5 7-31,-1 5-2497</inkml:trace>
  <inkml:trace contextRef="#ctx0" brushRef="#br0" timeOffset="7">1426 254 10240,'-3'-17'3872,"3"17"-2112,0 3-705,0-1 1217,-3 7-352,-3 5 0,-4 8-544,-2 14-128,-1 6-704,4 11-128,3 2-32,2 1-224,4-9-32,4-11-64,2 0 32,6-7-224,4-2 32,0-5-384,3-5-96,-1-6-704,-2-11-288,3 0-576,-1-6-192,4-8-2271,0-14-2145,1-8 2368</inkml:trace>
  <inkml:trace contextRef="#ctx0" brushRef="#br0" timeOffset="8">1701 323 12032,'-16'11'4479,"7"9"-2431,-7 21-992,16-35 1408,-6 16-768,-3 23-192,-4 2-672,7-3-256,6-8-352,3-5-32,6-3 128,4-5-192,3-5-64,-4 0-128,1-8-32,-1-1-576,1-3-288,-1-6-1120,-8-4-448,2-7-1280,-3-8-543,-6-6-353</inkml:trace>
  <inkml:trace contextRef="#ctx0" brushRef="#br0" timeOffset="9">1514 524 12160,'-3'8'4575,"8"0"-2495,11 1-1376,-7-7 1184,16-2-1056,7 0-352,2-2-896,1-1-384,5-6 416,7-2-3136,-6 11-1279</inkml:trace>
  <inkml:trace contextRef="#ctx0" brushRef="#br0" timeOffset="10">4412 265 10496,'3'0'3936,"13"3"-2112,0 8-993,-11-5 1089,5 2-192,-1 8 96,4 12-736,-10 8-256,3 12-512,1 4 0,-5 4 96,1-15-96,1-4 64,-4-4-96,0 0 0,-4-2-160,1-3-96,-3-3 0,-3-6-32,-3 1-512,-4-7-128,0-4-1376,0-3-544,4-4-3935</inkml:trace>
  <inkml:trace contextRef="#ctx0" brushRef="#br0" timeOffset="11">3636 309 7296,'4'-16'2816,"-4"8"-1536,0 2-448,0 6 992,0 0 32,-4 0 159,1 2-351,-6 4-128,-7 5-864,-2 9 160,-1 10 64,1 6-64,2 9-32,2 5-288,5 0-96,9-5-224,0-9-64,13-3-64,3-3 32,-6-5-64,11 0 64,1-8-64,4-6-32,1-8 96,4-6 0,4 0-128,-1-5 32,-9-14-288,-3-11-64,0-15 128,-10-2 32,1-5-96,-13 5 32,-6 11 192,-4 0 96,-5 3 160,-7 8 32,-3 6 96,-4 2 128,2 15-192,-5 5 0,1 5-128,2-5-96,4 8 0,7 1-32,2 5-96,7 2 64,9 4-32,7-1 0,4 1 64,5-6 0,7-3-160,4-3-32,5-6-480,3-4-192,-2-4-832,-1-2-288,-7 3-928,0-1-319,3 3-1793</inkml:trace>
  <inkml:trace contextRef="#ctx0" brushRef="#br0" timeOffset="12">4059 337 9472,'-3'-8'3520,"3"8"-1920,0 0-736,0 0 1087,0-6-191,-4 6 96,-1 0-512,-6 6-160,-3 5-672,-2 12 256,-3 4 160,4 9-192,1 6-32,5 2-352,0 1-64,9-7-160,0-4-96,0-3-96,9-1-32,0-5-160,5-6 0,-3-2-576,5-3-256,0-6-768,-4-5-288,1-6-1312,3 1-607,-1-6-801</inkml:trace>
  <inkml:trace contextRef="#ctx0" brushRef="#br0" timeOffset="13">4237 290 10880,'-9'3'4032,"9"-3"-2177,-10 5-1311,10-5 1056,-6 14-192,-4 14 128,1 5-384,3 12-64,0 1-608,2 5 128,4-4 64,0-10-224,4-16-96,-1-1-64,3 0 32,0-3-160,7-4-96,2 3-128,1-4 32,0-4-256,-1-5-64,1-3-512,0 0-256,-4-6-384,-2-2-192,-1-1-64,-3-2-32,-3 1-3583</inkml:trace>
  <inkml:trace contextRef="#ctx0" brushRef="#br0" timeOffset="14">4115 504 12288,'3'0'4575,"9"0"-2495,4 0-1664,-7 0 1056,7 0-768,3 0-224,3 0-288,0-3-160,-3 3 0,-1-3-960,1 1-416,0-1-1696,0-3-703,-4 6-865</inkml:trace>
  <inkml:trace contextRef="#ctx0" brushRef="#br0" timeOffset="15">2254 373 13440,'-2'6'5087,"4"10"-2751,5 18-2304,-4-20 1024,3 7-160,1 8 96,2 4-448,1 0-256,-1 3-160,0-5-256,-2-5 0,-1-8-928,-3-1-352,-3-2-672,-3-4-256,-3-1-3103</inkml:trace>
  <inkml:trace contextRef="#ctx0" brushRef="#br0" timeOffset="16">2195 496 13440,'0'2'5087,"10"1"-2751,2 0-2304,-2-3 960,8 0-672,7 0-96,1 3-1024,1-1-320,7-2-4799,1 3-2177</inkml:trace>
  <inkml:trace contextRef="#ctx0" brushRef="#br1" timeOffset="17">6526 853 8960,'0'-3'3328,"0"1"-1792,0 4-1152,0-2 768,3 3 31,4-3 65,1 13-192,-1-1 0,2 4-608,-2 5 160,4 13 64,3-6-224,0 6-96,4 7-64,-2-8 32,2-2 32,0-3 96,-1-6-32,1-7 0,-1-6 32,-4-9 128,5-9-192,-4-10-64,-3-2-96,-2-10 0,3-6-128,-5 0 0,-1 0-96,1-1-32,0 5 32,0-1 64,0 0-96,0-1-64,0 8 64,0 2 64,-1 9-288,-2-2-128,4 5-160,-5 4-96,-3 0-256,0 9-160,-3 3-128,-1 3-96,0 3-896,-2 7-351,8-1-2561</inkml:trace>
  <inkml:trace contextRef="#ctx0" brushRef="#br2" timeOffset="18">4922 745 6784,'-4'0'2624,"4"-3"-1408,0 6-864,0-3 736,0 0-288,0 1 0,0 4-32,0 2 64,0 1-448,0 1 128,0 5 63,0 3-127,0 8 0,0 1 0,0 11 64,0 2-160,0 4-32,0-4-64,0-1 64,0 4-160,0 3-32,4-1 0,-2 5 0,-2 0 0,5-3 64,-3-5-160,1-1-32,-1 2 64,-2-2 96,0 5-64,0-3-64,0 2 0,0 1-32,0-8-96,0-3 64,0 4 32,0-1 64,0-1-32,0-3 64,0 1-64,0 1-32,3 1 32,-3-3-32,0-2 0,0-2 0,0-3 64,-3 1 32,1 2-32,-1 0-64,1-2 32,-1 0-32,1-1-96,2 3 64,0-5 32,0 1 64,0 0-32,0-1 64,0-2-64,0 0-32,0-4 32,0-2-32,0-3 0,-2 0 64,-2 3 32,2 0 32,0 1-64,-1 1-64,1-3 32,2 1-32,0-2 0,0-4 0,0 2 0,0-1 0,0 0 0,0 0 0,0 0 0,0-2 0,0 0 0,0 2 0,0-2 0,0 2 0,0-2 0,0 0 0,0 2 0,0-2 64,0 0-32,0 2-32,0-3 32,0 1 32,0-2-32,0 2-32,0 0 32,2-2-32,-2-3 0,0 1 0,0-1 0,0 1 0,0-3 0,0 0 0,0 0-96,0 1 64,0-3-192,0 0 0,0 0-896,0 0-384,3-5-1311,1-2-641,4 1-960</inkml:trace>
  <inkml:trace contextRef="#ctx0" brushRef="#br1" timeOffset="19">203 862 9728,'-2'-9'3680,"4"7"-1984,-2 2-864,0 0 1151,5 2-223,3 2 0,2 1-352,2 2-64,1 9-768,2 8-64,-3 7-32,0 5-192,2 3-96,0 2 32,1-6 0,0-10 32,-2-3 0,0-2-64,-4-5 32,1-3-64,0-3 64,1-3 0,-2-3 96,2-6-96,-4-6-64,3-16-64,2-5-96,-2-13-64,0-1 32,1 4 32,-4-2 64,5 1-448,-7 4-224,3 5 320,-3 8 128,-1 7-32,-1 1 0,-3 3-544,3 4-256,0 4-320,-3 5-128,0 7-448,0 4-96,0 1-3711</inkml:trace>
  <inkml:trace contextRef="#ctx0" brushRef="#br2" timeOffset="20">4911 784 5632,'-4'0'2176,"4"0"-1152,0-2-480,0 2 704,0 0-352,0 0-32,0 0-224,0 0-96,4 0-288,-4 0 32,0 2 64,5 1 0,3-1 96,-3 0-96,7 0-32,-2 1 0,5-1 31,-2 0-31,-1 3 32,1-1-128,0 2 32,-4 1-160,14 2-64,-6 0 64,9 2 0,-4 0 32,0 2 0,-2-1 0,5 3 0,-2-1 0,5 1 0,-6-2 0,1 6 64,-6-5-160,5 4-96,-1-2 32,1 2 64,-2-5 0,5 3 64,-3-3-128,-1-2-64,-4-2 128,0 0 32,1-2 0,-6 0-64,1-1 32,0-1-32,-1-1 64,-5 1 32,3-1-32,-2-2-64,2 0 32,-6 0-32,5 1 0,-7-2 0,3 2-96,0-1 64,-5 0-192,5-2 0,-5 0-256,0 0-32,0 0-576,0 0-159,0 0-2753,2 5-1824,-2-1 2368</inkml:trace>
  <inkml:trace contextRef="#ctx0" brushRef="#br1" timeOffset="21">6905 1073 9472,'-4'0'3584,"4"0"-1920,0 0-1152,0 0 927,-3 6 1,0 0 96,0 4-352,-1 9-160,4-1-576,0 0-64,4 1-32,2 0 64,8-4 96,3-2-224,1-4-96,0-4-192,-2-1 0,-1-4 64,-2-9 32,2-4-32,-6-2 32,3-7-64,-9-3 64,-3-5-128,0-5 0,-3 4 32,-1 4 0,-6 5 64,-4 7 96,-4 2 0,0 13 0,-6 0-96,7 13-64,0 2 32,3 4-32,3 2-576,5 7-160,-1 0-416,3-4-160,4-1-448,4-5-160,3-3-1919,2-6-801,2-2 800</inkml:trace>
  <inkml:trace contextRef="#ctx0" brushRef="#br1" timeOffset="22">7045 1045 9088,'0'-9'3424,"0"2"-1856,0 5-928,0 2 960,0 0-225,0 0 33,3 0-288,-3 6-64,0-1-576,-3 11 128,6 3 64,-3 0 0,0-1 64,0 4-352,7-4-64,3-2-192,4-4-96,4-2 0,0-8 32,-1-2-32,0-6-32,1-3-64,-8-6 32,4-4 32,-4-2 0,-3-7-96,-3 0 64,-4 2 32,0 8 64,0 3-32,0 2-32,-4 4 32,1 3 32,3 6-32,0 6-32,0 3 32,0 4 32,3 2-32,1 1 64,3 9-64,3-4 64,4-2-128,3 3 0,-10-7-192,4 0-96,-4-2-800,3-7-320,-10-3-480,11 0-160,-5-3-3583</inkml:trace>
  <inkml:trace contextRef="#ctx0" brushRef="#br1" timeOffset="23">7302 816 9216,'0'-12'3520,"0"15"-1920,4-1-1856,-4 11 2975,0 6-767,0-7-416,0 13-352,0 2-736,0 5 0,3-1 64,0 6-256,4-4-64,-7-5-128,0 1 32,8-4-64,-5-7-32,-3-6-480,0-2-224,0-4-224,0-3 0,0-3-416,0-3-96,0-1-1343,-3 2-545,3-1-704</inkml:trace>
  <inkml:trace contextRef="#ctx0" brushRef="#br1" timeOffset="24">7225 940 11136,'-6'0'4128,"6"0"-2241,0 2-799,0-2 1280,6 0-800,1 0-160,4 0-352,6 0-96,-6 0-544,6-2-192,1-1-64,3 3-256,0 0-64,-4 0-992,4 0-448,-3 0-1376,-9 3-512,-2-1-2079</inkml:trace>
  <inkml:trace contextRef="#ctx0" brushRef="#br1" timeOffset="25">573 920 12288,'-2'-4'4639,"4"4"-2495,-2-3-1312,0 3 1344,0 0-1344,0 0-416,0 0-1024,0 0-416,0 0 512,8 0-896,-3 5-224,0 3-3775</inkml:trace>
  <inkml:trace contextRef="#ctx0" brushRef="#br1" timeOffset="26">593 1058 7552,'-2'-7'2880,"2"5"-1536,-3 0-1568,3-3 2912,0 1-736,0 2-129,0-1-159,0 6-992,0-3 320,0 6 192,3 1-224,-3 4-64,0 5-256,2 1 0,-2 6-288,3-3-128,0-5-128,-1-4 0,-2 0-64,0-2-32,0 0 32,0-2 32,0 0-320,0-3-64,0 0-544,0-1-192,0-1-416,-2-2-192,-1 0-1440,3 0-575,-5-5-1153</inkml:trace>
  <inkml:trace contextRef="#ctx0" brushRef="#br1" timeOffset="27">674 1065 9216,'-4'-2'3520,"4"-1"-1920,0 3-896,0 0 991,0 3 1,4 1 192,-2 5-576,-2-1-224,3 6-608,-1 4 32,-2-7 64,3 2-192,-3 3 32,2-6-128,0-1 0,-2-2-96,0 0-32,0-2-96,0-1 32,0-2-64,0 1-32,0-1 32,0 0 32,0-2 160,0 0 128,0 0-192,0-4-32,3-3-64,-1-2 32,3-7-128,0 1-64,3-3 128,-1 3 32,0 1 0,4 3-64,-1 4 32,0-1 32,0 3-32,-3 3-32,1 2 96,0 4 0,-1 3 32,-3-1 64,5 3-96,-2 5-64,0 0 64,-2 0 0,0 2 96,0-10 32,1 1-96,-4 0-96,-2 0-96,2 0 32,0-1 32,1-1 64,3-3-544,-4 0-192,3 1-1088,0-3-480,2 0-2496,1-5-1087,-3-6 639</inkml:trace>
  <inkml:trace contextRef="#ctx0" brushRef="#br2" timeOffset="28">5206 1155 7680,'3'-2'2880,"-3"0"-1536,2-2-736,0 1 928,-2 3-416,0 0 0,0 0-161,3 0-31,-3 0-512,3 0 320,0 3 128,-3 1-32,2 5-32,1 6-160,-1 4-64,-2 3-128,3 2-32,-1 0-224,-2 1-128,0 1-32,0 1 32,0-2-32,0-5 64,0 0-64,0-5-32,0-2-128,0-4-64,0-2-416,0 0-96,0-2-256,-2-8-1248,-1-1 0,1-3-3167</inkml:trace>
  <inkml:trace contextRef="#ctx0" brushRef="#br2" timeOffset="29">5104 1271 9472,'-3'0'3520,"3"0"-1920,-2 0-960,2 0 959,5 0-95,2 0 128,3 0-352,3 0-128,5 0-640,-1 0 160,0 0 192,-1 0-416,-2 0-64,4 0-256,-1 0-96,0 0-352,1-2-128,-5 2-768,2-5-256,0 1-1216,0-1-447,-2 1-2145</inkml:trace>
  <inkml:trace contextRef="#ctx0" brushRef="#br2" timeOffset="30">5616 1155 5760,'0'0'2176,"5"-2"-1152,-5 0-480,0 2 640,0 0-256,0 0-64,0 0-128,0 0 0,0 0-416,0 0 32,0 2 64,0 0-96,0 3 64,0 1-96,0 3 0,0 3-97,0 5 33,0-4 0,0 6 96,0-2-32,0 6 0,0-1-32,0 2 0,0 3-64,0-2-32,0-1-32,0-4 0,5 0-64,-5 0 32,0 4-64,0 3-32,0-3 32,-2 1-32,2 2 0,0-1 64,0 1-32,0 0 64,0 2-64,0-3-32,0-1 32,0-3-32,0-5 0,0 3 0,0 1 64,-3 1 32,1 0 32,2-2 0,0 0-64,0-2-64,0-1-64,0 1 32,0 2 32,0 1 64,0-2-96,0 1 0,2 1 96,-2-4 32,0 3-128,0-5 32,0-1 64,0-3 32,0 1-128,0-4 32,0 1 0,0 1 0,0 4 0,0-3 0,0-2 0,0 3 0,0 1 64,0-2 32,0-2-128,0 4-32,0-4 96,0 0 32,0 2-96,0 0-32,0 1-64,0-2 96,0 1 64,0 0 128,0 3-224,0 0 0,0-1 0,0-3 32,0 2 96,0-4 96,0 1-64,0 3-128,0-1 0,0-4 32,0 2 64,0-1-32,0-1-32,0 2 32,0-5-32,0 1 0,0-1 0,0-2-96,0 0 0,0 1-576,0-1-224,0-2-800,3-7-3935</inkml:trace>
  <inkml:trace contextRef="#ctx0" brushRef="#br1" timeOffset="31">41 1238 8960,'-2'0'3328,"2"0"-1792,-6 0-1152,4 0 832,-1 0 191,1 2 193,-3 3-384,0-1-96,2 2-640,1 1-64,2 0-64,0 0-192,5-1-32,2-1 128,3-3 96,0-2-128,2 0-64,1-2-160,-3-3 0,0 1 0,-2-3 64,-1 0-32,-2 1-32,-3-1 32,-2 1 32,-5-1 32,-2 2 96,-3 1-32,-2 2 0,0 2-32,-2 2 64,3 2 32,0 3 96,1 4-160,3 2-32,2 1 0,3 0 64,2-1-96,4-3-64,4-1 64,4-2 0,1-2-128,1-3 32,2-2 0,-4-2 64,-2-3-96,-3-2 0,-2-2 32,-2-1 64,-6-3-32,-2 1-32,-2 1 32,-3 2-32,-2 3 0,0 1 0,-1 5 128,0 2 160,3 5-96,3 2 64,-1 2-224,4 0-96,1 2-320,3-1-96,5-6-1376,5-4-544,2-4-4191</inkml:trace>
  <inkml:trace contextRef="#ctx0" brushRef="#br1" timeOffset="32">66 1297 7680,'-4'0'2880,"-3"0"-1536,0-2-736,7 2 928,-3 0-416,-1 0-64,4 0-129,0 0-31,0 0-480,0 0 160,0 0 160,0 0-96,0 0 0,0 0-64,0 0 0,0 0-160,4 0-96,2 0-96,2 0 0,-1 0-128,4 0-64,0-3 64,0 3 64,0 0-224,4 0 0,2 0 192,5 3 160,7-3-128,0 0-96,0 2-32,4-2 32,4 0-32,6 4-32,4-4 32,-3-4-32,1 2 0,-10-1 64,10 3-96,5 0-64,-6 0 128,-9 3 32,10-1-96,-1 2 32,-2-4 0,13 2 0,-11-2 0,-1 0 64,-6 0-96,6-2 0,8-2 32,-3 2 0,-9 2 64,5 0 32,4 0-128,10 0-32,-7 0 32,-3 0 0,-5 0 32,4 0 64,1 0-32,-2 0 64,2 0-128,-7 0 0,4 0 32,7 2 0,3-2-96,-8 0 64,-3 0 32,-4 0 0,0 0 0,0 0 0,0 0-96,-1 0 64,-6 0 96,4 6 32,-1-6-32,7 0-64,1 0 32,4 3 32,-9-3-96,2 0 0,-2 0 32,5 0 64,-1 0-96,-2 0 0,-1 0 96,-4 3 32,8-3-32,7 3-64,0-3-64,-4 0 32,-4-3 32,1 3 0,0-3 0,3 3 64,0 0-96,-6 3 0,2 0 32,5-1 64,-1-2-32,3 3-32,-2-3 32,-5 3-32,2-3-96,1 2 64,-2-2 32,0 0 0,-8 0 0,3 3 0,6 0 0,2-3 64,11 3-96,-3-3 0,-8 0 32,-11 0 64,0 0-96,-2 0 0,-2 0 32,1 0 64,-1 0-32,-3 0 64,-3 0-128,-4 0-64,0-3 64,4 0 0,-4 3 32,2 0 64,2 3-32,-12-3-32,1 0 32,4 0 32,8 0-32,3 0 64,-4 0-64,-1 0-32,-7 0 32,1 0-32,-1-3 0,0 3 64,0 0-96,0 0-64,0-5 128,-4 5 32,5 0-96,-4 0 32,-1-3 0,2 3 0,-6-3 0,-4 3 64,10 0-32,-13 0-32,5-2 32,3 4-32,-4-4-96,-7 2 64,0 0 32,0 0 0,0 0 0,7 2 64,-4 1-32,5 0 64,-8-3-128,11 0 0,-5 0 32,3 0 0,-9 0-96,0 0 64,0 0 32,0 0 64,0 0-96,0 0-64,0 0-32,10 5 0,-10-5 0,8 0 0,-8 0-64,0 0 32,0 0-256,0 0-128,0 0-576,11 0-224,-4 0-3167,4-5-1441,-4-9 1568</inkml:trace>
  <inkml:trace contextRef="#ctx0" brushRef="#br1" timeOffset="33">6871 1321 7808,'-4'-7'2880,"4"10"-1536,0-6-576,0 3 864,0 0 160,-3 0 159,-1 3-575,1 4-192,-1-1-672,4 0-96,0 3-64,0-2 0,4-1 32,-1 0-128,4 0-96,3 0 0,1-2-32,2-2 0,5-2 0,0 0-64,-4-2-64,0-8 32,-4 1 32,-4-3-32,-2-1-32,-4 1 160,-7 0 128,-3 5 32,-5 7 64,-1 3-64,-2 6-32,4 0-160,1 1-32,2 3-32,3-4-64,2 3-64,3 0 32,3-2 32,7-1 64,-1-2-32,5-5-32,2-2 32,2-2 32,-2-2-96,2-2 0,-8 0-32,-5 0 0,-2-10 64,-2 0 64,-5 2-32,-4-2-32,1 4 160,-1 5 128,0 4-224,2 6-32,-2 4-32,3 2 0,2 0-224,3 1-96,3-5-1152,3 2-480,7 2-4799</inkml:trace>
  <inkml:trace contextRef="#ctx0" brushRef="#br1" timeOffset="34">1387 1345 6400,'0'0'2464,"0"-3"-1344,0 1-384,0 2 768,0 0-352,0 0-96,0 0-64,0 0 95,0 0-607,-3 0 448,-3 0 160,6 0 128,-6 2 128,-1 1-384,7 0-96,-3 3-384,3-2-128,0 3-192,3-2-64,4-2 32,-1-1 0,3-2-64,-2-2 32,2-1-64,3-2-32,-3-2 32,-2 3 32,-7-2 96,0 3 64,-7-2-96,7-4-32,-5-2 96,-6 3 96,6 5 64,-4 6 96,-1-1-32,-2 4 64,2-1-128,-2 3-32,8 1-128,-2 3-32,6-1-96,6-1 32,-2 2 0,2-1 32,3-3-160,4-5 32,-4-3 0,-2-6 64,2-2-32,3 0-32,-8-4 32,-4 2 32,0-1-32,-4-1 64,-3 1 0,7 0 32,-5 3 0,-4 5 64,2 3-256,4 5-96,-3 1-544,0 2-192,6 4-1824,0 2-672,12 2-3615</inkml:trace>
  <inkml:trace contextRef="#ctx0" brushRef="#br1" timeOffset="35">5659 1358 5248,'-11'3'2016,"11"-6"-1088,0 9-384,0-6 640,0 0-64,0 0 64,0 0-288,-3-3-160,3 3-416,-3 0 0,3 0 32,-3 3-128,3-3 32,0 0-32,0 0 32,0 0 0,6 0 0,1 0-1,0 0 1,4 0-64,2-3-32,4 3-96,2 0 32,1 0 0,1-3 96,3 3-96,0-4-64,1 2-96,-1 2 32,4 0 96,3 0 32,-3-7-128,7 7-32,-10 7 32,6-5 0,-3-2 32,9 0 64,2 0-96,-4 0 0,-3 0-32,2 0 0,-2 0 64,-5 0 0,1 0 64,0-2 32,3 2-32,-2 0-64,-1-3-64,0 3 32,-4 0 32,4 0 64,6 0-96,-6 3 0,0-3-32,-1 0 0,1 0 64,-3 0 64,-5 0-32,2 0-32,-5 0 96,0 0 0,1-3 32,-5-1 64,-1 1-96,-3 3 0,2 0-96,-4 0-32,0 0 32,0 0 0,0 0 0,0 0 0,-1 3 0,2-3 64,-1 0-96,0 0-64,-7 0 128,0 0 32,0 0-512,0-5-224,0-2-4255</inkml:trace>
  <inkml:trace contextRef="#ctx0" brushRef="#br1" timeOffset="36">1419 1398 5632,'-4'-3'2112,"8"-2"-1152,-4 2-352,0 3 736,0 0-192,0-6 64,0 4-288,0 2-96,0-6-448,0 6 320,0 0 159,0-6-191,0 4 32,0 2-224,0 0-32,0 0-64,0 0 64,0 0-96,0 2-32,0 4 64,0 2 96,0 3-64,0 3 64,-4 5-64,-3 1 0,7 8 32,0 8 64,0 0-160,7 0-32,-7 0-64,-7-2 0,7-7 0,-5 1 0,1-3-64,-1 2-32,5-1-96,0-1-64,0-2 32,0-2 32,0 2-32,0-6-32,0-1 32,0 1 32,0-4-32,0-2-32,0-2 32,3-1-32,-6 4 0,3-4 0,0-3 0,0 1 64,0 0-32,0-4-32,0 1 32,0 0-32,0 0 0,0-1 64,0 1 32,0-3 32,5 0 64,-5 0 32,4 0-32,8-3-32,-3 3-96,7-2 32,0 2 0,0 0 32,5 0-64,2 0 32,2-3-64,-7 3-32,1 0 32,-1-3-32,5 0 64,4 1 32,5-1-32,-1 0 32,-3 3-64,-3-2-32,-3 2 32,3 0-32,0 2 0,4-2 64,-4 3-96,-1-3 0,1 0 32,-3-3 64,0 3-96,-2 0 0,-6 0 32,-1 0 0,-1 0 0,1 0 0,-4 0 0,1 0 64,-1 0-96,0 0-64,-2 0 128,-1 0 32,0 0-96,0 0 32,1 0 0,-4 0 64,0 0-32,-3 0-32,0 0 32,0 0-32,0 0 0,0 0 0,0 0-96,0 0 0,3 0-224,-3 0-128,0 0-672,0 0-256,0 0-1728,3 6-736,-9-1-2207</inkml:trace>
  <inkml:trace contextRef="#ctx0" brushRef="#br2" timeOffset="37">2179 1463 6784,'-4'0'2624,"4"-2"-1408,0 4-864,0-2 736,0 0-288,0 2 0,0 3-32,0 2 64,0 1-448,0 1 128,0 4 63,0 5-127,0 7 0,0 1 0,0 10 64,0 4-160,0 2-32,0-2-64,0-2 64,0 4-160,0 3-32,4-1 0,-2 5 0,-2 0 0,5-3 64,-3-5-160,0-2-32,1 4 64,-3-4 96,0 7-64,0-4-64,0 2 0,0 0-32,0-6-96,0-5 64,0 6 32,0-2 64,0-1-32,0-3 64,0 0-64,0 3-32,3-1 32,-3-1-32,0-4 0,0 0 0,0-4 64,-3 1 32,0 2-32,1 0-64,0-3 32,-1 2-32,1-2-96,2 2 64,0-3 32,0 0 64,0-1-32,0 1 64,0-3-64,0 0-32,0-4 32,0-3-32,0-1 0,-2-1 64,-2 2 32,2 1 32,-1 2-64,1 0-64,-1-3 32,3 1-32,0-3 0,0-2 0,0 1 0,0-1 0,0 0 0,0 0 0,0-1 0,0-1 0,0 0 0,0 3 0,0-3 0,0 2 0,0-2 0,0 0 0,0 2 0,0-2 64,0-1-32,0 3-32,0-2 32,0 0 32,0-2-32,0 2-32,0 0 32,3-2-32,-3-3 0,0 0 0,0 1 0,0-1 0,0-2 0,0 0 0,0 1-96,0-1 64,0-2-192,0 0 0,0 0-896,0 0-384,2-5-1311,3-1-641,3-1-960</inkml:trace>
  <inkml:trace contextRef="#ctx0" brushRef="#br2" timeOffset="38">2168 1503 5632,'-5'0'2176,"5"0"-1152,0-2-480,0 2 704,0 0-352,0 0-32,0 0-224,0 0-96,5 0-288,-5 0 32,0 2 64,5 0 0,3 0 96,-3 1-96,7-2-32,-2 2 0,5-1 31,-2 0-31,-1 3 32,1-1-128,-1 3 32,-2 0-160,12 2-64,-4 0 64,7 2 0,-2-1 32,-1 4 0,-2-3 0,5 5 0,-3-2 0,6 0 0,-5 0 0,-1 4 64,-4-3-160,4 3-96,-2-2 32,3 1 64,-3-3 0,5 2 64,-3-3-128,-2-2-64,-2-2 128,-1 0 32,1-3 0,-6 1-64,0 0 32,2-3-32,-2 1 64,-5-1 32,3 1-32,-2-3-64,1 0 32,-4 0-32,4 1 0,-7-2 0,2 2-96,2-1 64,-6 0-192,5-2 0,-5 0-256,0 0-32,0 0-576,0 0-159,0 0-2753,2 5-1824,-2-1 2368</inkml:trace>
  <inkml:trace contextRef="#ctx0" brushRef="#br2" timeOffset="39">2463 1874 7680,'2'-2'2880,"-2"0"-1536,3-2-736,-1 1 928,-2 3-416,0 0 0,0 0-161,3 0-31,-3 0-512,3 0 320,0 3 128,-3 1-32,2 5-32,0 6-160,0 3-64,-2 4-128,3 3-32,-1-2-224,-2 3-128,0 0-32,0 1 32,0-3-32,0-3 64,0-1-64,0-6-32,0 0-128,0-5-64,0-2-416,0 0-96,0-3-256,-2-6-1248,-1-2 0,1-3-3167</inkml:trace>
  <inkml:trace contextRef="#ctx0" brushRef="#br2" timeOffset="40">2360 1990 9472,'-2'0'3520,"2"0"-1920,-3 0-960,3 0 959,5 0-95,3 0 128,2 0-352,3 0-128,4 0-640,1 0 160,-1 0 192,-2 0-416,0 0-64,2 0-256,1 0-96,-1 0-352,1-3-128,-5 3-768,2-5-256,0 1-1216,-1 0-447,-1-1-2145</inkml:trace>
  <inkml:trace contextRef="#ctx0" brushRef="#br2" timeOffset="41">2873 1874 5760,'0'0'2176,"5"-2"-1152,-5 0-480,0 2 640,0 0-256,0 0-64,0 0-128,0 0 0,0 0-416,0 0 32,0 2 64,0 0-96,0 3 64,0 1-96,0 3 0,0 2-97,0 7 33,0-5 0,0 6 96,0-2-32,0 5 0,0 1-32,0 1 0,0 2-64,0-1-32,0 0-32,0-6 0,5 1-64,-5 1 32,0 3-64,0 2-32,0-1 32,-2 0-32,2 1 0,0 1 64,0 0-32,0-1 64,0 3-64,0-2-32,0-3 32,0-1-32,0-6 0,0 3 0,0 0 64,-3 3 32,1-1 32,2-3 0,0 1-64,0-1-64,0-2-64,0 1 32,0 2 32,0 0 64,0 0-96,0 0 0,2 0 96,-2-2 32,0 2-128,0-5 32,0-2 64,0-2 32,0 1-128,0-3 32,0 0 0,0 1 0,0 4 0,0-3 0,0-2 0,0 2 0,0 3 64,0-3 32,0-2-128,0 4-32,0-4 96,0 0 32,0 1-96,0 2-32,0-1-64,0 0 96,0 0 64,0 0 128,0 3-224,0-1 0,0 0 0,0-2 32,0 1 96,0-4 96,0 1-64,0 2-128,0 0 0,0-4 32,0 2 64,0 0-32,0-2-32,0 2 32,0-5-32,0 1 0,0-1 0,0-2-96,0 0 0,0 0-576,0 1-224,0-3-800,3-7-3935</inkml:trace>
  <inkml:trace contextRef="#ctx0" brushRef="#br2" timeOffset="42">4264 2175 7808,'-34'-53'2880,"15"39"-1536,-3 3-992,10 6 672,-13-2 0,-14 3 128,-1 4-97,-7 4 1,-3 13-576,0 14 64,6 16 32,-3 18-64,7-4 32,-7 5-96,12 15 32,11 13-256,11-8-128,13-11 0,13 6 64,9-12 224,15-5 64,6-2 32,21-9 128,1-12-288,0-13-96,14-8 0,-7-12 0,6-11-32,3-9 32,-9-9 0,0-11 96,-16 11 32,7-18 32,-19 8-192,0-35-128,-14-12-32,-5 6 32,-11 0-96,-9-1 0,-17-7-128,-6 7-32,-5 4 96,5 25 32,1 4 64,-17 4 0,-19-16-224,0 4 0,3 7-64,-3 7 96,6 6-224,4 15-128,-1 4-352,0 6-160,6 6-576,7 3-224,6 2-3807</inkml:trace>
  <inkml:trace contextRef="#ctx0" brushRef="#br2" timeOffset="43">5204 2289 6912,'0'-7'2624,"0"1"-1408,0 1-640,0 2 800,0 0-128,0 3 32,0 0-65,0 0 1,0 0-640,0 0-256,7 3-96,-7 2 416,7 6 224,-5 3 0,-2 2-64,7 9-224,-7 3-32,0 6-128,0-1 64,6-2-192,-6-1-32,0-5-64,0-2 32,-4-6-64,4-4 0,0 1-96,0-3-64,0-2 96,0-3 0,0-1-192,0-2-64,0-1-160,0-2 32,0 0-768,0 0-320,0-2-512,-2 2-192,-7-6-3423</inkml:trace>
  <inkml:trace contextRef="#ctx0" brushRef="#br2" timeOffset="44">4069 2320 6912,'-3'-5'2624,"6"-3"-1408,-3 5-512,0 3 896,0 0-64,0 0 128</inkml:trace>
  <inkml:trace contextRef="#ctx0" brushRef="#br2" timeOffset="45">4069 2307 18239,'6'13'1408,"-6"7"-256,0-1-256,7 3-96,-7 0-192,3 1-32,3 5-192,-6-1 0,6 1-160,-6 0 32,7-6-160,-7-2-64,3-6 0,-3-3-32,0-1 0,0-1 64,0-3-192,0-3 32,0-3-736,0-6-352,-3-6-512,3-1-224,0 1-3807,0 4-1761,3 3 3776</inkml:trace>
  <inkml:trace contextRef="#ctx0" brushRef="#br2" timeOffset="46">4317 2378 13824,'-7'48'5183,"0"-34"-2815,-7 8-1984,4-8 1184,4 11-544,-10 11-96,0 0-416,-2 12-96,-1-4-224,3-5-192,4-3-32,2-6 96,1-7 32,3-4-384,-1-5-224,1 0-512,3-6-160,3-11-1696,3-7-1248,3-7-671,1 0 287</inkml:trace>
  <inkml:trace contextRef="#ctx0" brushRef="#br2" timeOffset="47">4407 2614 10880,'-6'4'4128,"6"1"-2241,0 9-575,-4-8 1344,-1 8-928,1 8-320,2 6-416,2 2-192,0-2-416,2-3-32,2-3 0,1-3-128,5-5 32,-1 1-160,4-4 0,3-3-96,0-3-32,-1-1-128,0-8-32,1-1-608,6-7-288,-6-4-640,-4-6-256,-2-1-96,-1 2 32,-9 1-1791,0 8-769,-3 2 928</inkml:trace>
  <inkml:trace contextRef="#ctx0" brushRef="#br2" timeOffset="48">4319 2737 6272,'-9'0'2368,"6"0"-1280,-1 0-512,4-3 800,0 1-64,-2-4 0,-1 0 0,-1-2 31,2 0-735,-5-4 288,4 2 160,0-1-128,0-3 0,6 3 32,-3-1 32,0 1-448,10 2-160,-5 1 32,8 3 96,-3 5 32,5 3-32,1-1 0,-1 1 0,8 0-128,-2-1-64,4 2-192,-6-4-96,0-4-96,-4-1-32,1-3-736,-3-6-320,-4-3-960,-3 3-416,3 3-64,-6 6-31,1 5-2497</inkml:trace>
  <inkml:trace contextRef="#ctx0" brushRef="#br2" timeOffset="49">5101 2453 7808,'-2'0'2976,"2"0"-1600,2 0-832,1 3 864,2-3-160,2 0 31,3 0-287,3 0-128,2-3-480,0 1 96,0 0 160,0-3-224,-3 1 0,4 2-224,-2-1-64,2 3-128,-5 0-32,3 0 32,-2 0 64,0 0-320,1 0-128,-3-2-320,-2 0-32,1-3-256,-1 1-96,-3 0-799,2-1-417,-2 3-1792</inkml:trace>
  <inkml:trace contextRef="#ctx0" brushRef="#br2" timeOffset="50">3793 2532 8832,'0'-11'3328,"0"11"-1792,0 0-864,0 0 896,0 0-129,0 0 1,3 3-64,3 2-96,0 4-672,0-1-96,1 3 32,2-5 0,4 5-32,1 3-256,2 3-96,0 2-96,0 0-64,-1-2-64,-2-3 32,-1 3-256,-2-9-64,0 3-384,-5-5-96,5 2-320,-7-8-96,-3 0-448,0 0-159,-3-8-1665,3 2-768,-3-5 768</inkml:trace>
  <inkml:trace contextRef="#ctx0" brushRef="#br2" timeOffset="51">3942 2511 10624,'-2'2'4032,"-2"0"-2177,-1 18-767,0-15 1280,-1 1-512,-3 5-128,-3 0-544,2 9-192,1 2-576,0-2-96,0 5-96,-1-6 32,1-2 64,-2-3-224,6 2-128,-1-7-352,-1 2-160,4-6-928,0-5-320,3 0-704,0-5-256,3-1-2911</inkml:trace>
  <inkml:trace contextRef="#ctx0" brushRef="#br2" timeOffset="52">4973 2860 4736,'14'-4'1824,"-7"-3"-960,3 5-672,-5-3 480,3 3-160,1-2 32,7-1-160,-4-2-64,3 1-192,2-3 64,1 0 0,-1 0 64,3-1 0,1-2-64,-4 1 32,0-5 0,0 0 96,2 3-160,-2 3-96,2-2-32,-1 1-32,0 0 0,-1 0 64,1 0-32,0 0-32,-1 2 32,1 0 32,-1 0 96,0 0 64,1 2 32,2 1 64,-3-1-96,-2 0-64,0 1-64,-2 2 0,0-1-64,-4 1 64,-1-1-64,4 1-32,-7-1 96,5 1 0,-3 2 32,-1-1 64,-3 1-160,2 0-32,-5 2 0,0 0 64,5-3-32,-3 3-32,0 0-64,-2 0 32,3 0 32,-1-2 64,3 2-96,-2 0 0,2 0 32,-2-2 64,-1 0-32,-2 2-32,0 0-64,0 0-32,0 0-576,0 0-224,0 0-800,0 0-352,0 0-1024</inkml:trace>
  <inkml:trace contextRef="#ctx0" brushRef="#br1" timeOffset="53">3407 2651 8192,'-3'-5'3072,"3"5"-1664,0 0-928,0 0 768,0 0 32,0 0 159,0 0 225,-3 0 128,-1 0-960,1 0 384,-3 5 96,3-2-192,0 0-96,0 2-384,0 1-160,3-1-256,0 1-96,0-3-64,3 0 32,3-1-64,0-2 64,0 0 0,1 0 32,-1-2-64,-3-4-64,0 0 96,-3 1 0,-3-1 32,0 1 0,-3-1 0,-1 1 64,1-1 32,0 6 32,0 0-64,-1 0 32,1 0 64,3 0 64,0 6-96,0-1-96,0 3 0,3 1-32,0-1-160,3 1-32,3-4 32,0-2 0,4-3 32,2 0 64,1-3-96,-1-2 0,-2-4 32,-1-2 0,-3 5 0,-3-2 64,-3-3-32,0 1 64,0 1-64,-3 3 64,0 0 0,0 2 96,-3 8-32,0-4 0,-1 6-32,1 0 64,3-1-96,0-1 0,0 0-32,-1 2-64,4 0-64,0 2-32,4-5-32,-1-1 0,0-2-608,0 0-256,0 0-416,-3 0-160,0-2-1600,3 4-704,0-15-2751</inkml:trace>
  <inkml:trace contextRef="#ctx0" brushRef="#br1" timeOffset="54">4755 2623 5120,'-7'0'2016,"7"0"-1088,-3 0-512,3 0 608,0 0-160,0-2 32,0 2 0,0 0 64,0 0-512,0 0 32,0 0 32,0 0 32,0 0 32,0 0 64,0 0-1,0 0 1,0 0 64,0 0-32,-3 0 64,0 0-128,3 0 0,-6 0-192,6 0 0,0 0-256,0 0-32,0 0 0,0 0 0,0 0 64,0 0 32,0 0-32,0 0 32,9 0 64,-3 0 64,1 0-32,2 0 32,-3 0-64,7 0 0,-4 0-96,1-3-32,5 0-192,1 3 32,-4 0 0,-3 0 0,-2 0 0,5 0 64,-3 0-32,-2 0-32,-4 0 32,3 0-32,-6 0-96,7 0 64,-5 0-256,1 0-64,-3 0-160,0 0-32,0 0-256,0 0-128,-3 0-544,1 0-224,-5 3-3871</inkml:trace>
  <inkml:trace contextRef="#ctx0" brushRef="#br1" timeOffset="55">2863 2634 5248,'-7'0'2016,"7"0"-1088,0 0-320,0 0 736,0 0-192,0 0-32,0-4-352,0 4-64,3 0-416,-3 0 32,4 0 96,-1 0-160,1 0 0,-2 0 160,-2 0 96,7-4-65,-2 4 1,5 0-128,-4 0-32,4 0-32,5 0 64,-2 0-160,6 0-96,12 0 32,-3 0 64,0-5-128,-3 5-32,4 0 0,-8 0 0,-3 0 0,7 0 0,-2 0 0,2 5 64,-4-5-32,2 0 64,8 0 0,-3 0 32,-3 0-64,-3 0-64,-3 0 96,-4 0 0,-2 0-128,-4 0-32,-2 0 32,-1 0 0,-3 0 32,0 0 64,-3 0-32,3 0-32,-3 0 96,3 0 0,-3 0-32,0 0 32,0 0-128,0 0 0,0 0 32,0 0 0,0 0-96,0 0 64,0 4 32,0-4 0,0 4 64,0-4 32,0 6-32,0 0 32,0-6 0,0 11 32,0 3 0,0 5 0,0 1-64,0-4 32,0 4 0,3 5 32,-3 5-64,0 1-64,0 2 32,0 1-32,0-4 0,0-5 0,0-2 128,4 1 64,-2-4-64,2 5-96,-1 0 0,0 5 32,3-5-96,-2-2 0,1 2 32,-1 0 64,-1 5-32,0-2-32,-3 3 32,0-1-32,0 0 0,0-5 0,0 1 64,0-9 32,0 2-128,0-5 32,0 3 64,0 2 32,0-3-32,0 4-64,0-1 32,0 1 32,0 2-32,0-8-32,0 3 32,0-3-32,0 6-96,0-1 64,0 0 32,0-2 64,0 2-96,0 3 0,0-5 32,0 0 64,0-3-96,0 2 0,-3-2 32,3-2 64,0-2-32,0 2-32,-3-1 32,3-3-32,0-3 0,0 1 0,0 0-96,0-3 64,0-1 32,0 1 64,0 0-32,0-1 64,0 2-64,0-4-32,-4 0-64,4 0 32,0 0 32,-2 0 0,-5 2 0,7-2 0,0 0 64,-3 0 32,0 3-32,0-3 32,-4 0-64,1 0-32,0 0 96,0 0 0,0 0-32,-7 0-64,10 3-64,-3-3 32,-1 0 32,1 3 64,0-3-32,0 0 64,-1 0-64,-5 0-32,6 0-64,-4 0 32,1 0 32,-4 0 64,1 0-32,-1 0-32,1 2-64,-3-2 32,1 0 96,-1 0 32,0 0-32,-1 0 32,0 0-128,0 3-64,0-3 64,2 0 64,-2 0 0,-3 0-32,-3 0-64,0 0 32,0 0 32,1 0 64,-1 3-96,3-3 0,-3 0 32,0 0 0,-3 2 0,-3-2 64,3 0-96,3 0 0,-9 0 96,8 4 32,-4-2-32,2-2-64,3 3-64,-7-3 32,4 0 32,1 3 64,-1 0-96,6-1 0,-9 1 32,6-3 64,0 3-96,3-1-64,-9 1 128,3-3 32,3 0 0,-6 0-64,2 0 32,5 0-32,-1 0 0,3 0 0,1 0 0,-5 0 0,2 0 0,-1 0 0,0 0-96,0 0 64,0 0 32,4 0 0,2 0 0,-3 0 0,1 4 0,-5-2 0,1 0 0,0-2 0,-3 0 0,0 0 64,4 0-96,-2 0 0,5 4 32,0-4 0,2 3 0,0-1 64,-5 1-96,2 0 0,-3-1 32,0 2 0,6-2 0,-6 0 0,7 2 0,-1-1 0,3-1 0,1 1 0,2 0 0,1-1 0,0 2 0,-4-2 0,4 0 0,2-2 0,-2 0 0,4 0 0,-2 3 0,3-3 64,1 0-96,1 0 0,-2 4 32,1-4 64,-3 0-32,3 0-32,0 0 32,-1 0-32,1 0 0,0-4 64,0 1-32,0 1 64,-1-4-64,1 1-32,1 0 32,-2-2-32,1-1 0,1 0 64,-2-1-96,-3 1 0,2-3 32,1 3 0,1-1 0,1 1 0,-2 6 0,1-7 64,0-2-96,-1-5 0,2-7 32,-1-4 0,-1-1-96,2-6 64,-1 4 32,-1 2 0,1-3 0,3 1 0,-4 2 0,4 3 0,0 3 0,0 2 64,0 3-96,0 4 0,0 2 32,0 3 0,0-1 0,-2 3 0,2 0-96,0 2 64,-3-3 96,3-1 32,0 0-32,0-1-64,0 1-64,0 3 32,0-1 32,0 0 64,-6 4-96,6 2 0,0-6 32,0 6 64,0 0-96,0-5 0,0 1 32,0 0 0,0-2 0,-4 0 0,4-2-96,-3 0 64,3-1 32,0 4 64,0-1 32,0 1 32,0 1-160,-3 2-32,3 2 32,0 0 0,0 0 32,0-6 64,-6 1-96,6-1 0,0 0 32,0 1 0,0 0 0,0-1 0,0-2 0,0 5 0,0-2 0,0 2 64,0 3-96,0 0 0,0-6 32,0 1 0,0 5 0,0-7 0,0 7 0,0-5 0,0 5 0,0-3 64,0 1-96,-3-1 0,3 3 32,0 0 64,0 0 32,0 0 96,0 0-96,0 0-64,0 0 64,-4-5 64,4 5-224,0 0 0,0-6 0,0 6 96,0-6 0,0 6 64,0-5-128,0 5 0,0 0 32,0-3 64,0 3-32,0 0 64,0 0-64,0 0-32,0 0-64,0 0 32,0 0 32,0 0 0,0 0 64,0 0 32,0 0-128,0 0 32,7 0-64,-7 0 0,6 0 64,4 0 0,-1 0 64,4 0 32,-1 0-128,6 0-32,1 3 32,-1-3 0,2 0 96,-1 0 96,-3 0-128,-2 0-96,5 0 32,0-3 64,3 0 0,0 3 64,3-2-64,-3 2-32,0 0 32,-7 0-32,4 0 0,0 0 0,6 0 0,-6 0 64,0 0-96,-1 0-64,0 0 128,-2 0 96,-3 0-32,0 0-64,-1 0-96,1 0 32,-4 0-32,0 0 0,4 0 128,-4 0 96,0 0-128,-2-3-32,-1 3 0,0 0 0,4-3 0,-4 3 0,-3 0 0,4-3 0,-1 3 0,-6 0 64,0 0-32,0 0-32,0 0 32,0 0 32,0 0-32,0 0-32,0 0-64,0 0 32,0 0-32,0 0 0,0 0 64,0 0 0,0 0 0,0 0 64,0 0-256,0 0-32,3 3-384,-3 0-96,-3-3-896,3 0-384</inkml:trace>
  <inkml:trace contextRef="#ctx0" brushRef="#br1" timeOffset="56">3347 2640 6912,'-3'-6'2624,"3"6"-1408,0 0-864,0 0 736,0 0-288,0 0 0,0 0-160,0 0-96,0 0-288,0 0 256,0 0 191,6 0-223,-2 0-32,2 0-64,0 0 0,0 0-192,1 0-128,2 0 32,0 0 64,1 0 0,-1 0 0,4 0-32,-1 0 0,1 0-64,-1 0 32,1 0 0,-1 0 32,-2 0-64,-1 0-64,0 0 32,0 0-32,5 0 64,-5 0 32,-3 0-128,-3 0 32,4 0 0,-1 0 0,-6 0 0,9 0 0,-3 0 0,0 0 0,-3 0 0,4 0 0,-1 0 0,-3 0 64,-3 0-96,0 0 0,0 0-32,0 0 0,0 0-224,0 0-64,-3 0-384,3 0-160,-6 0-2079,6 12-2945</inkml:trace>
  <inkml:trace contextRef="#ctx0" brushRef="#br2" timeOffset="57">2509 3021 5120,'0'-6'2016,"0"4"-1088,0-2-384,0 4 704,0 0 0,0 0 128,0 0-480,0 0-160,0 0-416,0 0 160,0 0 64,0 0 128,7 4 63,-7 1-31,0 3-64,0 0 96,0 4 0,0 2-32,0 5-64,0 6-128,0 0-64,0 0-192,0 3 0,0 0-32,-7-6 32,7 0-64,0-2-32,0-3-96,0-6-64,0 0 32,0-3-32,0-2-96,0-4 64,0 1-384,0-3-224,0 0-576,-3-5-4415,3 5-2049,-6-4 3072</inkml:trace>
  <inkml:trace contextRef="#ctx0" brushRef="#br2" timeOffset="58">4116 3446 12288,'-6'5'4575,"6"1"-2495,-6 5-1216,6-8 1280,0 2-480,-3 6 0,-3 12-416,-1-1-128,7 6-608,7-2-192,2 1-64,-3 0-64,10-4 32,-7-1-64,4-8 0,2-6-32,7-5 64,0-9-96,-3-5-64,3-3 0,3-5 32,-6-9-32,-3-2-32,-7 2-64,-3-2-32,-3-2-32,-3 7 96,0 6 0,-3 8 96,0 11-32,0 3-32,0 5 32,-1 7 32,2 6-96,2 4-64,2 0 128,5-2 32,-1 2-160,4-3 0,-1 1-544,0-7-128,-2-5-1088,-1-3-480,0-5-1056,3 0-352</inkml:trace>
  <inkml:trace contextRef="#ctx0" brushRef="#br2" timeOffset="59">4413 3688 12032,'-2'14'4575,"4"-12"-2495,12 4-1088,-12-6 1280,7-6-384,7-2 0,0-3-704,0-2-256,2-4-544,-2-8-96,-1-3 32,-2 0-64,-10 6 96,3 2-192,1-21-96,-4 5-128,-13-14 32,4 5 32,0 3 64,-4 6 320,-5 8 128,-1 9-320,0 19-160,5 0 96,-3 27 128,-1 18-64,3 0-32,3 8-64,4-1-96,5-5 32,10 1-32,3-6-96,5-4 64,5-4-544,1-12-256,-2-8-832,-3-6-320,-3-8-864,-1-11-288,4-6-3295</inkml:trace>
  <inkml:trace contextRef="#ctx0" brushRef="#br2" timeOffset="60">4670 3129 10880,'0'-21'4032,"0"21"-2177,3 4-895,0-4 1184,0 12-384,4-1-64,-1 23-352,-3-4-96,3 11-704,4-4-32,-7 9-64,0 24-224,3-8-128,-3-5-64,1-6-32,-1-7-512,-3-8-128,6-5-1088,-6-9-416,-6-14-1504,6-5-2527</inkml:trace>
  <inkml:trace contextRef="#ctx0" brushRef="#br2" timeOffset="61">4626 3487 12160,'0'-2'4575,"10"0"-2495,-4-2-1312,0 1 1280,4 1-768,2-4-224,7 0-448,3 1-64,0-3-320,-7 2-64,7 4-32,0-4-64,-6 6-64,-1 0 32,-2 3-128,-4 2 64,0 1 224,-2 0 128,2 1 384,-2 5 192,-7 5-256,5 2-64,-5 3-256,4 3-64,-4-3-192,3 1-64,0-1-352,-3-3-160,0 1-960,0-6-320,0-3-896,-3-6-320,3 1-3199</inkml:trace>
  <inkml:trace contextRef="#ctx0" brushRef="#br2" timeOffset="62">4808 3299 14464,'0'-11'5343,"0"11"-2879,0-6-2944,0 6 832,0 0-1472,0 0-544,0 0-4063,12 6-1857</inkml:trace>
  <inkml:trace contextRef="#ctx0" brushRef="#br2" timeOffset="63">2358 3172 7808,'-3'0'2976,"3"0"-1600,3 0-832,-1 2 864,4-2-160,1 0 31,3 0-287,3 0-128,1-2-480,2 0 96,-1-1 160,0-1-224,-3-1 0,3 4-224,0-2-64,0 3-128,-3 0-32,1 0 32,0 0 64,-1 0-320,1 0-128,-3-2-320,-3 0-32,3-3-256,-2 1-96,-3 0-799,2-1-417,-2 3-1792</inkml:trace>
  <inkml:trace contextRef="#ctx0" brushRef="#br2" timeOffset="64">4886 3471 11648,'0'3'4288,"3"-1"-2305,13-2-1823,-14 0 960,5 7 32,2 14 256,-2 10-64,8 5 32,1 8-736,-10 7-224,3-4-160,-3-8-64,1-11 32,-7-7 64,6-1 64,-6-3 192,0-6 32,-6-14 64,6-13-224,-7-15 0,-2-8-256,0-14-32,2 3-128,-5-11-32,9-6 96,3 25 32,0 6-128,9 3 32,7-5 0,6 10 0,0 16 0,6 12 64,3 12-96,1 7 0,-8 0 96,-5 0 96,-6 2 0,-7-2 0,-9 3 96,-9 0 96,-7 4-128,0-5 32,0-1-224,-6-6-32,0-2-416,-3-8-160,3-4-736,3-2-352,6 0-768,0-5-224,11 2-2336,5 0-927,12-1 1183</inkml:trace>
  <inkml:trace contextRef="#ctx0" brushRef="#br2" timeOffset="65">5098 3146 13056,'0'3'4831,"7"2"-2623,-1 12-1664,0-6 1152,1 8-192,2 12 64,0 11-384,4 0-160,-4-3-576,1 2-224,-1 4-64,-3-1-96,0-5-64,-2 0-256,-1-3-160,-1-5-704,2-6-256,-4-8-672,0-10-256,0-7-1152,0-7-511,-4-8-801</inkml:trace>
  <inkml:trace contextRef="#ctx0" brushRef="#br2" timeOffset="66">5257 3279 13440,'13'25'5087,"-6"0"-2751,2 17-1440,-6-23 1312,0-2-736,1 2-128,-2 6-576,5 3-224,-5 3-320,3-1-160,0-1-32,-1-2-544,-2-2-192,1-6-1056,1-4-480,-4-4-384,0-5-64</inkml:trace>
  <inkml:trace contextRef="#ctx0" brushRef="#br2" timeOffset="67">5233 3232 11008,'0'-5'4128,"0"2"-2241,3 0-2399,-3 3 576,7 0-1599,-2 0-577,4 0-2016,4 8-832</inkml:trace>
  <inkml:trace contextRef="#ctx0" brushRef="#br2" timeOffset="68">2230 3579 4736,'13'-5'1824,"-5"-1"-960,2 3-672,-5-1 480,2 2-160,3-2 32,5-1-160,-2-2-64,2 1-192,2-3 64,0 0 0,1 0 64,2-2 0,1-1-64,-5 2 32,2-6 0,-1 0 96,1 3-160,0 2-96,1 0-32,-1-1-32,0 2 0,-1-1 64,0 0-32,1 0-32,0 1 32,-1 1 32,1 1 96,-1-1 64,1 2 32,2 1 64,-3-1-96,-2 0-64,0 1-64,-3 1 0,2 1-64,-5-1 64,-1 1-64,4-1-32,-7 1 96,5-1 0,-3 3 32,-1 0 64,-3-1-160,1 1-32,-4 2 0,0 0 64,5-2-32,-2 2-32,-1 0-64,-2 0 32,3 0 32,-1-3 64,3 3-96,-2 0 0,2 0 32,-3-1 64,1-2-32,-3 3-32,0 0-64,0 0-32,0 0-576,0 0-224,0 0-800,0 0-352,0 0-1024</inkml:trace>
  <inkml:trace contextRef="#ctx0" brushRef="#br2" timeOffset="69">5444 3521 13440,'16'11'4991,"-13"-8"-2687,1-3-1568,-2-3 1280,5-2-480,2-1-128,1-3-576,-1 1-192,0 0-384,1-1-96,-4-4 32,-6-10-96,-3-2 0,-3-2-32,-3 1 32,-1 10 64,-6 11 64,-2 13 160,-2 12 160,2-1-288,2 3-64,4 6 64,5 6 96,5-1-128,4-3-64,8-2-64,3-3-96,-1-3-64,3-5-32,1-8-512,3-7-160,3-2-736,0-2-256,0-10-768,-4-8-320,-2-1-928,-3-2-447,-1 1-609,-2-6 7488,-4 6-320,0 10 415,0 8-255,-3 4-256,4 2-576,-1 9-224,-3 5-832,0 7 0,0-1 32,1 0-224,-1 1-64,0-4-64,-3-2-32,0-6-128,0 0-32,0-3 96,0-8 192,0-5-160,-3-9 32,-4-8 64,1-9-96,0 0-64,0-7 64,2-6 64,8 4 160,-1 6 32,6 2-192,4 7-32,9 2-192,3 7-64,12 2 0,-5 11 0,-4 3-704,-3 6-256,-4 5-1568,-2-1-608,3 2-4352</inkml:trace>
  <inkml:trace contextRef="#ctx0" brushRef="#br2" timeOffset="70">3682 3399 8704,'-7'-14'3232,"7"14"-1728,0-5-1056,0 5 896,0 5 95,0 0 257,4 10-288,-1 1-64,3 4-768,1 5 96,2 5 0,-3 1-160,0-1 32,0 3-128,4-2 0,-4-3 32,0-5 128,-2-2-256,-1-7-96,0-3 128,0-11 160,-3-5-256,0-6-64,0-9-128,0-5 32,3-5-64,0-1 64,0-2-128,0-1 0,1 4 32,-1 5 0,3 8 0,3 6 0,4 8-96,-1 6 0,1 2 64,-1 4 64,1 2 0,-4 3-32,-2 5 32,-1 4 32,-3-4 96,-3 0 128,0-5-64,0 1 32,-3-7-32,3 0 32,0-14-128,0-4-32,3-7 96,3-3-256,1-2 0,-1-3 64,3-11 64,1 8-96,-1 6-32,0 5-64,7 11 96,0 10-64,0 7 32,-2-1 64,0-1 64,-5-1-32,0 11-32,3 12 96,-1 0 0,-6-3 32,-5-1 0,6-4-64,-6-4-64,0-2-64,0-3 32,0-3-384,-2-2-160,-2-7-672,4-2-256,0-8-896,0-1-384,6-1-3679</inkml:trace>
  <inkml:trace contextRef="#ctx0" brushRef="#br3" timeOffset="71">2565 3667 6400,'-12'-20'2368,"4"9"-1280,1-5-768,2 10 640,0-1-384,-3 0 0,-1 2-256,-4 5-64,-2 3-128,-3 3 128,-2 6 64,-2 1 96,0 5 160,1 9-32,1-1-32,0 8 0,3-2 95,2-2-287,0-4-32,4 6-96,6-1-32,5 0-96,5 2 32,6-2 128,4 2 128,7 1 0,1-5 32,7-3 64,-3-5 128,8-6-192,1 1-64,-2-7-32,1-1-32,3-3-128,-1-3-32,-1-4-32,-4-3 32,-2-3-64,-13-1 64,-2 2-64,1-11-32,0-9 32,-5 6 32,-4 1-96,1-10 0,-3-8-192,-3 10 0,1 3 32,-6-5 96,1 3 64,-11-5 96,4 6-32,-11-1-32,-8-11-128,1 8-64,-1 2-192,1 9-96,-1 1-224,3 4-96,3 6-800,4 1-255,3 2-929,5 3-320,5 2-256</inkml:trace>
  <inkml:trace contextRef="#ctx0" brushRef="#br3" timeOffset="72">2552 3750 6400,'8'-9'2368,"-5"7"-1280,2-3-416,-3 1 704,3-1-192,-3-2-64,1 3-128,-1 1 0,1 1-545,-3 2 225,-3 7 544,-2 2-192,-2 5-64,0 1-64,-2 1-320,2-5 0,-3-1-64,0 2 64,-2-1-256,-1 1-32,3-1-96,-2-2-32,-1-1-192,4 1 32,-5 0 64,3 0 96,-2 0-64,3 0 0,0-2-32,-1-1-64,0-2 96,2 1 0,5-1-128,1-1 32,-2-2 0,3 2 64,-1-1-96,3 0 0,0 0 32,3 1 64,-1-1-32,6 0-32,2 2 160,2 1 32,1-1 64,2 3 0,0 0 0,3 4 0,-4-2-128,1 2-32,-2 3-32,-1-1 32,1 0-128,-3-2 0,0 0 32,0 1 0,-3-3-224,-2-3 0,1-2-480,-1 0-96,-3-1-704,-2-3-256,0-4-1696,2-3-639,1 1-897</inkml:trace>
  <inkml:trace contextRef="#ctx0" brushRef="#br3" timeOffset="73">1759 4472 9344,'6'-13'3520,"0"3"-1920,-3 0-544,0 7 1151,-3-7-447,0 4-160,-3-1-288,-3-3-96,-3 4-672,-2-3-32,-1 6-64,4 3 32,-7 12 128,1-1-288,0-3-160,2 7-32,6 3-160,1-3 0,5-2 32,5 0 0,4-3-96,2 0 64,7-2 32,8-3 0,-3 5-96,2 3 0,-5-3 64,-5 3 0,-4 3-64,-2-4 64,-3-1 96,-6 1 32,-6 3 224,-6-7 128,-4 2-160,-4-5-96,-1-2-96,4 2-96,-6-10-128,3 0 0,0-5-448,-3-3-160,3-8-416,-1 11-128,10 0-256,-1-3 0,12 8-3327,6-5-641</inkml:trace>
  <inkml:trace contextRef="#ctx0" brushRef="#br3" timeOffset="74">1782 4180 11520,'0'0'4288,"6"13"-2305,-3 5-1311,0-3 1056,2 3-288,5 10-64,-2 10-512,0 8-128,-2-9-416,0-4 0,0 0 32,0-2-288,-3 2 0,-1-5 0,1-5 32,0-5-32,-3-2-64,3-4 96,-3-1 64,0-11 64,0-6 32,0-7-128,0 3-96,3-3 0,0-7-32,3-11-224,5-2 0,1 5 96,2 10 64,3 2 64,0 9 64,1 7 32,-1 7 32,-3 9 128,-2 2 160,-4-8-160,1 3-64,-3 5-96,-1-3 0,-2 3-64,3 2-32,-3-2 32,-3-2-32,0-4-640,0-1-288,0-4-736,0-4-224,-3-6-416,3-1-160,0-7-3103</inkml:trace>
  <inkml:trace contextRef="#ctx0" brushRef="#br3" timeOffset="75">2085 4395 10368,'0'-2'3936,"3"4"-2112,-1 11-161,1-5 1505,-3 7-1024,3 3-416,0 0-768,-1-3-224,-2 1-416,4 1-128,-1 1 0,-1 0-160,1 0-32,-3-2-160,0-1-32,0-3-896,0-1-320,0-3-640,0-6-160,0-4-2207,3-1-897,0-2 1024</inkml:trace>
  <inkml:trace contextRef="#ctx0" brushRef="#br3" timeOffset="76">2065 4365 10624,'-7'-9'3936,"10"9"-2112,1 3-1761,-4-3 801,0 0-928,0 0-320,2 3-1919,4 5-897,2-1-768,4 1-288</inkml:trace>
  <inkml:trace contextRef="#ctx0" brushRef="#br3" timeOffset="77">2317 4306 11264,'4'-13'4224,"7"0"-2305,-9-10-607,-2 12 1408,-2-4-672,-4 0-192,1 2-832,-4 1-288,-3 4-448,3 3 0,1 3 128,-4 6-160,1 12 0,-1 7-64,7 7-32,5 14-32,0-1 0,0-2-64,0-5-64,5-6 32,1 2-32,-3-4 0,3 2 0,-6-2-160,5-2-32,-5-3-128,-5-5-32,5-3-512,-6-2-192,-3-3-704,-5-2-256,0-3-672,-1-5-256,1-5-2495</inkml:trace>
  <inkml:trace contextRef="#ctx0" brushRef="#br3" timeOffset="78">2119 4480 10624,'0'-3'3936,"5"3"-2112,2 0-449,-5 0 1441,4 0-768,6 0-224,2-2-640,3-1-256,-2 0-544,2-2-96,3 0-64,-6 0-320,9 0-160,-3-1-928,-5 2-448,0 1-768,-2-2-352,2 2-3231</inkml:trace>
  <inkml:trace contextRef="#ctx0" brushRef="#br3" timeOffset="79">2387 4224 13952,'-3'5'5279,"3"5"-2879,3 11-1824,-1-11 1312,4 8-576,2 7-32,1 9-544,0 1-192,-3-4-320,0-3-160,-1 0-32,-5-2-128,6 0 0,-6-1-576,0-2-224,0-7-928,0-4-384,0-1-928,-6-4-351,-2-5-1825</inkml:trace>
  <inkml:trace contextRef="#ctx0" brushRef="#br3" timeOffset="80">2306 4420 12032,'0'-4'4575,"6"4"-2495,3-5-864,-4 2 1440,10 3-864,-1-3-224,6 3-800,3 0-224,-3-2-352,0 4-352,0-4-32,1 2-1632,-4 0-608,0 2-4479</inkml:trace>
  <inkml:trace contextRef="#ctx0" brushRef="#br3" timeOffset="81">2623 4439 8064,'-3'-11'2976,"3"11"-1600,0-2-832,0 2 800,3 5 416,2 3 255,-2 7-511,2 3-256,2-6-160,-2 9-608,1 2-64,-1 0 0,2-3-32,-2 1 32,-2-5-96,0-4 32,0-1 0,-3-4 96,0-7-32,0-5 64,-3-5-192,0-3-96,0-3-32,0 4-32,1-3-160,-1-8 32,3-6 0,-4 1 0,8 5-96,-1 2 64,2 4 32,4 4 0,2 5-352,4 3-96,2 5-128,0 5-64,0 3-544,4 2-192,-7 3-512,0 0-160,-2-1-2335,-1-4-2273,4 0 2304</inkml:trace>
  <inkml:trace contextRef="#ctx0" brushRef="#br3" timeOffset="82">2884 4533 8960,'0'5'3424,"6"-5"-1856,-6-2-928,0 2 1024,9-6 223,-4 1 289,6 1-544,-2-4-256,0 0-800,-4 1 0,2-4 0,-5-1-192,-2-2 32,-2 2-192,-10 2 32,3 2-160,-2 3 0,-3 5 160,5 8 96,-6 4 64,1 6 96,0-2-160,2-1 32,3 3-160,4-1-64,5 4 0,0-1 32,11-2-96,-2 1-64,-1-7 0,10-1-32,-1-7-224,3-1 0,3-6-768,0-1-224,-5-4-768,2-5-352,-6 0-1376,6 3-575,-6 0-897</inkml:trace>
  <inkml:trace contextRef="#ctx0" brushRef="#br3" timeOffset="83">3036 4380 12032,'-5'0'4575,"5"5"-2495,-3 7-608,-3-4 1536,0 5-832,-2 8-224,-7-1-640,1 1-256,0-1-608,2 1-64,4-1-32,1 0-192,7-2-96,9-3-128,-3-1 32,9-7 32,-1-5 64,3-7-96,0-2-64,3-4-32,3 2 96,-5-2-160,-1-17 0,-6-3 0,-2 8 128,-3 3 96,2 20-160,-1 10 96,1 3 64,-3 5 0,7 10 64,-9 5 0,3 3 32,-6 5-160,0 3-32,-9-4 96,-3 1 96,-1-13 96,-8-5 96,7 0-96,-4-5 32,1-5-160,0-3-64,0-5 0,0-10 32,-1-13-96,1-5-64,6-2-160,4-1 0,5 3-224,8 0-96,2 0-128,7 0 32,-1 0-32,0 2-64,12 4-416,-3-1-128,-3 2-640,0 4-288,-5-1-2399,0 3-993,-2 0 1312</inkml:trace>
  <inkml:trace contextRef="#ctx0" brushRef="#br3" timeOffset="84">3189 4484 10240,'5'-4'3872,"-7"4"-2112,4 0 127,1 2 1633,-3 3-992,0 6-384,6-4-768,-6 1-256,6 2-640,-3 3-224,2 4-96,2 1-192,-2 0-32,1 1-672,-1-4-256,-1-3-960,-1-1-384,-1-4-224,-2-2-128,0-5-2943</inkml:trace>
  <inkml:trace contextRef="#ctx0" brushRef="#br3" timeOffset="85">3209 4482 9472,'-20'-62'3520,"14"39"-1920,4 0-32,-1 16 1343,-1-4-1023,-1 2-384,5 1-928,0 0-384,5 3-128,2 3-704,1 2-224,0 5-544,4 2-224,-4 1-544,7 2-159,-3 1-801,-1-4-256,-2 1 416,-1-3 8576,-2 0-1376,-3 0-33,-3 0-1087,-3 3-640,0-3-672,0 2-320,1-1-832,-1 2-320,0 4-160,0 1-192,3 0 32,3-1 0,5-1 64,3-1-96,7-2 0,2 2-32,0 0 0,-2 1 64,-4 1 64,0 3-32,-5 1-32,-3-1 224,-3 0 160,-6 1 96,-6-3 96,-5-1-256,-4-1-96,1-4-288,0-2-96,3-5-800,2-2-256,1-6-768,2-7-352,3-6-960,3 1-384,3-8-1983</inkml:trace>
  <inkml:trace contextRef="#ctx0" brushRef="#br3" timeOffset="86">3370 4178 12928,'12'10'4831,"-4"5"-2623,1 16-1248,-6-13 1344,2 10-544,2 5-96,-2 8-640,-2-2-320,0-4-416,-1-2-256,-2 4-64,0-2-32,0-1-64,0-7-480,0-4-160,0-5-832,0-5-320,-2-5-384,-1-6-192,-5-4-3295</inkml:trace>
  <inkml:trace contextRef="#ctx0" brushRef="#br3" timeOffset="87">3350 4469 11392,'3'0'4224,"5"0"-2305,4 3-1119,-6-3 1152,2 3-224,4 2 32,-1-3-448,6 0-96,1 1-672,-1-3 32,3-3 64,-2-1-160,-4-4 0,0 0-288,-5-5-64,-3 1-64,-6-1 32,-6 0-64,-3 3-32,-5 4 32,0 9 32,-1 10 96,6 8 128,1-1-128,-1 1-96,3-1-32,3 3 32,3 0-32,3 0-32,6-2-64,2-4-32,4-4-288,0-5-96,-1-6-160,3-4-96,3-6-224,-5 1-64,-1-1-64,-3 0-32,1 3 448,-3 3 256,-4 2 256,1 2 160,-3 3 160,0 3 128,0 0 64,0-1 32,-1 1 160,-2-3 96,0 0 320,0-3 96,-2-2-128,-1-2-32,0-3 0,-3-3 0,0-4-128,1-2-96,2-1-288,3-3-160,3-10-128,-1-7-96,4-2 32,0 7-32,0 7 0,2 5 0,7 5-288,2 8-128,3 5-416,1 2-192,-1 6-1664,-1 0-640,1-1-4192</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07T02:16:07.718"/>
    </inkml:context>
    <inkml:brush xml:id="br0">
      <inkml:brushProperty name="width" value="0.05292" units="cm"/>
      <inkml:brushProperty name="height" value="0.05292" units="cm"/>
      <inkml:brushProperty name="ignorePressure" value="1"/>
    </inkml:brush>
  </inkml:definitions>
  <inkml:trace contextRef="#ctx0" brushRef="#br0">303 6 9216,'0'-5'3424,"0"7"-1856,0-2-992,0 0 992,0 3-161,0 2 33,0 3-224,0 2-96,0 3-640,0-3 192,0 0 192,3 1-128,-1-1-32,1 0-128,0 1 32,0-4-256,-1 1-64,2-1-96,1 1-32,1-3-96,3-2 32,0-3-64,-1 0-32,3 0-64,0 0 32,-1-3-320,-2 1-160,1-1-544,-3-2-128,2 0-416,-5 0-192,-3-1-1248,0 4-447,-3-4-1313</inkml:trace>
  <inkml:trace contextRef="#ctx0" brushRef="#br0" timeOffset="389.95">237 59 10240,'2'0'3872,"4"0"-2112,2 3-1408,-1-6 831,1 3-575,4 0-96,-1 3-320,1-3-128,2 0-32,0 0-896,4-3-352,-1 1-3711</inkml:trace>
  <inkml:trace contextRef="#ctx0" brushRef="#br0" timeOffset="27832.53">5402 24 9216,'0'-11'3520,"0"9"-1920,0 2-1152,0 0 832,0 0-1,0 2 97,0 3-32,0 3 32,0 3-768,0-1 96,-6 2 32,6 6 32,0 2 96,0 3-352,0-2-128,0-3-224,6 0-64,-1-3 32,-1-3 0,1-1-64,10-3-64,-1-3 32,0-5-32,-5 0-160,2-5 32,1 2-576,-3-4-192,2-2-576,-3-3-224,-2 2-192,-3 0-128,-3-1-3327</inkml:trace>
  <inkml:trace contextRef="#ctx0" brushRef="#br0" timeOffset="28198.36">5339 85 9728,'-6'0'3584,"6"0"-1920,0 0-960,0 0 991,6 0-351,-1 0-64,4-3-640,0 1-256,2-1-224,3 1-192,1 2 0,-1 0-960,6 0-384,-6 0-2975,1 2-2497,-4 1 2432</inkml:trace>
  <inkml:trace contextRef="#ctx0" brushRef="#br0" timeOffset="25986.92">5200 62 7552,'0'-12'2880,"0"2"-1536,0 7-576,0 3 864,7 3 0,-4 4 63,-1 1-159,-2 4-96,6 14-768,-3 7 32,-1 21-32,2 7-96,-1-2 64,-1 2-160,4 3-32,-1 5-256,-1 0-64,-1-8 0,0-5 64,-1-10-32,1-7 0,-3-7-192,3-3-32,-3-6 96,0-5 32,0-5-288,0-3-96,0-5-768,0-5-320,0 0-544,0-5-224,6-5-3487</inkml:trace>
  <inkml:trace contextRef="#ctx0" brushRef="#br0" timeOffset="-2778.61">228 157 9344,'0'-15'3520,"3"10"-1920,-3-6-544,0 6 1151,-3 0-319,-3 0-64,-2 2-480,-1 0-128,-2 2-672,-4 1-32,-5 7 0,0 6-64,-1 8 0,2 3-192,10 7 0,3 8-160,10 4 0,9 3-96,-4-8-32,5-2 96,6 3 32,6 1-32,-6-1 32,0 1 0,-2 3 96,-7 2 96,-5-6 160,-9 0 96,-2-8 64,-7-6-64,-3-2 0,1-5-160,-3-7 0,0-2-224,-3-1-32,-6-5-128,0-3-32,0-5-480,3-3-128,3 1-448,6-7-224,8-1-1472,6-3-672,11 3-3455</inkml:trace>
  <inkml:trace contextRef="#ctx0" brushRef="#br0" timeOffset="21122.82">5000 152 12160,'-3'17'4575,"-2"2"-2495,-5 8-1664,7-16 1120,-2 7-576,-1 5-160,0 3-384,1-2-128,-1 5-160,0-1-96,0-11 64,1 2-480,-1-4-160,3-7-768,0 0-288,0-4-1344,3-4-3423</inkml:trace>
  <inkml:trace contextRef="#ctx0" brushRef="#br0" timeOffset="9398.6">1945 169 9472,'0'-10'3520,"0"10"-1920,-2 0-608,-1 5 1183,-3 0-671,-3 9-128,4 6-256,-3 5-64,-7 9-576,4 1 288,-4 4 160,-5-9-416,6-1-128,0-7-288,2-1-96,3-4-224,0-1 0,4-3-1120,-1-6-384,4-2-512,2 0-224,2 0-3039</inkml:trace>
  <inkml:trace contextRef="#ctx0" brushRef="#br0" timeOffset="8587.77">1676 169 10112,'5'-5'3776,"-5"5"-2048,0 5-960,0-5 1055,3 6-287,-3 2 32,0 2-320,0 7-128,0 1-608,0 8 96,0-1 128,0 1-192,3 0 32,3-4-224,-3-1 32,3-4-160,-3-4 32,2-2-160,1-4 0,2-2-32,5-5-64,-2-2-64,3-3-32,0-3-640,1-2-256,-4-3-704,0 0-256,-1 1-672,-5 1-192,-2 7-2655</inkml:trace>
  <inkml:trace contextRef="#ctx0" brushRef="#br0" timeOffset="34664.42">7287 183 10112,'-3'-3'3776,"3"3"-2048,0 5-1088,0-5 959,0 5-95,0 0 64,-3 5-320,0 0-32,-3 11-704,6-3-96,0 5 32,0-3-128,0 0 0,6-1-64,3-2 64,-4-1-96,7-4 32,-3-2-160,-1-2 0,1-3-256,-1-2-64,6-3-576,-5-3-288,0 1-576,-1-9-160,1-6-1056,-6 1-415,2 7-1633</inkml:trace>
  <inkml:trace contextRef="#ctx0" brushRef="#br0" timeOffset="20507.47">4807 185 9984,'-3'3'3776,"1"2"-2048,2 2-832,0-2 1215,0 0-575,0 6-96,0-1-352,0 7-128,0-1-512,2 5 0,1-4 64,3 4 32,-1-3-32,2-3-192,-2-2-128,1-3-32,0 0 32,-1-4-96,4-2-64,3-4 0,-1-3 32,0-2-384,1-2-192,0-1-704,-1-2-352,-2 0-384,-4 0-64,-2 2-1599,-3 3-673,-3 3-32</inkml:trace>
  <inkml:trace contextRef="#ctx0" brushRef="#br0" timeOffset="20838.58">4761 254 10240,'-3'0'3872,"3"5"-2112,0-8-865,0 3 1217,0 0-736,3 0-192,3 0-576,2 0-224,1 0-224,2-2-192,1 0 0,-1-2-320,1 4-160,0-4-896,-1-1-288,4 2-3839</inkml:trace>
  <inkml:trace contextRef="#ctx0" brushRef="#br0" timeOffset="35249.86">7522 198 11008,'-9'15'4128,"9"-15"-2241,-20 35-1151,17-29 1120,-5 12-672,-7 12-192,1 1-576,0 0-192,2-8-160,1-3-64,5-7 96,0-3-480,4 1-160,-1-2-992,-1-1-352,-1-3-3615</inkml:trace>
  <inkml:trace contextRef="#ctx0" brushRef="#br0" timeOffset="9008.65">1618 233 9984,'-8'0'3776,"5"0"-2048,3 6-1312,3-6 959,3 0-351,-4 0-32,13 0-416,-4 0-192,4 0-224,2 0-64,-9 0 32,7-6-640,-1 4-224,3-3-1664,-2 0-767,-1-1-1441</inkml:trace>
  <inkml:trace contextRef="#ctx0" brushRef="#br0" timeOffset="34979.58">7214 254 10496,'0'0'3936,"0"0"-2112,10-2-1153,-5 2 1057,1-4-736,-3 3-128,11-2-480,-9 0-160,10 1-128,2-1-352,-2 0-160,-4 1-832,1-1-320,8-2-3711</inkml:trace>
  <inkml:trace contextRef="#ctx0" brushRef="#br0" timeOffset="30896.14">6192 247 9728,'0'0'3680,"0"5"-1984,0 7-704,0 1 1183,3 12-671,0 9-128,-1-4-256,4 3 0,-6 6-608,3 4-96,-3-2-32,4 2-160,-2-2-64,1-5-64,0-3-96,0-5 32,-3-5-32,0-2-160,2-6 32,-2-5-704,0-5-256,-2-5-800,-1-5-256,0-5-3647</inkml:trace>
  <inkml:trace contextRef="#ctx0" brushRef="#br0" timeOffset="1890.04">564 300 8448,'3'-23'3168,"-3"25"-1728,0-2-896,0 0 864</inkml:trace>
  <inkml:trace contextRef="#ctx0" brushRef="#br0" timeOffset="2040.64">570 290 18783,'0'15'2432,"0"3"-1152,0 2-384,0 1-224,0-4-288,0 1-64,0-2-256,0-4-64,0 2-64,0-2 0,0-5-640,0 1-256,0-2-736,-3-1-256,3-3-1183,0 1-385,3-6-896</inkml:trace>
  <inkml:trace contextRef="#ctx0" brushRef="#br0" timeOffset="2177.27">747 262 12032,'-2'15'4479,"-9"5"-2431,-4 19-896,9-22 1312,-5 9-672,-6-1-256,-3 1-448,0 7-224,-1 3-480,4-3-160,2 5-32,4-2-96,0-3-64,0-4 0,1-4-32,5-5-512,-1-1-128,0-7-672,3-2-224,1-5-288,-1 1-96,0-12-1824,3 1-799,0 0-65</inkml:trace>
  <inkml:trace contextRef="#ctx0" brushRef="#br0" timeOffset="11799.93">2405 619 10624,'9'-16'4032,"-9"9"-2177,-3-8-1183,1 7 1056,-7-2-288,-3-3-64,-2 0-352,-3 0-160,2 6-480,-2 2 192,-3-1 64,-1 4-256,-1 2-64,5 0-64,-7 16 64,5 9-96,1 0 32,4 8-160,9 3 0,5 0-32,5-3-64,9-2 32,6-8-32,-5-5 0,7-8 64,10-8-32,3-7 64,-1-10-64,-2-8-32,-6-2 32,-3-6-32,-3-7 0,-6-1 64,-2 1-192,-7-11 32,-5-6-32,-5-2-32,-5 4 128,2 12 64,0 12 0,-4 17-32,4 7 32,-1 22 32,6 12-96,1 9 0,2 3 32,0 7 64,5 3-96,1 3-64,3-6-224,-1-2-128,1-5-320,-4-2-160,3-14-480,-1-4-224,-1-6-352,2-8-32,4-4-3359</inkml:trace>
  <inkml:trace contextRef="#ctx0" brushRef="#br0" timeOffset="12365.15">2621 262 12672,'0'20'4735,"-6"8"-2559,3 13-1472,3-21 1184,-6 8-352,6-5-32,-5 13-352,-1 7-160,4 3-544,2-4 0,0 3 64,0-1-192,0-9-32,8-1-160,-3-11-32,10-1-96,-6-11-32,2 2 96,10-9 32,-4-8-544,9-9-160,-4-3-768,4-1-320,-6-6-448,-5-6-128,-1 6-1024,-5 0-447,-9 0-1089</inkml:trace>
  <inkml:trace contextRef="#ctx0" brushRef="#br0" timeOffset="12670.34">2523 496 13568,'0'0'5087,"3"0"-2751,3 0-2016,-1 0 1088,10 0-480,-1-5-64,6 5-576,0 0-160,4-5-96,-5 5-1248,2 0-512,-1 0-4767</inkml:trace>
  <inkml:trace contextRef="#ctx0" brushRef="#br0" timeOffset="-98012.38">6168 359 4480,'-5'2'1760,"2"-2"-960,-2 0-448,2 0 576,1 2 0,-3-2 96,0 3 64,2-1 64,1 0-640,-1 0 128,1 0 96,-1 1 160,1-1 192,-1-2 31,3 0 1,0 0 192,0 0 32,5-5-160,3 1-64,-1-3-448,3-2-160,1 0-288,-1-2-96,-3 2-64,1 0 32,-3 2-128,0 2 0,0-3-480,-2 1-128,-1-2-896,-2 4-352,0-1-2335,8 6-2913</inkml:trace>
  <inkml:trace contextRef="#ctx0" brushRef="#br0" timeOffset="20117.5">4508 279 9728,'-2'0'3680,"2"7"-1984,-3 0-1056,3-7 959,3 0-383,-1 1 0,7-1-544,-3-1-224,5 1-288,1 0-64,2 0 32,1 0-64,-4-3-64,0-1-480,1 3-160,-1-5-448,-2 4-224,0-1-2015,-1 6-897,-2 2 288</inkml:trace>
  <inkml:trace contextRef="#ctx0" brushRef="#br0" timeOffset="21813.98">5005 351 8320,'0'0'3072,"0"-5"-1664,0 2-448,0 3 992,0 0-161,0 0-31,0-5-704,3 3-224,0-3-512,-3-1 64,3 1 64,0 0-96,2-3 32,4 3-96,3 0 0,-1 2-160,-2 2-32,0-2-96,-1 3-32,1 0 32,2 0 0,-2 0-640,3-4-224,-4 3-896,6-5-384,-5 1-3455</inkml:trace>
  <inkml:trace contextRef="#ctx0" brushRef="#br0" timeOffset="40068.28">7439 404 6272,'0'3'2368,"-3"-3"-1280,1 0-224,2 0 928,0 0-352,0-3-128,-4 1-192,4-4-1,0 1-607,4-2 64,-2-1 0,1-2-192,5 0 32,-5 3-64,6-4 32,-1 1 0,4 2 0,-1 0-128,4 3 0,-4 0-160,1 5 0,-4 0-96,1 3-32,-1-3 32,2 2 0,-5-2 0,1 0 64,-1 0-96,1 0 0,0 0-32,-1-2-64,1-1-704,1-2-224,-2 1-352,1-4 0,0 2-3679</inkml:trace>
  <inkml:trace contextRef="#ctx0" brushRef="#br0" timeOffset="21424.02">5072 300 9856,'-4'0'3680,"8"7"-1984,-8 3-640,4-4 1215,0 2-543,0 4-192,0 3-288,-2 1-64,-1 1-640,0 2-128,3-4 32,3-7-192,2 0-64,1-1-96,3-5 0,-3 1-64,8-1-32,-3 1-320,4-1-128,2-2-640,-3-2-224,-2-1-672,0-2-288,-4 0-3487</inkml:trace>
  <inkml:trace contextRef="#ctx0" brushRef="#br0" timeOffset="39407.05">7545 317 6400,'0'0'2464,"0"0"-1344,0 0-192,0 0 896,3 3-224,-3 5 0,0 2-193,-3 3-95,0 2-704,1 3 64,-2 0 0,4-5 0,4-1-32,1-1-320,1 1-128,-1-2-64,2 1 64,1-3-96,0-3-64,1-3 0,2 1 32,1-3-448,3-3-160,-1 1-480,-2-3-256,-1-3-992,-2 0-415,-4 0-2081</inkml:trace>
  <inkml:trace contextRef="#ctx0" brushRef="#br0" timeOffset="34349.25">6996 353 8704,'0'0'3328,"0"-4"-1792,0 4-960,0 0 992,3 0-33,9 0 193,-6 0-640,5-3-256,0 0-512,-2 3-192,8-2-32,-2-1-64,-1 1 64,0-1-480,1 1-224,0-1-608,-7 0-256,3 1-3551,-5 2-1825,2 0 3232</inkml:trace>
  <inkml:trace contextRef="#ctx0" brushRef="#br0" timeOffset="10267.28">1891 407 9216,'-5'-3'3424,"5"1"-1856,0 2-832,0 0 927,0 0 33,0 0 192,5-3-704,-5-1-288,6-2-544,3 1 32,-3 0 128,7 0-64,-4 2 64,2 1-224,4-1-32,0 1 0,-2 2 0,-3 0-128,4 0-32,3 0-32,0 0 32,-2-3-1280,-4-2-448,4-5-2016,-1 5-863,3 5-801</inkml:trace>
  <inkml:trace contextRef="#ctx0" brushRef="#br0" timeOffset="9879.32">2003 384 10112,'-8'3'3776,"8"-3"-2048,-7 15-897,7-10 1153,-5 3-416,-1 2-128,4 3-192,-4-3 0,0-3-672,3 1 32,3 3 32,0-4-224,0 3 0,3-2-160,3-3-96,-6 0-64,8-2 0,3 2-64,4-2-32,0-3-128,-4-3-64,6-2-704,-5 2-192,-4-2-736,4 0-288,-9 0-1248,5 0-575,-8 0-897</inkml:trace>
  <inkml:trace contextRef="#ctx0" brushRef="#br0" timeOffset="8091.1">1377 404 9216,'-3'3'3520,"9"-6"-1920,2 1-1376,-1-1 736,1 0-224,4 2-65,1-3-287,2 2-160,0 0-128,-1 2-160,0 0 32,1 0-256,-1 2-128,-2-2-1279,-1 0-545,0 0-1888</inkml:trace>
  <inkml:trace contextRef="#ctx0" brushRef="#br0" timeOffset="17865.16">4201 506 10240,'-6'0'3872,"12"3"-2112,-3 0-1153,3 2 1025,-1-5-256,4 5-32,2-5-320,12 0-96,4 0-512,1 0 160,1-5 96,-4 0-224,-1-1-96,-4-1-192,-3 2-128,-2 0 64,-7 2 64,-2-7-64,-3 5 0,-6-6-96,-3-1-96,-11 2 64,-6 5 0,-6 2 32,1 6 64,-2 2 160,4 5 128,1 2 64,2 4 160,0 12-128,11 5 0,7-2-128,5 2 32,5 3-128,7-3 32,11-5-160,12-5 0,-1-7-32,-3-9-64,4-4 96,2-6 0,1-4-544,-4-4-160,-5-2-1184,-3-2-448,-6 3-480,-3-9-160,-3 8-3135</inkml:trace>
  <inkml:trace contextRef="#ctx0" brushRef="#br0" timeOffset="6456.03">1093 535 11648,'-6'4'4288,"6"0"-2305,6 0-1247,-4-1 1184,4 0-576,6-3-96,5 0-384,9-3-160,-3-4-384,8-1 0,-8-3 32,3 4-128,-3-1-64,-6 3-64,-5 0 0,-3-3-64,-7-2-32,-2 0 32,-8 2 32,-10 0-96,-10 6 0,2 2 96,-3 5 32,0 3 160,7 2 160,-4 8-96,3 8 64,5 4-96,4-2 0,9 2-96,5 1 32,5-2 0,7-2 32,8-4-64,6-4 32,5-7-192,1-7-32,-1-5-352,-2-5-96,5 0-992,-2-6-320,-6-1-1088,0-3-416,-9 10-3007</inkml:trace>
  <inkml:trace contextRef="#ctx0" brushRef="#br0" timeOffset="33012.32">6766 545 10112,'4'8'3872,"4"-3"-2112,3 0-1504,-2-5 863,3 0-511,7 0-32,1-5-32,10 0-64,-7-3-224,2 2 32,4 2 64,-9-4-64,0-2 64,-5 5-192,-1-1-32,-5 1-64,-4 0-64,-5-5-64,-14 3 32,0-6 32,-6 7 64,-6 6 160,-4 6 128,2 2 416,6 7 320,1 8-224,4 15-96,-1 3-96,13 5-32,-1 0-224,12-8-96,3-8-160,11-4-64,6-8 32,-6-2 0,11-4-64,1-7-64,-9-3-64,9-2-32,-4-2-736,1-8-224,-9 0-896,3-8-288,-2 0-1568,-2 3-607,-5-3-417</inkml:trace>
  <inkml:trace contextRef="#ctx0" brushRef="#br0" timeOffset="29514.83">5689 494 10112,'0'0'3776,"0"0"-2048,6 0-1088,0 0 959,2 0-671,4 0-96,2 0-448,4-3-160,1 1-128,7-1-96,-3 1 32,-3 2-256,6-3 0,-9 3-480,-2 0-160,-4 0-608,-2 0-287,-9 0-2209,6 3-1600,-12-1 2272</inkml:trace>
  <inkml:trace contextRef="#ctx0" brushRef="#br0" timeOffset="29756.19">5735 563 9088,'-3'5'3424,"9"-3"-1856,0 1-1056,3-3 928,-4 0-705,9 0-159,1-3-352,2 3-160,0 0-32,3 0-608,3 0-159,-3 3-3937</inkml:trace>
  <inkml:trace contextRef="#ctx0" brushRef="#br0" timeOffset="14262.08">3075 499 9728,'-6'0'3680,"6"0"-1984,8 0-928,-2 0 1119,1 0-447,10 0-64,-1 0-576,5 0-224,1-3-352,5 3-224,-4 0-32,0 0 32,0 0 64,0 0-96,0 0 0,-3 0-608,-3 0-224,-3 0-192,-2-2-64,-4 2-959,-1 0-385,-7 2-2048</inkml:trace>
  <inkml:trace contextRef="#ctx0" brushRef="#br0" timeOffset="31842.04">6474 506 8320,'-10'0'3072,"8"0"-1664,-1 0-672,3 0 992,0 0-129,0 0 97,0 0-544,0 0-224,5-2-512,5 2-64,1-3 0,3 3-192,4 0-32,-4-2-64,0-1-64,1 3-672,-1 0-288,0-2-512,1 2-192,-1 7-3551</inkml:trace>
  <inkml:trace contextRef="#ctx0" brushRef="#br0" timeOffset="2521.4">777 543 10496,'-3'0'3936,"3"4"-2112,-7 9-161,5-8 1569,-1 6-704,-5 4-192,1 0-800,2 8-224,-1 0-768,1 3-32,2 2 0,-1-2-128,4-1 32,4-2-192,4-6-64,1 2-64,5-9-96,1-2 32,2-4-32,0-4-160,3 0-32,-3-8-704,1 4-192,-4-4-864,-3-2-288,-2-1-448,-3 1-160,-6 0-3295</inkml:trace>
  <inkml:trace contextRef="#ctx0" brushRef="#br0" timeOffset="2881.5">613 596 8192,'-6'-3'3072,"6"1"-1664,0 2-576,0 0 992,0 0-129,0 0 65,3-2-448,3-3-96,0-1-672,-1-2 96,3 1 32,2-1-96,1 0 64,0 4 0,0-2 64,2 4-256,4 2-32,-1 2 64,5 4 0,-1-4-128,0 0-32,-3 1-128,1 0-32,-4-3-96,3-3-64,-5-2-608,-1-1-256,1 2-1248,-6-7-480,-4 9-4287</inkml:trace>
  <inkml:trace contextRef="#ctx0" brushRef="#br0" timeOffset="17115.18">3750 560 11392,'0'0'4224,"0"0"-2305,0 0-1311,0 0 1024,3 0-544,8-2-160,4-1-448,-1-2-160,0 5-192,12-5-96,-2 5 0,7 0-128,-8 0 0,3 0-448,-4-6-192,-1 6-480,-1 0-192,-9-2-1215,1 4-545,-1-2-1248</inkml:trace>
  <inkml:trace contextRef="#ctx0" brushRef="#br0" timeOffset="14580.23">3130 603 9728,'-3'0'3680,"3"3"-1984,3 2-1056,-3-5 1023,5 0-191,4 0 64,2 0-352,0 0-96,7 0-608,-1-3-64,1 1 0,-1-1-160,3 3 0,0 0-128,0 0-32,3 0-448,-3 0-192,0 0-832,-3 0-416,-2 0-3615,2-2-2369,0-1 3328</inkml:trace>
  <inkml:trace contextRef="#ctx0" brushRef="#br0" timeOffset="-98942.88">6137 781 5888,'-12'2'2176,"12"-4"-1152,-6-1-128,1 3 800,3 0-224,2 0-64,0 0-192,0 0 31,0 0-671,0 0 224,2 0 96,9 0 64,-4 0 64,6 0-288,-1 0-32,4 0-224,-3-2 32,4 2-224,1 0-96,0 0-96,-6 0-96,-1 0 96,1 0 0,-2 0-480,1 0-128,-4 0-160,1-2-96,2 0-704,-10-1-320,3 1-2367,-1 0-1057,0-1 1216</inkml:trace>
  <inkml:trace contextRef="#ctx0" brushRef="#br0" timeOffset="26390.84">5396 805 10112,'-6'6'3776,"6"-6"-2048,-3 7-545,3-2 1313,0 6-480,0-4-128,0-2-800,3 5-320,3-5-480,0-2 0,5 2 128,7-5-160,1 6-64,2-6-96,-1 0-96,-3 0 32,0 0 32,1 0-32,-9 0 64,-4-6 0,-8-2 96,-2-2-32,-10 0 64,-5 7-128,0-1 0,2-2-96,5 1-96,0 5-928,2-5-384,3 5-1376,8 0-576,5-7-2719</inkml:trace>
  <inkml:trace contextRef="#ctx0" brushRef="#br0" timeOffset="-1065.92">210 899 10240,'-5'3'3872,"2"0"-2112,0 7-1153,3-5 1089,0 3-512,3-1-32,2 3-256,8 1-96,0-3-416,4-3 32,1-3 96,-3-4-128,2-3-64,0-3-96,-3 0 0,-6 0 224,-1-2 96,-10 3 0,-1-1 64,-4 3-128,-4 0-32,-1 2-256,-2 0-128,0 3-384,2 0-128,0 0-1344,5 0-480</inkml:trace>
  <inkml:trace contextRef="#ctx0" brushRef="#br0" timeOffset="75573.62">2863 1774 8576,'0'-2'3232,"0"4"-1728,0-4-832,0 2 960,0 0-161,0 0 65,0 0-192,0 2-64,-6 3-704,6 5 96,-5 5 64,5 6-192,0-1 32,2 0-160,1 4 64,3-4-192,3 3-32,-4-5-192,4 0-64,-3-6 64,-1-1 32,4-9-32,3-4-320,-4-5-160,-2-2-640,8-1-192,-5-3-480,-3 0-128,2 1-928,-8-1-351,6 3-1441</inkml:trace>
  <inkml:trace contextRef="#ctx0" brushRef="#br0" timeOffset="75934.66">2754 1820 11776,'6'2'4384,"-1"1"-2369,4-1-1983,0-2 864,2 0-416,9 0 0,-5 0-384,2 0-96,0-2-32,-3-1-1120,1 1-512,5 4-3519</inkml:trace>
  <inkml:trace contextRef="#ctx0" brushRef="#br0" timeOffset="95196.73">147 1834 6656,'-4'-3'2528,"4"1"-1344,0-3-320,0 5 928,0 0-96,0-3 127,-3 0-191,-3-2-32,-2 9-896,-1-3 160,-2 8 32,-1 6 64,1 13 128,-1 12-224,-2 17-64,-3-4-160,8 1-96,0 4-224,3 2-128,6 4-96,0 7-96,6-10 32,-2-11 32,1-5-96,4-7 0,2-5-32,3-2 0,1-1-224,-1-4-128,1-3-288,-4-5-96,-2-3-448,-1-5-160,-2-2-384,-2-6-64,-4-2-3871</inkml:trace>
  <inkml:trace contextRef="#ctx0" brushRef="#br0" timeOffset="85078.39">3653 1830 7552,'-3'-5'2880,"3"5"-1536,3 0-736,0 0 928,0 5 448,6 2 287,-1 9-511,1 6-192,2 12-896,7 7 32,1 5 32,5 0-32,1 10-32,-7 0-224,-1 6-32,-6 6 32,1-12 32,-6-10-128,-4-5-32,-4-6 0,-7-1 128,-6-3-64,2-6 32,-2-2-224,0-2-64,4-5-128,2-4-32,1-5-736,5-7-2208,6-5-192,5 5-3903</inkml:trace>
  <inkml:trace contextRef="#ctx0" brushRef="#br0" timeOffset="145759.81">4747 1871 9216,'0'-3'3424,"6"3"-1856,-12 3-928,6-3 959,0 4-319,-5 4 64,2 3-224,-2 4-32,-2 8-608,-1 5 192,2 0 192,6-2-192,0 2-64,0-5-224,6-3-64,2-4-128,-1-6-32,6 0-96,2-3 32,5-2-64,1-2-32,-7-8-128,0 2-64,0-2-768,1 0-256,-9 0-416,5-2-192,-5-1-1216,-1 3-447,-1-1-1121</inkml:trace>
  <inkml:trace contextRef="#ctx0" brushRef="#br0" timeOffset="146106.9">4650 1929 9344,'0'0'3520,"6"0"-1920,-4 3-1248,5-3 832,1 0-225,3 0 65,9 0-448,-3 0-160,1 0-256,-10 0-320,7 0-64,0 0-1376,-2-3-607,2 1-2497</inkml:trace>
  <inkml:trace contextRef="#ctx0" brushRef="#br0" timeOffset="146376.65">4987 1871 9088,'-4'0'3424,"1"4"-1856,-8 15-1120,5-12 896,-3 12-33,1 5 161,-3 7-320,-1 0-128,3 2-576,1-7-224,5-11-64,0-2-192,0 0-32,-9 2-256,7 0-128,-1-4-672,3-2-256,-2-1-2143,-1 2-2849</inkml:trace>
  <inkml:trace contextRef="#ctx0" brushRef="#br0" timeOffset="73260.83">2740 2019 10752,'3'-20'4032,"-6"6"-2177,-4-3-1183,5 7 1120,-4-4-544,1-1-64,-4 0-416,-2 2-96,-4 6-384,0 4 32,-1 8 32,-2 5 0,4 16 32,3 7 0,1 8 0,5-5-128,5-1-96,5 6-64,7 3 0,2 2-64,3 5-32,-2 0 32,0-1 32,1-8-96,-4-6 0,-3-4 96,-3 5 32,-6-4 160,-4-6 96,2 2 64,-4-6 160,-5-6-32,-4 2-32,-5-9-256,0-5-160,0-5-160,0-5 32,0-5-256,5-3-64,1-3-576,0-1-288,8 9-992,6-7-5791</inkml:trace>
  <inkml:trace contextRef="#ctx0" brushRef="#br0" timeOffset="81173.73">3156 2338 9216,'5'-8'3424,"2"3"-1856,-4 0-928,-3-1 959,0 2-223,0-4 32,-3-2-288,-4-3-64,-4 0-576,2-2 192,1 2 96,-3 3 160,-4 3 64,-5 7-320,-3 7-96,-2 11-192,4 5 0,7 5-224,0 3-32,5 0-64,3-1-64,12-2 32,3-5-32,2-2 0,4-9 64,-2-4-32,2-8 64,5-8-128,3-4 0,3-6 96,-6-6 96,-3-4-64,4-4-64,-7-5 0,-3 4-32,-5-5 0,-4-8 64,-4-5-32,-4 0-32,1 8-64,5 20 32,-6 2-32,6 11 0,-3 12 128,-3 19 32,6 4 32,0 6 64,-5 10-32,10 4 64,-5 2-192,9 1-96,2-1 32,-3-7 0,2-2-128,-2-6 32,-2-7-640,2-5-288,-2-5-736,-3-5-224,3-10-160,0-5 0,-6-5-3455</inkml:trace>
  <inkml:trace contextRef="#ctx0" brushRef="#br0" timeOffset="81774.12">3360 2016 11776,'-3'-2'4480,"3"-1"-2433,0 14-831,0-4 1440,-3 11-736,0 4-128,1 4-704,-1 2-224,0 8-480,0 0 32,3 2 32,0 3-96,6-2 32,-1-7-448,4-1-96,-1-5 256,5-4 224,0-6-128,5-6-96,-4-7-160,4-6 32,-1-4-192,3-6-96,3-2-448,-6-1-224,-3 0-480,-2 4-192,-6 0-448,-6-2-128,-3 4-2879,-3 3-2337,-3-1 2848</inkml:trace>
  <inkml:trace contextRef="#ctx0" brushRef="#br0" timeOffset="82104.23">3282 2218 10880,'-2'-2'4128,"10"2"-2241,-2 2-735,-6-2 1312,9 0-896,-1-2-256,6-1-640,4 1-192,2 2-288,3-3-544,-2 3-256,-4-5-1536,3 5-576,-1 5-3199</inkml:trace>
  <inkml:trace contextRef="#ctx0" brushRef="#br0" timeOffset="150070.15">5015 2022 6912,'0'-3'2624,"0"3"-1408,0 0-448,0 0 864,0 0-192,0 0 0,0 4-33,0 4 65,-3 5-800,0 0 128,0 5-32,0 0-128,3-3-32,3-2-224,0-1 0,3-1-96,0-1 0,3 0-96,-1-3 32,3-1-192,7-1-96,-1-2-64,-2-3 96,-4 0-352,3-3-64,0 0-544,-2 1-256,-3-1-480,-4-1-192,1-2-3327</inkml:trace>
  <inkml:trace contextRef="#ctx0" brushRef="#br0" timeOffset="150667.9">4917 2075 7168,'-8'0'2720,"5"0"-1472,0 0-416,3-6 928,0 6-160,0 0 95,0 0-607,3-4-256,2-1-480,4-3-96,0 3 64,2-3-64,3 0 96,1 6-64,-1-1 64,1 0 0,-4 3 32,-3 0-288,1 3-32,3 0-64,-1 2 64,-2-2-32,2-1 64,1 3-64,0-5-32,-4 3-320,1-6-192,-3 3-960,2-10-384,0-1-3615</inkml:trace>
  <inkml:trace contextRef="#ctx0" brushRef="#br0" timeOffset="-101179.91">6350 2105 7552,'6'-23'2816,"-9"12"-1536,6 2-576,-3 9 832,2-4-256,-2 4-1,5 2 97,-5 4 96,3 8-800,-3 4 320,0-2 128,2 2-128,1 9-32,2 5-320,-5-3-64,5 5-160,2 4 0,-7-4-96,6 2 32,-6-4-192,2-5-32,-2-5-64,0-3 32,0-4-64,0-1-32,0-3 32,0-2 32,0 0-32,0-2-32,0-3 32,0 1 32,0-3-32,0 0 64,0-2-576,0 0-128,0 0-640,0-2-224,0 2-576,0 0-160,0-4-991,0 4-385,-2 2-832</inkml:trace>
  <inkml:trace contextRef="#ctx0" brushRef="#br0" timeOffset="-100730.11">6323 2529 6784,'-8'2'2528,"3"-2"-1344,-3 0-480,8 0 832,-2 0-160,-1 0-32,1 0-129,2 0 33,0 0-672,5 0 384,5 0 192,3 0-128,2 0 32,3 0-224,2 0-128,3-2-32,2 2-32,-5 0-352,3 0-160,-10 0-96,0 0-32,0 0-96,-9 0 0,4 0-384,-3 0-160,0 0-576,-5 0-256,0 0-928,0 0-320,0-6-2655</inkml:trace>
  <inkml:trace contextRef="#ctx0" brushRef="#br0" timeOffset="67602.92">1907 2093 9216,'-3'-8'3520,"3"5"-1920,0 3-896,0 0 991,3 3 1,-1 2 96,-2 3-480,6 5-224,-6-3-640,0 0-128,3 0-96,-3 3-32,0-1-32,0 1-96,0 0 32,0 0-576,0-2-192,0-1-832,0-3-224,0-2-1216,0-2-511</inkml:trace>
  <inkml:trace contextRef="#ctx0" brushRef="#br0" timeOffset="67880.18">2097 2108 13056,'-10'43'4927,"-1"-35"-2687,-3 3-1760,8-4 1184,-6 8-384,1 9 32,-3 1-384,-4 5-96,4 1-480,-1 0-128,4 0-96,2-9-64,4 1-64,-1-5-320,0-2-192,4-4-736,-2-2-256,2-10-416,2-4-160,2-7-3231,4 4-2177,3-4 3264</inkml:trace>
  <inkml:trace contextRef="#ctx0" brushRef="#br0" timeOffset="-118204.3">666 2128 9216,'0'-23'3424,"4"16"-1856,-4 5-768,0 2 1055</inkml:trace>
  <inkml:trace contextRef="#ctx0" brushRef="#br0" timeOffset="-118144.43">670 2105 21183,'6'14'2976,"-4"-1"-1472,-2 7-352,5 12-224,-5 2-160,0 2 0,5 5-128,-5 4-96,6-9-224,-4-5-64,3-4-128,-5-2-32,0-2-32,5-3-64,-5-2 32,0-4-32,3-3 0,-3-2 0,0-2-352,0-5-160,0-4-960,0-5-320,0 0-1120,0 0-480,0 7-3263</inkml:trace>
  <inkml:trace contextRef="#ctx0" brushRef="#br0" timeOffset="-115382.83">554 2236 6144,'-5'2'2272,"5"-2"-1216,0 0-96,0 0 832,0 0-352,0 0-32,0 0 31,5-5 129,0 1-864,3-3 96,2-2 96,2 5-320,1-7 0,-5 2-320,2-7-160,2 5-64,-4-5-32,-3 2-800,3 1-256,-3 3-1792,-5 6-703</inkml:trace>
  <inkml:trace contextRef="#ctx0" brushRef="#br0" timeOffset="140115.74">4397 2128 9216,'-5'5'3424,"7"-7"-1856,-2-1-992,0 3 896,3 0-225,3-2 65,3 2-384,2-3-160,1 1-448,-1-1-128,0 1 0,-5 2-96,6 0 0,-1 0-32,1 0-64,-1 0-128,-2 0-64,2 0-544,1-3-256,-9 1-800,2-1-319,5 1-2689</inkml:trace>
  <inkml:trace contextRef="#ctx0" brushRef="#br0" timeOffset="-100083.83">6249 2205 8064,'-5'0'3072,"5"-3"-1664,0 3-928,0 0 768,5-2 96,3 0 127,-1-1 1,-2 1-32,6 0-800,-4 0-224,6-5-64,-3 2-224,0-4 0,3-4-128,-6 4-32,3-1-256,-4 4-128,1-1-1120,-4 3-448,2-1-3359</inkml:trace>
  <inkml:trace contextRef="#ctx0" brushRef="#br0" timeOffset="138688.19">4090 2271 8576,'-3'3'3232,"6"-1"-1728,-3 3-992,6-5 928,-1 3-352,4-3-65,2 0-159,7-3 0,2-2-480,0 0 192,3-2 96,3-3-160,-1-3-32,-2 2-288,1 2-64,-7-1 0,-3-1 64,-6 3 32,-8 1 32,-14-1-128,0-5-32,-6 3 32,-15 5 64,1 3 256,-1 2 96,-2 4 96,-3 7 0,0 6 0,5 9 64,7 2-256,7 8-96,16 2-64,8 3-32,8-8 0,9 1 64,3-6-96,12-6 32,2-9-32,0-3 96,9-2-96,-2-11-64,1-7-160,-2 0 0,-8-8-352,-3-7-96,-7 4-992,-4 3-320,-7 1-864,-3 2-352</inkml:trace>
  <inkml:trace contextRef="#ctx0" brushRef="#br0" timeOffset="66687.35">1423 2158 8320,'0'-8'3168,"0"6"-1728,0 2-640,0 0 992,0 0-193,0 0 1,3 2-96,-3 1-64,0 12-800,0 3-32,0 2 0,0 3-224,3 6-64,-3-6-160,3 4-128,-3-3 0,0-2-32,0 2-96,0-7 64,0-1-672,0-6-320,0 0-416,-3-5-64,0-2-1120,-3-8-3615</inkml:trace>
  <inkml:trace contextRef="#ctx0" brushRef="#br0" timeOffset="66961.7">1282 2327 10112,'6'-5'3776,"3"10"-2048,11 0-960,-12-5 1119,7-5-543,5 0-96,-3-1-544,4 1-192,-10 2-288,9-2-160,3 0-32,3 5-544,-6 0-128,4-5-960,-5 5-320,1 0-3455</inkml:trace>
  <inkml:trace contextRef="#ctx0" brushRef="#br0" timeOffset="153250.97">5311 2187 8704,'-3'0'3232,"6"0"-1728,3 3-832,-1-3 960,4 0-161,2 0 1,7 0-384,-1-3-192,9 1-512,2-1-160,10 0-32,-1 1-96,-3 2-64,1-3 0,-7 3-32,2 0 0,-7 0 64,-3 0-320,-6 0-128,-2 0-256,-4 0-64,-2 0-256,-6 0-128,0 0-1503,0 3-737,0 2-800</inkml:trace>
  <inkml:trace contextRef="#ctx0" brushRef="#br0" timeOffset="68248.2">2182 2292 8960,'-3'3'3424,"3"-3"-1856,0 2-768,0-2 1055,0 3 129,-3-1 224,0 3-480,1 2-256,-1 4-832,0 2 32,3 2 64,0 6-96,0-4 0,0 1-288,0 0-64,3 3-160,2-8-96,1 2 64,3-8 0,2-2-128,4-5 32,0 0-224,-2-10 0,2-3-672,-4-2-224,4-3-640,-4 1-160,-2 1-32,-3-2 0,-4 5-2079,-4 4-961,-7 3 1088</inkml:trace>
  <inkml:trace contextRef="#ctx0" brushRef="#br0" timeOffset="68640.16">2102 2338 7296,'-9'-3'2816,"6"1"-1536,3-1-576,0 3 832,-3 0-96,0-2 95,3 2 129,0 0 64,-2-3-928,-1 0-32,3 3-64,3-4-192,2-1-32,1-1-32,3 1 64,-1-2-160,1-1 32,0 0-32,3 3 96,-1 0-96,3 0-32,0 2-192,1 1-96,-1-1 0,1-2 32,-4 0-96,1 0-64,-1-1-1216,-2-1-544,-3 0-576,-6 2-96,0 5-3199</inkml:trace>
  <inkml:trace contextRef="#ctx0" brushRef="#br0" timeOffset="153808.34">5388 2300 7424,'-3'0'2816,"3"0"-1536,-3 0-736,3 0 864,0 0-256,0 0-32,-2 0 95,2 0 1,0 0-640,0 0 288,0 0 128,5 2-160,5-2-32,1 3-256,6-3-64,11 0-224,7 0-96,-4-3-64,1 3 0,6 0-64,-4 0 64,-2 0-64,-7 0-32,-1 0 32,-7 0-32,-3 3-288,-5-1-128,-3-2-640,-6 0-256,0 0-960,0 0-319,0 0-2497</inkml:trace>
  <inkml:trace contextRef="#ctx0" brushRef="#br0" timeOffset="-116012.15">562 2543 8576,'-8'0'3232,"8"0"-1728,0 0-1056,0 0 896,5 0 255,-2 0 289,7 0-672,2 0-224,6 0-608,0 0-160,2 0-32,3 0-32,2 0 64,6 0-192,-6 0-96,1 0 32,-3 2 64,-10-2-416,-1 0-160,1 0-416,-6 0-192,1 0-1088,-1 0-479,-2 2-1825</inkml:trace>
  <inkml:trace contextRef="#ctx0" brushRef="#br0" timeOffset="74778.75">2800 2603 8704,'0'-2'3232,"0"2"-1728,0 0-896,0 0 928,0 0 159,0 2 161,-6 4-288,6 4-96,-5 7-832,5-1-32,-3-3 64,3 4-320,3 4-32,8-6-192,-3 1-32,7-6-32,5-2-64,-6-7 96,1 3 0,-4-12-128,-2-2 32,2-3 0,-8-3 0,-3-6 64,-3 4-96,-3 0-64,-8 2-32,3 4 0,-4 1-896,1 7-384,0-2-1728,-1 12-799</inkml:trace>
  <inkml:trace contextRef="#ctx0" brushRef="#br0" timeOffset="-168947.36">5257 3744 7680,'0'0'2880,"0"5"-1536,0 8-736,0-10 928,0 6 0,-2 6 191,-2 6-287,4 4-96,-4-1-768,4 3 160,0-4 32,0-3-256,0-1-128,4-4-224,2-2-128,1-1 0,1-3 32,2 0-32,3-4 64,-1-5-224,1 0 32,0 0 32,-1 0 32,1-5-416,-2 3-96,-4-7-480,-2 0-256,1 2-224,-4-2-96,-2 4-3455</inkml:trace>
  <inkml:trace contextRef="#ctx0" brushRef="#br0" timeOffset="-176738.3">3647 3789 8832,'-8'-2'3328,"8"2"-1792,0 0-672,0 0 1087,0 0-95,0 0 0,3-2-832,2-1-352,0 2-416,8 1-192,-3-3 32,5 3-64,1 0-32,-4 0 32,9 3 32,-6-2 32,0 2 32,-2-1-64,2 5-64,-8 0 32,1 4 32,0-2 160,-6 9 192,3-2-96,-5 4 0,0-1-128,-5-2-32,5-1 32,0 6 32,0-1-192,-2 6 0,2-2 32,2 6 32,3-3 96,-5 6 32,0 15 32,0-11 0,0-4-224,0-7 0,3-2-32,-3-3 64,0 1-32,0-3-32,2 1 96,-2-3 0,3 0-32,-3-2-64,0-3 96,-3 1 0,1-1 32,-1-2 64,-2 1 96,0-1 64,-3 0-32,1-2-32,2 1-96,-5-4-32,0 1-32,-1 0 64,1-3-32,-2-1 64,-1-1-64,5 0 64,-4 0-64,2 1 0,-1-1-256,1-2 0,2 0-128,1 0 64,2 0-672,2 0-256,3 0-1632,5-5-672,5 3-3359</inkml:trace>
  <inkml:trace contextRef="#ctx0" brushRef="#br0" timeOffset="-178224.32">341 3803 8448,'-13'0'3168,"4"0"-1728,-7 2-896,11-2 800,-8 3-224,0-1-1,1 0-223,-3 0-96,2 3-416,1 0 32,-1 1 32,0-1-96,1-1 32,1 1-224,1 2-96,2-1-32,1 3 32,1 0 32,2 2 96,-1 3-96,2 4-64,1 2 192,-1-2 160,0 5 96,1 6 0,-1 5 32,1 2 96,-1 9-224,6-2-64,-3-2-32,-5-8-32,5-1 0,0-2 64,0 1-32,0-1 0,0-3-160,0-3-32,0-1 32,-6-3 0,6 0 0,0-4 0,0-2-64,0-3 32,6-2 64,-6-2 64,7 2-32,-2-5 32,3 6 0,2-8 32,3 2-64,0-4-32,-1 5-96,1 0-64,0-5 32,2 4-32,0-2-352,8-2-160,-6 0-1728,-4-2-768,0-2-4159</inkml:trace>
  <inkml:trace contextRef="#ctx0" brushRef="#br0" timeOffset="-168091.65">5528 3839 12672,'-7'12'4735,"7"-12"-2559,-23 33-1760,18-19 1056,-7 6-480,-6-4-32,5 4-352,0-4-32,1 5-352,-6 7 0,5-7 96,-5-1-192,5 1-64,6-6-256,-4-1-128,7-3-1024,-4 0-480,3-1-448,5-9-160,0 6-2879</inkml:trace>
  <inkml:trace contextRef="#ctx0" brushRef="#br0" timeOffset="-168573.39">5199 3868 10880,'2'-4'4128,"1"8"-2241,4-8-1215,-2 4 1120,3 0-832,-3 0-192,8-5-544,-4 5-160,4 0-64,0 0-704,-3-4-320,1 4-1536,-2-3-607,2 3-1505</inkml:trace>
  <inkml:trace contextRef="#ctx0" brushRef="#br0" timeOffset="-146022.08">6811 4132 7552,'0'-47'2880,"-5"22"-1536,-3 3-512,5 15 928,1 0 256,-3 2 223,-5 1-447,-3 4-128,-5 7-960,-2 9 224,2 6 64,3 14-256,2 5 0,3 2-160,5-7-64,7-7-192,6-2-64,7-4-128,6-3-96,-1-4 0,3-5 32,2-4-32,3-5-32,0-4 32,-3-3 32,-1-2-32,-4-8 64,-5-10-128,-3-9-64,-6-9-96,-6-4-32,-8 6-32,-7 1 64,-6-1 128,-1 5 96,-1 7 0,-3 13-32,-2 9 96,1 9 0,1 5-32,3 2 32,5 5 0,6 6 32,2 3-64,5-1 32,5 3 0,7-2 32,9 1-160,1-3 32,4-5 0,6-5 0,6-6-160,3-5-32,-3-5-1408,-5-4-512,-3-5-1632,3 0-575,-5 1-1249</inkml:trace>
  <inkml:trace contextRef="#ctx0" brushRef="#br0" timeOffset="-144011.88">7473 3975 11904,'0'1'4480,"3"4"-2433,-3 2-1183,2-4 1280,3 5-608,3 8-96,2 9-416,5 8-96,-2-7-512,-3-4-32,1 10 32,-4-5-32,-2 2 32,-2-4 32,-11 4 64,-2 17-288,-3-11-128,3-7 0,0-6 0,0-4-544,2-2-224,1-7-1600,1-5-672,-1-1-4319</inkml:trace>
  <inkml:trace contextRef="#ctx0" brushRef="#br0" timeOffset="-171994.25">4924 3986 8448,'0'2'3168,"0"-4"-1728,3 7-1056,-3-5 768,2 0 32,4-3 127,-2 3-351,6 0-96,1 0-512,4-2-128,0 0-32,0 2-32,1 0 64,-1 0-192,-2 0-32,-1 0-224,-1 0-96,-2 0-448,-3 2-224,-4-2-1471,-2 0-577,0-5-1152</inkml:trace>
  <inkml:trace contextRef="#ctx0" brushRef="#br0" timeOffset="-193087.76">2146 3991 12288,'0'0'4639,"3"0"-2495,-3 4-1152,-3 0 1280,3 1-672,0 2-192,0 6-608,0 8-192,0 1-352,0 3-160,0-1 0,0 2-128,0-2 0,0-1 96,0-5 96,0-2-832,0-7-352,0-2-896,0-3-320,0-4-1088,3-9-351,2 2-1281</inkml:trace>
  <inkml:trace contextRef="#ctx0" brushRef="#br0" timeOffset="-192804.52">2309 3999 13440,'-7'12'5087,"4"3"-2751,-2 21-1376,0-20 1344,-6 11-544,-1 7-96,-6 5-576,3-4-288,-3-1-448,3-9-224,2 0-96,3 0-32,3 0 0,-1-9-96,3 0 0,0-5-512,-1-2-160,4-1-832,-1-1-256,1-2-704,2-5-256,2 4-3263</inkml:trace>
  <inkml:trace contextRef="#ctx0" brushRef="#br0" timeOffset="-144987.84">7115 4029 6912,'0'-11'2624,"5"8"-1408,-5 1-160,0 2 992,0 0 64,-5-2 159,5 2-479,-8 0-128,-1 4-960,-4 10 288,0 6 192,1 3-288,-1 10-32,0 5-224,8 4-96,0-9-224,5-4-128,2-4-192,3-2 0,3-3-64,5-2-64,-5-4-608,4-5-256,1-5-896,5-4-416,-6-2-1088,6 2-415,0-9-1217</inkml:trace>
  <inkml:trace contextRef="#ctx0" brushRef="#br0" timeOffset="-144641.76">7290 3992 12800,'0'0'4735,"0"0"-2559,-7 10-1280,5-1 1312,-4 2-736,4-2-128,-6 16-416,-2 20-128,5-16-448,0-4-64,5 2-64,0-4-32,5-1-32,-5-4-32,7 0 0,9 2-64,-8-8-64,-1-3-64,3-3 32,5 1-192,3-2-96,0-5-608,-3-2-192,-2-5-544,-3-4-256,-2-1-288,-6-1-96,-2 2-3231</inkml:trace>
  <inkml:trace contextRef="#ctx0" brushRef="#br0" timeOffset="-163946.76">5450 4040 8960,'-3'0'3424,"3"0"-1856,-2-5-832,2 5 992,0 0-129,-3-4 1,3 4-384,0-7-192,0 2-576,0 1-64,0 0-32,3 4-128,2-3-64,2 1-64,-4 0 0,0-3-64,7 5-32,-2 0 160,1 0 32,-1 0-64,5 5-32,0-3 32,2 0 0,-5 1-64,3-3 32,-4 0-64,2 0-32,-1-3-192,0 3-128,-2 0-1088,-1-2-448,-2 0-1504,0-5-671,1 5-769</inkml:trace>
  <inkml:trace contextRef="#ctx0" brushRef="#br0" timeOffset="-196570.48">775 4006 10752,'0'-9'4032,"0"9"-2177,0 0-767,0 0 1280,0 2-736,-2 3-192,-3 6-128,5 7-64,-5 7-672,0 6 96,-3 10 64,3 2-32,-3-7-32,6-6-224,2-3-32,2-3-256,3 1-32,-2-3-64,2-3-64,0-3-64,0-5 32,3-4-384,2-5-224,3-2-704,2-5-288,3-2-1056,2-1-352,3-11-3391</inkml:trace>
  <inkml:trace contextRef="#ctx0" brushRef="#br0" timeOffset="-196253.33">997 4040 13440,'-13'6'5087,"0"6"-2751,3 11-1376,5-12 1408,-3 5-576,1 6-160,-1 7-736,3 3-224,2 0-416,1-8 192,2-3 160,0-3-320,5-2-160,2-1 0,4-3-32,-4-1-32,6-2-64,2-2-128,-2-3 0,2-1-512,-2-3-192,0 0-448,-1 0-64,-4-3-640,-1 1-192,1-3-736,-3 1-224,-5-3-2271</inkml:trace>
  <inkml:trace contextRef="#ctx0" brushRef="#br0" timeOffset="-195966.07">885 4209 11520,'-5'0'4288,"7"-2"-2305,-2-3-1311,0 5 1120,5-2-608,0-2-192,3-1-512,4 3-224,4-1-160,2 3-160,2 0-32,0 3-1440,0-1-544,-2 0-3839</inkml:trace>
  <inkml:trace contextRef="#ctx0" brushRef="#br0" timeOffset="-195714.75">1108 3997 13056,'5'9'4927,"0"-4"-2687,3-1-1568,-3 0 1312,2 8-544,4 8-64,-1 5-416,5 11-128,-5 5-480,-2-1 0,-3-4 0,-3-4-64,-2 0 0,-5-1-96,-2-2-32,-3-2-96,0-4-64,-6-3-192,6-4-32,0-5-1248,2-1-448,-2-6-2368,5-4-991,-3 12-545</inkml:trace>
  <inkml:trace contextRef="#ctx0" brushRef="#br0" timeOffset="-197531.96">549 4031 11136,'-4'-9'4224,"4"5"-2305,-8-1-959,3 3 1248,0-3-480,-8 5-128,1 0-288,-1 5-32,-5-1-704,5 5-128,1 5-64,-1 4-160,2 2 32,9 3-96,-3-1 64,5 0-64,7-1 0,11-3-192,2 2 32,4 1 0,1 1 0,3 1 0,0-8 0,-1 1 0,-1-2 0,-6 2-96,-4-1 64,-6 1 224,-2 3 192,-6-4 0,-10 1 96,-7-3-128,-3 1 32,1-5-160,-4-2-64,-4 2 0,-3-7-32,2-2-64,4-7-64,1-4 32,3-2-32,1-3 0,-1 0 0,8 2 0,2 1 0,8-3-160,0 0 32,0 0-224,8-1-32,-3 3-128,8 1-96,-3 1-800,3 3-352,-1 0-1184,3 2-544,-2 2-2943</inkml:trace>
  <inkml:trace contextRef="#ctx0" brushRef="#br0" timeOffset="-181407.98">3442 4006 10880,'7'0'4032,"-7"0"-2177,28 9-1183,-23-9 1056,2 7-160,1 0 32,5 15-288,-3-4 0,1 18-736,-2 18 32,-1-11 32,-5-5-160,-6-3 0,-2-1-288,0-6-64,0 0-352,-3-6-160,-2-6-1792,0-5-800,0-4-3967</inkml:trace>
  <inkml:trace contextRef="#ctx0" brushRef="#br0" timeOffset="-175327.72">4185 4035 8832,'-10'-9'3328,"7"7"-1792,1 0-800,2 2 928,0 0 31,2 0 97,1 4-192,2 5-128,3 7-800,0 2 96,2 5 0,2 6-192,4 0-96,4 3-192,0-2-32,-2-2-160,-3-7-64,0 0-96,-2-10 32,-2 2-32,-2-6-64,-1 0-544,0-1-224,-3-1-288,0-5-96,-2 2-512,-3-2-192,-3-7-2207,0 1-929,-2-4 1248</inkml:trace>
  <inkml:trace contextRef="#ctx0" brushRef="#br0" timeOffset="-175009.55">4325 4011 10880,'-5'4'4128,"0"3"-2241,-3 11-735,5-7 1376,-1 7-768,-1 7-224,-3 7-416,-2-1-160,-1 3-512,4-2-224,0-3-64,-1-9-96,0-2-64,3-4 32,0-3-32,2-2-928,-2-2-320,3-2-736,-4-4-192,4-1-1184,-5-11-3359</inkml:trace>
  <inkml:trace contextRef="#ctx0" brushRef="#br0" timeOffset="-174774.19">4114 4166 9856,'0'-4'3680,"10"13"-1984,3-5-353,-5-1 1281,2-1-320,2 3-96,4-5-800,-3 0-384,14-5-608,2 0-128,-4 1-64,2-1-384,2 1-128,-2 1-1344,-3 1-608,-2 2-1824,-4 5-767</inkml:trace>
  <inkml:trace contextRef="#ctx0" brushRef="#br0" timeOffset="-164618.96">5544 4024 6144,'0'-5'2272,"2"1"-1216,-2 4-96,0 0 832,0 0-416,0 0-64,0-4 0,0 4 31,0 4-703,0-4 320,-5 9 160,-3 7-256,-1 4-96,1-4-192,3 4 32,0-1-256,12-6-64,-9-2-96,10 3 32,-3-3-64,7-2 64,1 3-128,0-6-64,2-1 0,0-5-32,0-5-448,-2 0-160,0-1-384,-3-3-128,-5-3-512,0 3-192,-5 2-1887,0-1-833,0-4 640</inkml:trace>
  <inkml:trace contextRef="#ctx0" brushRef="#br0" timeOffset="-182294.61">3147 4065 6272,'0'-16'2368,"0"9"-1280,0 0-224,5 3 928,-5-1 64,0 1 160,0 4-289,0 0-31,-5 0-928,0 7 32,-3 6 96,-4 10 32,-1 4 96,0 11-288,3 3-96,3-3-256,7-7-64,0-3-128,7-3-32,3-3-96,-2-1-64,5-4-64,-1-3 32,1-5-544,-3-2-256,-2-5-768,-1-4-256,3-1-1376,3 2-479,-5-9-1281</inkml:trace>
  <inkml:trace contextRef="#ctx0" brushRef="#br0" timeOffset="-181925.6">3292 4035 12544,'-3'14'4639,"-2"4"-2495,-3 14-1504,6-21 1120,-3 11-416,-1 12-64,2 0-288,1-2-160,-2-8-448,5-1-96,0-3 32,8-2-128,-4-2 64,4 0-160,-3-5 0,8-2-32,-3-2 32,-2-4-64,2-3-32,3-3-256,0-1-96,-1-1-672,-2 1-192,-2 1-800,0 1-256,-8-3-3167,-3-1-129</inkml:trace>
  <inkml:trace contextRef="#ctx0" brushRef="#br0" timeOffset="-181633.37">3200 4173 10496,'0'-16'3936,"5"21"-2112,3-8-1057,-3 1 1057,5 2-800,3 0-224,2 0-480,0 0-160,1 2-96,2 1-672,-1-1-320,4 0-1632,-4 1-671,-2 1-1441</inkml:trace>
  <inkml:trace contextRef="#ctx0" brushRef="#br0" timeOffset="-184695.19">2819 4072 9472,'0'-16'3584,"5"13"-1920,-5 3-608,0 0 1151,0 0-511,-5 0-128,-2 9-256,-6 7-64,-5 7-672,-4 11 160,1 6 128,4-3-288,9-6 0,3 1-320,12-3-160,11-2 0,0-5 64,7-6 0,1-9 64,9-4-128,-4-6 0,-1-4-32,1 3-64,-6-5 32,0-10-32,-7-8 64,-10-6 32,-11-5-128,0-5 32,-14 2 64,-6 5 32,0 6-128,3 8-32,-3 8 32,-2 3 64,-1 4 0,1 7-32,2 7 32,5 9 32,5 2 32,6 2 32,2 5 0,13 0 0,1 0-160,4-5-32,5-4 96,2-3 32,3-6-288,8-5-160,-6-2-1504,6-6-672,4-4-3200,0 2-1343,-9-8 2079</inkml:trace>
  <inkml:trace contextRef="#ctx0" brushRef="#br0" timeOffset="-194018.27">1560 4128 7936,'0'-12'2976,"3"11"-1600,-1-2-608,-2 3 928,0 0 415,3 3 257,-1 3-480,3 8-256,-2 4-928,0 7 0,-3 2-32,2 0-224,-2-3-32,0-1-160,0-5 0,0 0-160,0-2-64,0-3-288,0-4-96,0 1-736,-5-6-256,0-2-640,2-2-288,-2 0-3551</inkml:trace>
  <inkml:trace contextRef="#ctx0" brushRef="#br0" timeOffset="-193746">1494 4275 12928,'13'4'4831,"-8"-4"-2623,10 3-1600,-7-3 1248,2 0-672,2 0-192,1 1-864,0 2-384,5-1 96,2-2-1856,3-2-768,2-2-3327</inkml:trace>
  <inkml:trace contextRef="#ctx0" brushRef="#br0" timeOffset="-173375.92">4698 4132 9344,'-5'-2'3520,"3"2"-1920,-3 5-800,5-3 1055,0 3 193,0 6 224,0 2-544,7 3-192,-2 2-864,6-2-64,4-5 64,8 2-96,2-8 32,0-3-192,1-2 0,-8-2-192,4-3 32,-4-6-224,-3-2-96,-5-1 32,-2 3 0,-5-5 32,-6-4 64,-7 2-32,-8 4-32,-7 6 32,-6 5-32,-2 7 0,3 8 0,-3 10 192,2 10 192,6 2 160,5-5 64,7-4-192,8 2-96,10 2-96,8 1-64,2-3-96,13-7 32,7-2-128,1-6 0,2-6 96,2-4 32,-2-6-128,-2-3-32,-5-4-672,-6-2-320,-2-1-800,-5 1-352,-3-3-1216,-5 4-544,-2-2-2271</inkml:trace>
  <inkml:trace contextRef="#ctx0" brushRef="#br0" timeOffset="-154055.6">5922 4121 5376,'-10'5'2112,"7"-5"-1152,-2 0-576,5 0 672,0 0-64,0 0 64,0 0-320,0 0-32,0 0-416,0 0 384,3 2 192,-1 0 96,3-2 63,3 0-191,-1 0-128,1 0-32,7 0-32,-2 0-96,7 0 0,-2 0-224,7 0-64,13-2-128,-9 2-32,-4 0-32,-5 0 32,3 0-128,-5 0 0,-5 0-256,-1 0-64,1 0-384,-8 0-96,3 0-256,-8 0-128,5 0-1663,-5 2-673,0 0-448</inkml:trace>
  <inkml:trace contextRef="#ctx0" brushRef="#br0" timeOffset="-144326.62">7212 4132 12032,'0'0'4479,"2"0"-2431,3 3-1344,-2-3 1184,5 0-928,5 0-192,-4 0-416,2 0-160,1 0-96,1 0-864,5-3-288,-3 1-1504,3-2-607</inkml:trace>
  <inkml:trace contextRef="#ctx0" brushRef="#br0" timeOffset="-192127.33">2276 4302 9216,'-5'-9'3520,"5"4"-1920,0 0-1024,0 5 991,0-6-287,2 1 32,1 1-256,-1-1-96,1-4-512,0 2 64,-1 3 128,3 0 128,3 1 96,2 3-96,0 0-96,0 0-96,6 3 32,-3-2-32,4 2-64,1-3-256,-3 0-96,5-3-96,0-1-64,-2 0-64,-2-3 32,-1 2-960,-2-2-384,-3 3-992,-2 2-5567</inkml:trace>
  <inkml:trace contextRef="#ctx0" brushRef="#br0" timeOffset="-192442.48">2428 4250 12160,'-2'6'4575,"-1"6"-2495,-7 8-864,5-11 1344,-2 3-640,-1-4-224,0 4-512,-2 1-192,5 3-544,2 0-64,3 4-32,8-7-64,0 3 0,2-5-160,2-1-32,1-1-32,3-9 32,-4 0-224,3-4-32,3-6-736,-5-1-256,5-3-992,-6 3-320,-1 0-160,-9 2 0,3 5-3071</inkml:trace>
  <inkml:trace contextRef="#ctx0" brushRef="#br0" timeOffset="-153395.37">5947 4256 6784,'-2'0'2624,"2"0"-1408,-3 3-576,3-3 864,0 0-224,0 0-32,0 0-97,0 0 1,0 0-608,0 0 224,3 0 128,-1 0-64,6 0 64,7-3-224,5 3-96,1 0 32,-1 0 0,3-2-192,-3 2-96,-4 0-96,7 0 0,-3 0-128,2-2-64,-4 2 0,0 0-32,-3 0-224,-2 0 0,0 0-608,-3 0-256,-3 0-640,1 0-192,-3 0-3615,-5 2-1921,0-2 3616</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06T22:30:24.828"/>
    </inkml:context>
    <inkml:brush xml:id="br0">
      <inkml:brushProperty name="width" value="0.05292" units="cm"/>
      <inkml:brushProperty name="height" value="0.05292" units="cm"/>
      <inkml:brushProperty name="color" value="#177D36"/>
      <inkml:brushProperty name="ignorePressure" value="1"/>
    </inkml:brush>
    <inkml:brush xml:id="br1">
      <inkml:brushProperty name="width" value="0.05292" units="cm"/>
      <inkml:brushProperty name="height" value="0.05292" units="cm"/>
      <inkml:brushProperty name="ignorePressure" value="1"/>
    </inkml:brush>
    <inkml:brush xml:id="br2">
      <inkml:brushProperty name="width" value="0.05292" units="cm"/>
      <inkml:brushProperty name="height" value="0.05292" units="cm"/>
      <inkml:brushProperty name="color" value="#FF8000"/>
      <inkml:brushProperty name="ignorePressure" value="1"/>
    </inkml:brush>
    <inkml:brush xml:id="br3">
      <inkml:brushProperty name="width" value="0.05292" units="cm"/>
      <inkml:brushProperty name="height" value="0.05292" units="cm"/>
      <inkml:brushProperty name="color" value="#ED1C24"/>
      <inkml:brushProperty name="ignorePressure" value="1"/>
    </inkml:brush>
    <inkml:brush xml:id="br4">
      <inkml:brushProperty name="width" value="0.05292" units="cm"/>
      <inkml:brushProperty name="height" value="0.05292" units="cm"/>
      <inkml:brushProperty name="color" value="#3165BB"/>
      <inkml:brushProperty name="ignorePressure" value="1"/>
    </inkml:brush>
    <inkml:brush xml:id="br5">
      <inkml:brushProperty name="width" value="0.05292" units="cm"/>
      <inkml:brushProperty name="height" value="0.05292" units="cm"/>
      <inkml:brushProperty name="color" value="#68349C"/>
      <inkml:brushProperty name="ignorePressure" value="1"/>
    </inkml:brush>
  </inkml:definitions>
  <inkml:trace contextRef="#ctx0" brushRef="#br0">5712 0 15616,'-2'13'5887,"2"-13"-3199,-2 32-2208,2-28 1344,0 6-640,-2 10-32,2 3-544,0 2-192,2 1-256,2-1-64,-1-2 32,0-1-160,1-5 32,-2-3-640,0-4-288,-1-5-1024,-1-3-352,-1-2-1248,-3-2-480,-1-6-1663</inkml:trace>
  <inkml:trace contextRef="#ctx0" brushRef="#br0" timeOffset="0.99">5652 112 15872,'4'-2'5887,"-3"0"-3199,4-2-2080,1 3 1440,3-2-832,1 1-192,1-1-544,1 0-160,2-1-192,0 4-160,0-2 0,-1 0 96,-7 2 32,1 0-32,-1 0-64,-1 0 96,-5 4 0,-1 8 320,-3 2 192,-2 1-192,-1 3 0,3 2-224,0 2-128,2-2-32,2 3-32,2-6 0,2-2 0,4-4 0,2-4 0,4-1 0,0 1 0,-2-7 0,-2-3 0,-2-1 0,3-6 0,1-11 0,-5 4 0,-2 3 0,-3-9 0,0 4 0,-6 2 0,3 3 0,-6 2 0,-1 2-224,-4 2 0,2 0-672,-2 7-288,1-1-896,4 9-352,0 3-1248,3 2-448,4 0-1919</inkml:trace>
  <inkml:trace contextRef="#ctx0" brushRef="#br0" timeOffset="1.99">5929 83 16895,'-2'1'6336,"2"-1"-3456,-1 11-2720,1-3 1280,1 6-448,3 3-32,0 3-448,0 4-160,2-1-224,-1 2-32,-2-8 96,1 1-160,0-8-32,0-1 0,-3-4 64,1-2 32,-2-3 96,0-3-96,-2-7-64,-1-4 0,-1-4-32,-2-2 128,3-4 160,0-1-160,3 5 0,2 7 0,1 3 0,0 2-160,7-3 32,1 3-64,-1 4-64,2-1-832,2 2-384,-2-1-1312,1 4-544,4 0-4224</inkml:trace>
  <inkml:trace contextRef="#ctx0" brushRef="#br0" timeOffset="2.99">4422 228 14208,'0'4'5343,"1"-2"-2879,1-2-2240,0 0 1152,0 0-32,0 0 224,1-2-576,4 0-256,2-5-448,1 4-128,-1-5-32,0 2-64,-4 1-64,0-1-64,-1 0-32,-4-9-160,-4 1-64,-3 4 224,2 7 128,0-3 352,-3 9 128,-3 3 256,2 2 64,2-2-288,0 11-160,0 8-32,3 1 0,4-7-96,4-8-96,-3-2-64,7 0-96,5 3-192,5-4-128,0-2-608,0-4-192,-1-1-1184,2-1-448,-2-1-1600,3-4-671,-6-3-641</inkml:trace>
  <inkml:trace contextRef="#ctx0" brushRef="#br0" timeOffset="3.99">4669 150 13952,'-3'-3'5183,"3"3"-2815,-9 0-1280,9 0 1440,-5 0-480,1 0 0,-8 3-736,0 0-256,0 8-608,1-1-128,-1 8-96,3-1-96,0 2-96,2 4 0,3-3-32,8-6-224,3-4-96,-2-2-160,8-3-64,-1-2 32,2-3 64,7-3 192,0-5 128,-3-8 32,-3-7-32,-3-4 0,-3 2 96,-3 8-64,-4-17 32,-1 5 352,-2-2 96,-1 4 448,0 5 192,0 6-608,0 14-288,1 2-32,1 11 32,0-4-32,1 24-64,3 18 0,1-6-32,0-6-352,3-2-160,-4-4-1312,5-8-544,-4-6-3296,6-4-1471,3-17 1119</inkml:trace>
  <inkml:trace contextRef="#ctx0" brushRef="#br0" timeOffset="4.99">3809 63 9984,'0'-13'3680,"0"10"-1984,0 3-1984,2 9 4159,-2-2-991,2 4-736,0 9-608,1 5-960,-1 6 0,0 3 64,-1-6-288,1-1-32,0-3-128,0-3 32,0-1-64,-1-5 64,1-3 0,-1-2 32,2-8 352,-1-6-320,-1 0-96,1-3-96,-1-9 0,3-7-64,1-2-32,4 0-64,7-2-32,-1 9-32,2 5 96,1 7-288,5 6-32,0 6 384,-5 6 192,-1 3-160,-4 4-64,-3-2 32,-3-2 96,-5-2 320,-6-4 96,-4 4-128,-5-3-96,1-3-96,0-6-64,-2 2-192,-2 1 32,-1-4-416,-5-4-224,4 0-704,1-8-352,5 0-1504,5 2-608,7 0-2975</inkml:trace>
  <inkml:trace contextRef="#ctx0" brushRef="#br0" timeOffset="5.99">5430 96 13056,'-1'-1'4927,"1"1"-2687,-2 1-1216,2 1 1472,-2 3-736,1 4-128,-1 4-608,2 1-256,0 4-416,2 3 128,1-1 128,2 0-320,1-2-160,-1-3-224,1-1-96,-2-4-896,-1-3-416,1-1-960,-4-2-384,0-4-4127</inkml:trace>
  <inkml:trace contextRef="#ctx0" brushRef="#br0" timeOffset="6.99">5422 82 13056,'-6'-9'4831,"6"9"-2623,4-4-1664,-2 0 1152,1 3-1120,1-3-320,-1 4-1728,1 0-608,3 2-3903,-1 3-1633,0 0 3936,-1 0 1888</inkml:trace>
  <inkml:trace contextRef="#ctx0" brushRef="#br0" timeOffset="7.99">5627 95 14464,'-5'-5'5439,"-4"1"-2943,1 2-1856,0 0 1312,3 2-832,0 0-160,-3 0-288,-5 2-128,0 1-288,4 2-32,3 1 96,2 2-192,2 1-64,6 1-32,4-1-32,5 0-160,1 2 32,-1 1-96,-3 3 0,1 2-32,-6-3 64,0 3 128,-1-1 96,-4 0 352,-3-6 224,0 1 96,-4-5 64,-3 0-288,-2-4-128,-1-2-288,-3-4-96,5-4-992,1-1-448,2-5-1504,2-4-576,-3 1-3583</inkml:trace>
  <inkml:trace contextRef="#ctx0" brushRef="#br0" timeOffset="8.99">4070 77 14848,'0'4'5631,"2"-5"-3071,-2 9-1920,3 2 1312,1 8-704,0 5-64,2 8-512,-3-1-96,-2-4-320,4-4-160,-1-1 0,-4-3-64,4-2-32,-4-2-480,3-3-160,-1-3-1152,-2-3-448,0-5-1312,0 0-480</inkml:trace>
  <inkml:trace contextRef="#ctx0" brushRef="#br0" timeOffset="9.99">5124 189 13184,'0'3'4927,"1"0"-2687,3-3-1632,-1 0 1184,1 0-288,1-3-32,2 0-672,0-3-320,2 4-288,0-1-96,1-5 32,-1 2-64,-1-6 32,0 4-64,-3-4 64,-1 3-128,-4 0 0,-2 1 32,-4 2 0,-3 1 0,1 2 64,-3 1 448,-3 7 288,1 6 32,-2 3 64,5 5-384,1 2-64,2 2-128,5 3-32,4-3-160,3-4-96,2-5 64,2-2 0,1-5-128,5 1 32,1-4-768,1-1-320,-1-6-992,-2 1-352,-1-4-1408,1 2-512,-4 0-1791</inkml:trace>
  <inkml:trace contextRef="#ctx0" brushRef="#br0" timeOffset="10.99">5367 98 9984,'-2'-3'3680,"2"1"-1984,0-1-640,0 1 1151,0 1 33,0 0 160,-5-1-480,2 0-128,-6 2-1024,-5 2-32,-1 1-32,4 2-384,2 3-192,2 1-64,2 2-64,3 0 0,5 0 64,4-1-32,6 2-32,1-2 32,2 3-32,-4-2 0,0 0 0,-5 3 0,1-3 0,-4 0 0,0 1 64,-4-1 96,-4-2 128,-2-2 0,-2 1 64,-4-4-192,0 2-96,-3-2-256,2-4-128,0-4-960,3-2-352,2-2-1280,0-3-480,4 2-3423</inkml:trace>
  <inkml:trace contextRef="#ctx0" brushRef="#br0" timeOffset="11.99">4929 132 8704,'0'0'3328,"0"0"-1792,0 3-800,0-3 992,3 4-129,-3 0 1,6 3-256,-3 3-96,0 4-704,1 4 160,-2-1 64,3 3 32,-2-4 0,-3 0-192,4-1-32,-4-7-320,4 2-96,-2-6-32,-2 2 64,-2-2-32,-2-4 0,0-4-32,2 1 0,-1-8-64,0-3-64,-1-5-64,-1-1 32,5 1 32,0-4 0,7 2 0,1 3 0,4 1 0,-1 4 0,2 2 0,-1 0 0,1 5 64,-1 1 32,0 2-128,0 3 32,-1 0-512,-1 2-128,0-1-800,-4 0-384,2 3-1472,-4-1-703,0 0-1569</inkml:trace>
  <inkml:trace contextRef="#ctx0" brushRef="#br0" timeOffset="12.99">4182 192 11392,'2'3'4288,"-2"1"-2305,6 3-1311,-6-4 1120,2 3 32,3 2 96,0 1-352,6-4-160,1 0-800,2-2 0,0-2 32,-2-2-288,-2-2-32,2-3-192,-3-2-32,1 0-32,-5-3-64,-3 3-128,-2-4 0,-3-2 0,-5 0-32,-4 3 32,-3 5 0,2 6 288,-1 3 128,3 3 64,3 8 96,1 7 128,1 0 32,3 2-192,-1-2-96,4-3-96,4-4-64,3-1-96,5-2 32,2-3-128,0-2 0,1-3-256,3-1-128,2-4-992,-1 0-352,0-2-1984,-3-4-800,-3-1-2271</inkml:trace>
  <inkml:trace contextRef="#ctx0" brushRef="#br0" timeOffset="13.99">4641 428 7168,'0'0'2720,"0"0"-1472,0 1-768,0-1 832,0 1-224,1-1 32,-1 1-288,0 0-65,1 0-415,0 0 128,0 1 96,0 0 32,0-1 32,0 1-96,0 0 64,1-1-192,0 0-96,-1 1-96,1 1 0,0-1 0,1 1 96,-1 1-32,0-1 64,0 0 0,1 1 32,-1 0-64,1 2-32,-1-1-256,2 0-64,-1 0 64,0 1 32,0 0-96,0 0 32,0-1 0,0 3 64,-1-1 32,1 1 32,0-2 64,0 1 96,0-2-64,0 1 32,0 0-96,0 1 0,0-3-96,0 2 32,0-1-64,-1 2-32,1-1 96,0 1 0,-1-2 32,1 2 0,0-1 0,0 1 0,-1-1 0,2 0 64,-2-1-96,1 0-64,-1 0 0,1 0 32,-1 0-32,0-1-32,-1 0 32,1 1 32,0-1 32,0-1 32,-1 1-160,1 0-32,0-1 32,0 1 64,-1-2-64,1 1 0,0 0 32,-1-1 64,0 1-32,1-2-32,-1 1 32,0 0-32,1 0 0,-1 0 0,0 0 64,1 0 32,-1-1-32,0 1 32,1 0-128,-2 0 0,2 0 32,-2 0 0,1 0 0,-1-1 64,0 0-96,1 1 0,0-2 32,-1 2 64,0-1-96,1 0 0,-1 0 32,1 0 64,-1 0-448,0 0-160,0 0-640,0-1-288,0 1-1472,0-1-576,0 0-2335</inkml:trace>
  <inkml:trace contextRef="#ctx0" brushRef="#br0" timeOffset="14.99">4558 589 7296,'0'0'2720,"0"1"-1472,0 0-672,0-1 736,0 0-192,0 0 0,0 0-33,0 0 129,1 0-672,0-1 128,-1 0 64,1 1 32,-1-2 96,1 0-192,0 0-96,0-1-64,0 0 0,0 1-128,1-2-64,0-1 160,1-1 128,0 0-160,0 0-96,0-1-192,1 0-64,-1 1-32,1 0-64,-1 1 32,0-1-32,0 1 0,0-1 0,-1 1 0,1-1 64,0 1-32,-1 1-32,0 0 32,1-1 32,-1 1-32,0 0-32,0 0 32,0 0 32,-1 1-32,0 1-32,1 0 32,-2 0-32,1 1 0,0-1 0,0 1 0,0 0 64,-1 0-32,1 0 64,0 0-128,-1-1-64,2 2 64,-2-1 64,0 0 0,1 1 64,-1-1-64,0 1 64,0 0-64,0 0-32,0 0-544,0 0-192,-1 0-1920,1 0-736,0-1-2975</inkml:trace>
  <inkml:trace contextRef="#ctx0" brushRef="#br0" timeOffset="15.99">4812 753 5504,'0'0'2112,"0"1"-1152,0-2-416,0 1 704,0 0-160,0 0 32,0 0-32,0 0 64,0 0-640,0 0 128,0 0 95,0 0-255,0 0-32,0 0-128,0 0 32,0 0 96,0 0 32,0 0-192,0 0-32,0 0 0,0-1 64,0 0-32,1 0 64,0 1-128,-1-2-64,1 0-64,0 1-96,0-1 32,0 0-32,0-1 0,1 1 0,-1 0 0,1 0 64,0-1-32,0-1-32,1 0 32,-1 0-32,0 0 0,0 0 0,1 0 0,-1 0 0,1-1 0,0-1 0,0 0 0,1 1 0,0 0 0,-1 0 0,0-1 0,-1 2 64,2-1-96,-2 1 0,1 0 32,-1-1 0,0 2 0,1-1 0,0 0-96,0-2 64,0 1 32,-1 0 64,1 1-32,0-1-32,-1 1 32,0-2 32,-1 2-96,1-1 0,1 2 32,-1-1 64,0 1 32,0-1 96,0 1-96,0-1-64,1 0 0,-1 0 32,1 0-96,-1-1 0,0 2 32,0-1 0,0 1 0,-1 0 64,0-1-96,1 0 0,0 0 32,0 0 64,0 1-32,-1 0-32,1 1-64,-1-1 32,1 1 32,0 1 0,-1-2-96,1 1 64,0-2 32,-1 2 0,1-2 64,0 2 32,-2-2-32,2 2-64,-1 0-64,0-1 32,0 1 32,0 0 64,0 0-96,0 0 0,0 0 32,-1 1 0,1-1 0,0 1 0,-1-1 0,0 1 0,1 0 0,-1-1 0,0 1 0,1-1 64,-1 0-96,1 1 0,-1-1 32,1 0 64,-1 2-32,1-2 64,-1 0-128,1 2 0,-1-1-32,1 0 0,0 1 64,-1-1 0,0 1 0,1-1 64,0 0-32,-1 1-32,0 0-64,0 0 32,0 0 32,0 0 64,0 0-32,0 0-32,0 0 32,0 0-32,0 0-160,0 0 32,0 0-288,0 0-128,0 0-352,0 0-160,0 0-832,0 0-415,0-1-2369</inkml:trace>
  <inkml:trace contextRef="#ctx0" brushRef="#br0" timeOffset="16.97">4984 440 7168,'0'0'2720,"0"0"-1472,0 1-768,0-1 832,0 0-224,1 1 32,-1 0-288,0-1-65,1 2-415,0-1 128,0 1 96,0-1 32,0 1 32,0 0-96,1 0 64,-1-1-192,1 0-96,-1 1-96,1 1 0,0-1 0,1 1 96,-1 1-32,0-1 64,0 0 0,1 1 32,-1 0-64,1 2-32,-1-1-256,2 0-64,-1 0 64,0 1 32,1-1-96,-2 2 32,1-2 0,0 3 64,-1-1 32,1 1 32,0-2 64,0 1 96,0-2-64,0 1 32,0 0-96,0 1 0,0-3-96,0 2 32,0-1-64,-1 2-32,1-1 96,0 1 0,-1-2 32,2 2 0,-2-2 0,1 3 0,0-2 0,0 0 64,-1-1-96,1 0-64,-1 0 0,1 0 32,-1 0-32,0-1-32,-1 0 32,1 1 32,0-1 32,0-1 32,-1 1-160,1-1-32,0 1 32,0 0 64,0-2-64,-1 1 0,1 0 32,-1-1 64,0 1-32,1-2-32,-1 1 32,0 0-32,1 0 0,-1 0 0,0-1 64,1 1 32,-1 0-32,0 0 32,1 0-128,-2 0 0,2 0 32,-2 0 0,1 0 0,0-1 64,-1 0-96,0 1 0,1-2 32,0 2 64,-1-1-96,0-1 0,0 2 32,1-1 64,-1 0-448,0-1-160,0 2-640,0-2-288,0 0-1472,0 0-576,0 0-2335</inkml:trace>
  <inkml:trace contextRef="#ctx0" brushRef="#br0" timeOffset="17.97">5155 765 5504,'0'0'2112,"0"1"-1152,0-2-416,0 1 704,0 0-160,0 0 32,0 0-32,0 0 64,0 0-640,0 0 128,0 0 95,0 0-255,0 0-32,0 0-128,0 0 32,0 0 96,0 0 32,0 0-192,0 0-32,0 0 0,1-1 64,-1 0-32,0 0 64,1 1-128,0-2-64,-1 0-64,1 1-96,0-1 32,0 0-32,0-1 0,1 1 0,-1 0 0,1 0 64,0-2-32,0 0-32,1 1 32,-1-1-32,0 0 0,0 0 0,1 0 0,-1 0 0,1-2 0,0 1 0,0-1 0,1 1 0,0 0 0,-1-1 0,0 1 0,-1 0 64,2 1-96,-2 0 0,1 0 32,0-1 0,-1 2 0,0-2 0,1 1-96,0-1 64,0 0 32,-1 0 64,1 1-32,0-1-32,-1 0 32,0 0 32,0 1-96,0-1 0,0 2 32,0-1 64,0 1 32,0-1 96,0 1-96,0-1-64,1 0 0,-1 0 32,1 0-96,-1-1 0,0 2 32,0-1 0,0 1 0,-1-1 64,1 1-96,0-1 0,0 0 32,-1 0 64,1 1-32,-1 0-32,1 1-64,-1-1 32,1 1 32,0 1 0,-1-2-96,1 0 64,0 0 32,-1 1 0,1-2 64,0 2 32,-2-2-32,2 2-64,-1 0-64,0-1 32,1 1 32,-2 0 64,1 0-96,0 0 0,0 0 32,0 1 0,-1-1 0,1 0 0,-1 1 0,1 0 0,-1 0 0,0-1 0,0 1 0,1-1 64,0 0-96,-1 1 0,0-1 32,1 0 64,0 2-32,-1-2 64,0 0-128,1 2 0,-1-1-32,1 0 0,0 1 64,-1-2 0,0 2 0,1 0 64,0-1-32,-1 1-32,0-1-64,0 1 32,0 0 32,0 0 64,0 0-32,0 0-32,0 0 32,0 0-32,0 0-160,0 0 32,0 0-288,0 0-128,0 0-352,0 0-160,0 0-832,0 0-415,0 0-2369</inkml:trace>
  <inkml:trace contextRef="#ctx0" brushRef="#br0" timeOffset="18.97">5498 783 7168,'0'1'2720,"0"-1"-1472,0-2-768,0 2 832,0 0-224,-1-1 32,1 1-288,0-1-65,-1 0-415,0-1 128,0 0 96,0 1 32,0 0 32,0-2-96,-1 2 64,1-1-192,-1 1-96,1-1-96,-2 0 0,1 0 0,0-2 96,0 1-32,0-1 64,0 1 0,-1-1 32,1 0-64,-1-1-32,0-1-256,0 1-64,0 0 64,0-1 32,0 0-96,-1 1 32,2-1 0,-1-2 64,0 2 32,1-2 32,-1 1 64,0 1 96,0 0-64,0 0 32,0 0-96,0 0 0,0 1-96,0-1 32,0 2-64,1-4-32,-1 2 96,0 0 0,0 1 32,0-3 0,1 2 0,-1 0 0,1-1 0,-2 2 64,2 0-96,-1-1-64,1 2 0,-1-2 32,1 2-32,0-1-32,0 1 32,0 0 32,1 0 32,-1 0 32,1 0-160,-2 0-32,2 1 32,-1 0 64,1 0-64,-1 1 0,0-1 32,1 0 64,0 1-32,-1 0-32,1 0 32,0 0-32,-1 0 0,1 0 0,0 1 64,-1-2 32,0 3-32,1-2 32,0 0-128,0-1 0,0 1 32,1 0 0,-1 1 0,0 0 64,1-1-96,0 1 0,-1 0 32,0-1 64,1 2-96,0-2 0,0 2 32,-1-2 64,1 2-448,0-1-160,0 0-640,0 1-288,0-1-1472,0 1-576,0 0-2335</inkml:trace>
  <inkml:trace contextRef="#ctx0" brushRef="#br1" timeOffset="19.97">3625 1425 6016,'0'0'2272,"0"0"-1216,0 2-800,0-2 512,0 0-256,0 0 32,0 0-128,0 0 0,0 0-224,0 2 160,0-2 64,0 0 0,0 0 0,0 0 256,0 0 128,0 0 0,0 0 63,0 0-415,0 0-96,0-2-224,0-2-32,0 1 32,0-1 0,0-1-64,0-2 32,0-2 0,0-2 32,0-2-64,0-1 32,0-4-128,0 2 0,0 0 96,0-2 32,0 1-32,0-2-64,0 3-64,0 0 32,2 1 32,-2 5 0,0-12 128,0-1-128,0-2 0,-2 0 0,2 0 0,0 4-96,0-1 64,0 2 96,0 2 96,0 2 0,0 0 64,0 1-192,0 3-32,0-1 0,0 3 64,-2-5-96,-1-1 0,1-3 32,1-1 0,-1 3 64,0-1-32,0 4 64,2 1-128,-2 1-64,0 2 64,2 0 64,0 3 0,0 0 64,-3 0 0,3 2 32,-2-1 0,0-1 0,0 0-64,0-2-64,2 0 32,0 0-32,0 2 0,0 1 0,0 1-96,0 0 64,2-1 32,0 2 0,-2 1 64,2 0 96,0-1 64,1 1 32,-3-1 0,0 0 0,2 0-64,-2 1-32,0-1-96,0 1 32,0 1-64,0 2 64,0 0-128,0 0 0,2-2 32,2 1 0,1 1 0,2 0 0,1 0-96,0 0 64,0 0 32,2 0 64,2 0-32,2 0 64,2 0-128,2 0 0,-1 0 32,-2-2 0,2 2 0,1 2 0,0-2 0,2 0 0,2 0 0,1 0 0,-3 0 0,0 0 0,4 0 0,0 0 64,1 0-32,-3 0-32,1 0-64,-2 0 32,2 0 32,-9-2 0,0 2-96,4 0 64,-4 0 96,2-2 32,4 2-32,1 0-64,-3 0 32,6 0-32,-4 0 64,0 0 32,-1-2-128,-4 2 32,3 0 0,1 0 64,-1 0-32,-4 0-32,-2 0-64,2 0 32,-2 0 32,2 0 0,-1 0 0,-3 0 64,-1 0 32,0-2 96,-3 2-32,2 0 0,-2 0-192,0-2 32,0 1 0,0 1 0,0 0 0,0 0 0,0 0 0,0 0 0,-2 0 0,1 0 0,-1 0 0,0 0 0,-2 0-224,0 0-96,-1 0-736,-1-2-288,0 2-4511</inkml:trace>
  <inkml:trace contextRef="#ctx0" brushRef="#br1" timeOffset="20.99">5589 604 6016,'-6'-1'2272,"6"1"-1216,0 0-736,0 0 544,0 0-224,0 0-32,0 0-96,0 0 96,2 0-352,0 0 416,0 0 256,0 0-64,2 0-33,-2 0-95,0 0-96,0 0-256,2 0-160,1 0-128,0 0-96,-1 0 96,4 0 64,-2 0 128,5 0 64,1 0-160,0 0-64,2 0-64,-4 0 32,-6 0-64,6 0-32,-4 0-64,6 0 32,-2 0 32,3 0 0,-3 0 64,4 0 32,-1 0-128,2-2 32,-5 2-64,4 0 0,-4 0 64,0 0 0,0 0 64,5-2 32,-6 0-128,1 2-32,1 0 96,3 0 32,4 0 64,-6 0 0,-1-4 0,-2 4 0,5 0-160,-2 0-32,1 0 32,-1 0 64,-2 0 0,0 0-32,0 0-64,-4 0 32,0 0 96,0 0 32,0 0-32,2 0 32,-2 0-64,2 0-32,-2 0 32,3 0-32,-3 0 0,-1 0 0,2 0 0,-3 0 64,-1 0-32,2 0-32,-3 0-64,-1 0-32,1 0 64,0 0 0,0 0 96,0 0 32,-2 0-32,0 0-64,0 0 32,0 0 32,0 0-32,0 4-32,0-4 32,0 0-32,0 4 0,0-1 64,0-3-32,0 9-32,0-6 96,0 11 64,0-4 64,0 3 32,0-3-64,0 7-32,0 7-32,0 3 64,0-1-96,0-2 0,0-5-32,-2-3-64,2 0 32,0 0-32,0 2 0,2 2 64,-2-1-96,0 3 0,0-1 32,0 1 64,0 1-32,0 1-32,0-1 96,-2-3 64,0-1-64,0-4 0,2-4 96,0-1 32,2 1-96,-2-2-32,2 0-32,-2 2-64,2-1 32,-2 1-32,0 2 0,0-1 64,0-1-32,-4 2 64,4-1-128,-2 0 0,2 3 32,0-2 64,0 1-32,0 0-32,0 1 32,0-1 32,0 2 32,0-3 32,2-1-64,-2-1 32,0-2-64,0-2 64,0-1 0,0 1 32,-2-1-64,0 2 32,2-1-64,0 2-32,2 0 32,0 0 32,2 2-96,-4-5 0,0 1 32,0-1 64,0-2-32,0 2 64,0-3-224,0 0 32,0-3-736,0 0-352,-4 0-2048,-1-3-927,-4 3-1313</inkml:trace>
  <inkml:trace contextRef="#ctx0" brushRef="#br2" timeOffset="21.99">1773 631 10880,'0'-3'4032,"0"0"-2177,0 0-767,0 3 1344,0 0-384,0 0-96,0 0-896,0 0-384,0 0-416,0 0-256,0 0-32,0 0-736,0 0-320,0 0-896,0 3-384,10 3-3711</inkml:trace>
  <inkml:trace contextRef="#ctx0" brushRef="#br0" timeOffset="22.99">5580 623 7296,'0'-1'2720,"0"1"-1472,0-1-672,0 1 736,0 0-192,0 0 0,0 0-33,0 0 129,0 0-672,-1 1 128,1-1 64,-1 1 32,0 1 96,1-1-192,-1 1-96,0 2-64,0-2 0,0 1-128,-1 1-64,0 0 160,-1 2 128,0 0-160,0 1-96,0-1-192,-1 2-64,0-2-32,1 0-64,0-1 32,0 0-32,0 0 0,0 1 0,1 0 0,-1-1 64,0 0-32,1 0-32,0-1 32,-1 0 32,0 0-32,2 1-32,-1-2 32,0 1 32,0 0-32,2-2-32,-2 0 32,1-1-32,0 1 0,1-1 0,-1 0 0,0 1 64,1-2-32,-1 2 64,0-2-128,0 2-64,0-1 64,1 0 64,0-1 0,-1 1 64,1-1-64,0 0 64,0 0-64,0 0-32,0 0-544,0 0-192,1 0-1920,-1 0-736,0 1-2975</inkml:trace>
  <inkml:trace contextRef="#ctx0" brushRef="#br2" timeOffset="23.99">1926 787 11136,'0'-4'4224,"0"2"-2305,0 2-1055,0 0 1280,0 2-480,-8 5-96,5 5-448,-3 10-224,-1 3-512,-4 3-96,11 2 32,0 1-128,3-6 64,5-3-32,2-6 32,4-1-128,11-2-32,-1-7-96,4-6-32,-3-9 96,3-4 32,-4-6-32,1-6-64,-12-2 32,-6-1-32,-7-4 0,-11 1 0,-6 4 0,-5 2 64,-2 7-32,1 4-32,5 9-320,0 5-128,5 5-544,2 1-256,4 2-1248,-3 4-480,10 3-3167</inkml:trace>
  <inkml:trace contextRef="#ctx0" brushRef="#br2" timeOffset="24.99">2125 799 11392,'0'3'4288,"3"0"-2305,1 6-1183,0-3 1152,-1 7-640,1 5-192,-1 4-288,4 1-160,0 1-352,0-2 64,-3-4 128,-1-3-192,3-2-32,-6-3-160,8-4-32,-8-6 32,7-3 64,-7-6-32,3-8 64,-3-1-128,7-13-64,-3 1-96,0-2 32,2 4 32,1 6 0,4 4-96,2 5 64,5 7 32,-1 6 64,1 6 256,-3 4 160,-2 8 64,-2 7 32,-4 6-288,-1 0-160,1-3 96,1-3 160,-2-3-192,1-3-96,-3-7-512,0 0-128,-1-6-640,0-6-192,1-6-3872,3-6-1663,0-4 1023</inkml:trace>
  <inkml:trace contextRef="#ctx0" brushRef="#br2" timeOffset="25.99">1814 839 6912,'-7'-19'2624,"7"17"-1408,7-2-352,-7 4 928,0 0-96,0 0 63,0 0-31,0 0 128,0 0-1024,0 0 256,0 0 96,0 0-160,0 0-32,0 0-288,0 0-96,0 0-224,0 0-64,0 0-128,0 0 32,0 0-64,0 0 0,0 0-32,0-6 64,0 0-32,-7 0 64,7 0-192,0-1-96,0 5 32,0-2 0,0 0 32,0 2 0,0 2 0,0 0 0,0 2 64,0 6 96,0 1 128,0 6 64,0 4-96,0 2 0,7 1-160,-7-1 0,0 2-32,4-2 32,-4-2 0,0-4 96,0-2-96,0 0-64,0-4-96,0-3 32,0 0 32,0 1 0,0-5-224,0 2 0,0-4-768,-4-4-224,4-2-576,0 0-160,0 0-1984,4-4-799,-1 1-929</inkml:trace>
  <inkml:trace contextRef="#ctx0" brushRef="#br1" timeOffset="26.99">340 1080 6784,'-4'-10'2624,"4"2"-1408,0-6-448,0 6 864,0 0 0,0 8 64,0 0-33,0 0 1,7 8-896,1 7 544,6 7 192,2 4-224,1-1-96,-2 9-416,-1 14-64,6 0-352,0 0-128,2 3-64,-2-3 32,1-4-32,-4-7 64,-5-8-64,0 2 0,-2-21 32,1 2 32,2-9 32,7-11 0,-7-9-128,3-14-32,5-8 32,-8-6 0,-1-10-160,-4 11 32,5-4 64,-5 3 32,-8 1-32,8 3 32,-8 8 0,9 0 96,-5 7-96,-4 4-64,8 4-96,-8 3 32,0 4-256,0 4-64,0-4-320,0 11-128,0 0-352,0 3-128,0 5-608,0-1-160,0 4-1536,0 4-639,-8 0-865</inkml:trace>
  <inkml:trace contextRef="#ctx0" brushRef="#br0" timeOffset="27.99">4876 1012 8448,'0'0'3168,"0"0"-1728,0 6-352,0-6 1088,0 6-289,0 0 577,4 9-704,-4 6-928,6 5 64,-6 8 64,8-2-96,-2 7 32,1 11-288,0 6-128,0 14-64,-4 1-32,0-9-128,-3-5-96,0-4 288,0 4 64,0-7-160,0-2-64,0-16-96,0 1-32,0-6-192,0-6 32,0-3 0,0-7 64,0-2-32,3-6-32,-3-3-320,3-5-128,1-8-992,-1-1-384,-3-1-832,0 0-352,0 2-3647</inkml:trace>
  <inkml:trace contextRef="#ctx0" brushRef="#br0" timeOffset="28.99">5160 1014 8448,'0'0'3168,"0"0"-1728,0 6-352,0-6 1088,0 6-289,0 0 577,3 9-704,-3 6-928,6 5 64,-6 8 64,8-2-96,-2 7 32,1 11-288,0 6-128,0 14-64,-4 1-32,0-9-128,-3-5-96,0-4 288,0 4 64,0-7-160,0-2-64,0-16-96,0 1-32,0-6-192,0-6 32,0-3 0,0-7 64,0-2-32,3-6-32,-3-3-320,3-5-128,1-8-992,0-1-384,-4-2-832,0 2-352,0 1-3647</inkml:trace>
  <inkml:trace contextRef="#ctx0" brushRef="#br0" timeOffset="29.99">6172 1024 13440,'-6'0'4991,"-1"0"-2687,7 5-1920,0 0 1120,0 10-160,2 8 128,-2 7-448,2 8-160,1-6-480,1-2-160,-4 1-32,2 0-96,-2-5-64,6-2-448,-5-5-128,2-4-992,-1-4-448,2-4-1280,-2-6-576,-2-1-1759</inkml:trace>
  <inkml:trace contextRef="#ctx0" brushRef="#br0" timeOffset="30.99">5678 1090 9472,'0'-11'3520,"0"7"-1920,2 3-448,-2 1 1215,0 0-319,3 1-96,-1 4-320,0 8-160,1 5-800,-1 5 96,2 6 0,-1 2-192,-1-7 0,0 0-352,1 1-64,-1-2-96,0-1 32,-2 0-224,2-10 32,0-1-608,2-4-256,-2-5-768,2-6-288,-2-1-1024,0-2-480,-2-6-2079</inkml:trace>
  <inkml:trace contextRef="#ctx0" brushRef="#br0" timeOffset="31.99">5758 1041 10880,'3'2'4128,"1"-2"-2241,4 7-735,-7 0 1376,2 10-416,-1 4-128,3 6-640,-3 5-192,0 1-672,0-10-64,1-2 0,-1 1-224,0-3-96,-2-1-224,3-3-64,-1-4-832,1-3-288,-3-2-896,4-6-288,0 0-3999</inkml:trace>
  <inkml:trace contextRef="#ctx0" brushRef="#br0" timeOffset="32.99">3858 1272 7936,'2'2'2976,"0"-2"-1600,2-3-416,-4 3 1088,2-5-161,-2 1 609,2-5-672,-2-2-960,-2 0 32,-2 1 64,-2-1-96,0 1-32,-2 4-192,-2 2-64,-5 4-192,4 2 0,-1 8 64,-2 5 96,-1 3-160,3 2 32,2 1-128,4-5 64,4-1-64,6-3 0,2-1-96,4-2-32,6 0-32,7-3 0,0-3-160,-2-1 32,-1-2-352,0 0-96,3-4-640,-6-3-224,0-2-1088,-3-2-416,-4 0-1536,-2 1-671,-4 2-65</inkml:trace>
  <inkml:trace contextRef="#ctx0" brushRef="#br0" timeOffset="33.99">3929 1077 12160,'-5'0'4575,"5"-2"-2495,0 5-1440,0-1 1120,0 4-64,0 5 96,0 5-544,0 5-224,0 4-576,2 5-64,-2-2-32,3-2-192,-1-2-32,0-4-64,0-6 32,0-3 0,2-2 32,0-2 0,0-5 0,0-6-64,0-5 32,0-7-128,0-5 0,0-6 32,2 1 64,0 3-96,0 4 0,2 3 32,1 6 0,-2 7-96,1 8 64,-2 6 160,0 7 160,-1 6-96,-1 0 64,0 0-160,0-4 0,2-5-96,-6-2-32,4-2-544,-2-2-160,0-2-928,0-2-288,-2-3-960,2 2-384,0-6-2751</inkml:trace>
  <inkml:trace contextRef="#ctx0" brushRef="#br0" timeOffset="34.99">5890 1255 12416,'-5'0'4639,"5"0"-2495,3 0-1568,-3 0 1088,5 3-160,-1 1 64,0-1-320,5 1-128,-4-1-608,2-1 32,-1 0 96,7-2-160,-5-2 0,4-5-384,-3-2-96,-2-2 32,0-3 96,-7-2-96,0 1-32,0 2-160,-7-2 32,0 4 64,-2 6 32,-3 5 160,-4 5 160,-2 7-96,4 5 64,1 4 32,5-1 160,4-6-192,6-1 0,5-1-128,3 1-96,-2-1-224,1-1-32,4-2-608,3-3-192,0-5-1024,-1-1-352,4-1-1216,-6-1-448,0-3-1759</inkml:trace>
  <inkml:trace contextRef="#ctx0" brushRef="#br0" timeOffset="35.99">6085 1172 11648,'0'-14'4288,"0"8"-2305,0 3-767,0 3 1344,0-2-352,-2 2-128,-3 2-544,-4 7-224,-5 7-736,-2 6 128,0 0 160,5-1-352,3-2-32,0 1-224,8-3-96,0 2-160,11-3 0,1-4-64,-1-3 0,5-3-288,0-6-160,7-4-672,0-1-192,-2-3-704,4 2-224,-9-5-1376,-4-4-576,-3-3-1439</inkml:trace>
  <inkml:trace contextRef="#ctx0" brushRef="#br0" timeOffset="36.99">6099 1270 11648,'-3'0'4288,"8"-3"-2305,0 1-1119,1-1 1184,4-1-672,1 1-160,3-1-576,6-1-160,-1-2-288,-3 1-128,-2-2 32,-2 3-128,-1 0 0,-2 2-1184,-2-1-512,-3 2-1824,1 4-767,2 2-705</inkml:trace>
  <inkml:trace contextRef="#ctx0" brushRef="#br0" timeOffset="37.99">6287 1190 13952,'-2'4'5183,"0"3"-2815,-1 4-2048,3-10 1088,0 6-544,0 8-32,0-1-288,0 0 0,0-1-320,0 0-192,3-1-64,-3 1-384,2-4-160,-2-2-960,2-2-352,0-1-1440,0-1-511,3 1-1217</inkml:trace>
  <inkml:trace contextRef="#ctx0" brushRef="#br0" timeOffset="38.99">6261 1117 10880,'-2'-8'4128,"4"3"-2241,1-1-2271,-3 5 576,3-1-1919,-1 0-705,2 4-1632,3 1-736</inkml:trace>
  <inkml:trace contextRef="#ctx0" brushRef="#br2" timeOffset="39.99">2223 1109 10624,'0'-2'3936,"0"-2"-2112,0 0-2208,0 4 640,0 0-2432,6 0-960,5 4-736,-4 6-192</inkml:trace>
  <inkml:trace contextRef="#ctx0" brushRef="#br2" timeOffset="40.99">2318 1162 10240,'0'19'3872,"6"-8"-2112,1 15-993,-1-17 1121,2 4-256,-1-1 64,0 4-576,0 2-224,0-3-512,-4 5 32,4-5 32,1-3-224,-8-5-64,6 5-32,-6-6 0,0-6 128,0 0 96,-6-9-64,6-7 64,-8-6-64,1-3 0,4-6-160,0 1-96,3 2 0,0 3 32,6 6-96,1 4-64,4-4 64,3 7 0,0 3-128,0 3 32,0 2-576,-1 4-192,2 4-864,-5-2-384,-2 5-2048,2 2-927,-4 0 319</inkml:trace>
  <inkml:trace contextRef="#ctx0" brushRef="#br2" timeOffset="41.99">2645 1162 14464,'0'-12'5439,"0"6"-2943,-10-4-2144,10 4 1248,-7 3-704,0 0-128,-3 3-96,-5 3-32,-2 3-352,-1 3 32,1 4 32,3 2-128,0 0-64,7 1 0,0-3-32,7-1-160,7-3 32,3 1 0,8-1 64,0-3-96,-1 0 0,1 0 32,3 4 64,-11-4-32,4 9-32,-11 1-64,4-3 192,1-1 64,-8 1 96,-8-1 160,-2-3-64,-4-2 32,-4-7-160,-3 0 0,-3 0-224,-1-10-32,4-2-512,5-1-128,1 7-1024,1 0-384,14 3-3488,0 3-1535,8 6 1343</inkml:trace>
  <inkml:trace contextRef="#ctx0" brushRef="#br2" timeOffset="42.99">1811 1202 9600,'-4'0'3584,"4"0"-1920,0 0-736,0 0 1151,0 7-415,0 2 0,4 4-416,-1 5-128,1 7-608,3 6 96,0 3 128,0 0-96,0-3-64,0 0-256,0-9-64,-4-7-128,0 4-32,1-10-32,0 4-64,-4-8 224,0 3 96,-4-18 32,0-9-160,-2-6-128,-1-8-32,0-5 32,0-8-32,3-8-32,4 14-64,4 6 32,3 6 32,3 6 0,4 4-96,0 5 64,4 4 32,6 6 0,-6 6 0,-1 10 64,1 5-96,-11 4 0,-1 0 96,-6-1 32,0-2 160,-10 3 96,-1-1-64,5 1 0,-5-6-96,1-1-32,-1-8-256,-4-7 0,2-7-544,2-2-192,4 0-1152,1 0-480,6-1-1152,0 4-543,3 2-1441</inkml:trace>
  <inkml:trace contextRef="#ctx0" brushRef="#br2" timeOffset="43.99">2035 1240 15232,'-15'3'5695,"15"-3"-3071,0 3-1920,-3 0 1344,-4 3-800,7 0-160,-3 3-512,3 1-128,0 5-256,3 5 0,4-2 32,-1-3-32,9 4 32,3-10-64,1-2 64,3-2-128,-1-10 0,0-2-32,-7-2-64,-3-10 32,-4 1 32,2-5-96,-9-1 0,0-4-32,0 4 0,-9 2 64,2 3 64,-11 6-96,0 4 0,1 6-128,3 6 32,-3 3-160,-1 7 32,0-1-448,12 4-96,-4-4-704,10 1-320,0-4-1152,10-3-448,0-3-2751</inkml:trace>
  <inkml:trace contextRef="#ctx0" brushRef="#br0" timeOffset="44.99">4584 1221 14080,'-2'8'5279,"4"-2"-2879,0-3-1312,0-1 1504,-2-2-640,4 3-160,0-1-672,2 0-320,5-2-448,0 0-96,2-4 64,-2 1-192,2-4 0,-1 0-64,-2 0 32,-2-2-64,0-2-32,-4-1 32,0-3-32,-4 2 0,-2 4 0,-4 4 64,-6 5 32,-4 9-32,0 2-64,0 9 32,-3 7-32,3 3 0,4-6 0,4-2 0,6-1 0,4-4 0,2-1 0,4-3 0,9-4 0,0-4 0,4-3 0,-3-2-224,0-2 0,-2-2-2656,2-4-1184,-2-7-4000</inkml:trace>
  <inkml:trace contextRef="#ctx0" brushRef="#br2" timeOffset="45.99">2240 1146 12416,'0'0'4639,"0"0"-2495,0 0-1376,0 0 1280,0 0-640,0 7-160,0 2-96,0 6 0,0 4-640,0 0-96,0-3 32,7 5-128,-7 1 64,7-4-224,-3 1-32,3-6-64,-1 2-64,-6-6-544,4 7-192,3-10-864,-7-3-320,7-9-3840,-7 0-831</inkml:trace>
  <inkml:trace contextRef="#ctx0" brushRef="#br2" timeOffset="46.99">2188 1171 5376,'0'0'2112,"0"-3"-1152,0 0-64,0 3 864,0 0 160,0 0 128,0 0-1,0 0 65,0 0-1152,0 0 512,0 0 256,0 0-384,0 9-96,0 4-544,0-1-128,0 4-128,0 0 32,7-1-192,-4 7-32,-3-4-128,7 1-32,-7-3-32,8-1-64,-8-3 32,0 1-320,3-4-64,-3-3-512,0 1-192,0-2-832,0-5-416,7-5-4031,-1 5-2209,-6 0 4064</inkml:trace>
  <inkml:trace contextRef="#ctx0" brushRef="#br0" timeOffset="47.99">5402 1294 6272,'0'0'2368,"3"-2"-1280,2-3-768,-3 2 544,0-1 64,3-2 160,-1-1 160,-1-2 96,-1 0-704,-2-1 479,-2-2 257,-1 2 32,-1-3 128,-3 3-96,0 1 64,-2 1-192,-2 5-32,-1 6-224,1 7 0,-1 2-256,0 6-32,1 0-288,-1-4-64,6 2-96,1 1-32,3 0-96,4 1-32,3 2-192,1-7 32,6 1 0,4-5 64,3-2-256,1-7-32,-2-7-800,1 0-288,1 2-1376,-1-6-512,-3 5-2912,-3-1-2623,-3-2 3295</inkml:trace>
  <inkml:trace contextRef="#ctx0" brushRef="#br0" timeOffset="48.99">5526 1231 12928,'-4'-6'4831,"2"6"-2623,-1-1-960,1 1 1536,-2 3-576,-1 5-96,-2 3-736,0 1-192,2-1-704,2 0-160,1-1 32,4 3-160,1 1-32,7-1-64,2 1 0,1-5-64,6-5 64,-1 0-128,-4-8 0,-1 0 32,-1-5 0,-1 2-160,-1-2 32,-4-5-224,-1-3-32,-5 0 160,0-5 96,-5 1 32,1 1 32,-3 5 0,-4 5-64,-1 7-608,1 4-256,0 8-960,1 4-448,3 2-1632,4 0-607,3 1-1025</inkml:trace>
  <inkml:trace contextRef="#ctx0" brushRef="#br0" timeOffset="49.99">4185 1217 9472,'0'-18'3520,"0"14"-1920,0-1-544,0 2 1151,0 1 97,0 0 128,-3 0-352,3 2-64,-9 0-1152,1 4 128,-2 3 96,-2 3-288,-1 7-96,-1 2-320,4 3-96,4-2-160,2-6-96,3-1-96,1-1 32,3-3 32,5-2 64,4-2-96,0-1-64,3-2-96,-5-4 32,0-2-128,-1-4-32,4-5-64,-7-3 64,-2-5 32,-2-1 32,2 5 64,-2 5 128,-2 3 224,0 4 160,0 9 32,-2 4 96,2 6-160,0 3-32,0 3-192,0-5-64,2-1 0,2-4 0,0-1-576,0-2-256,2-2-608,0-1-256,-2-2-896,4-2-448,-1-4-2335,-3-3-2209,-1-4 2816</inkml:trace>
  <inkml:trace contextRef="#ctx0" brushRef="#br0" timeOffset="50.99">4285 1195 12288,'0'11'4575,"2"9"-2495,1-1-1440,-1-6 1120,-2 3-320,4-2-64,-2-1-416,0 0-192,0-3-448,0-1 0,0-2 96,-2-1-160,4-2-64,-4 0 256,0-4 64,0 0-224,0-4-96,0-6 0,0-6 96,0-7-64,0 0-64,0 3 192,0 2 96,2 2-224,0 2-128,6 8-288,0 2-608,0 4-224,0 6-800,1 2-352,-4 0-1952,7-1-863,-3 4-641</inkml:trace>
  <inkml:trace contextRef="#ctx0" brushRef="#br0" timeOffset="51.99">4508 1235 10112,'-2'-6'3776,"2"-6"-2048,-2 5-609,0 3 1281,0 0 0,-3 1 64,1-2-160,-2 1-64,2 3-1248,0-1 0,-6 4 0,-8 6-416,0 5-128,-2 3-288,6 3-128,3 7 0,3-9-32,6-4 0,2-2 0,6-2 0,4-4 0,5 1 0,-3-5 0,0-1 0,0-3 0,-2-4-96,2-7 64,-2-7-32,0-1 0,0 1 64,1 2 64,-3 7-96,-1 2 0,-1 6-32,1 3 0,-1 14 64,0 6 0,0 7 0,-2-3 0,0 0 64,-2 4 96,-4 2-64,-2-2-64,-4-1 0,0-2-32,-2-5 0,-2-2 0,2-5 0,2-7 0,-3-5 0,-3-3 0,0-6 0,0-8 0,2 2-352,2 1-96,2 1-832,2 2-384,6 2-1152,4 2-544,4 2-2880,0-1-2175,8-5 3519</inkml:trace>
  <inkml:trace contextRef="#ctx0" brushRef="#br0" timeOffset="52.99">6393 1218 16767,'0'2'6336,"0"0"-3456,-3 5-2592,1-1 1376,0 1-768,2-3-192,-3 7-288,1 2-32,2 2-224,0-3-96,2 1-32,3 1-32,0-4 64,1-4-32,4-2-32,1-2 32,3-4-32,0-3-96,-5 0 64,-3 1-128,2-3 32,-4 1-224,-4-14-32,0 8 64,-10-11 128,2 7-256,-1-1-32,-1 3-512,-3 5-192,1 0-1344,-2 11-608,3 0-3263</inkml:trace>
  <inkml:trace contextRef="#ctx0" brushRef="#br0" timeOffset="53.99">6506 1215 13440,'-3'10'4991,"3"-10"-2687,3 17-1408,-1-17 1376,0 11-672,0-6-128,1 4-576,-3-2-256,2 3-352,0-4-64,0 5 0,1 2-32,-1 1 32,-2-5-128,0-2-64,0-1 0,0-6 32,2-4-32,1 0-32,1-4-128,2 4 0,-4 2 0,2-16-32,1 5 32,-1-10 0,0 7 224,1 0 96,0-1 32,2 10 32,-3-1 224,2 15 128,0-2-96,-2 8-32,1-2-384,0 0-32,4 6-128,0 1-64,0-3-256,2-5-96,1-3-1216,0-1-576,-3-2-3264</inkml:trace>
  <inkml:trace contextRef="#ctx0" brushRef="#br3" timeOffset="54.99">2991 1250 8704,'-22'5'3232,"16"-2"-1728,-1 1-480,5-2 1119,0 0 1,1-2 160,1 1-640,0 1-224,1 0-832,5-1 352,5-1 128,5 0-160,2-1-64,5-1-128,3-1-96,4-3-64,-2 1-32,-2-2-224,0-1-128,-1 3-96,-3-1 0,-2 1-64,-2 2-32,-3 1-64,-4 0 32,0 1 32,-3 1 0,-3 0 64,-1 0 96,1 0 64,-3 0 32,-2 1-128,-2 3-32,-3 1-96,1 2-96,-1 2 64,-3 2 64,0 3 0,-1 5 64,1 0-64,0 2-32,2 1 32,0-3-32,2 0 0,1-5 0,-2 0 0,3-5 0,0 2 0,0-2 0,0-2 0,0-1 0,2 1-96,0-4 0,0-1-800,0-2-352,0 0-1280,2-2-544,4-5-4576</inkml:trace>
  <inkml:trace contextRef="#ctx0" brushRef="#br1" timeOffset="55.99">787 1284 9984,'-9'-15'3776,"9"10"-2048,0 5-1088,0 0 1023,0 0-319,0 5 0,0 2-224,0 8-32,0 7-608,0 4 64,0-4 96,0 15-224,0-4 0,0-14-32,0 3 64,0-3-160,0-5-32,9-4-64,-9-1 32,0-7-64,0-2 64,0-13-64,8-7 0,-8 3-192,4-1 32,5-2-64,4 5 0,6 4 64,-1-3 0,-6 14-96,9 0 0,-1 0 64,-3 11 0,-5-4 32,-3 8 64,-2-1-96,-7 5 0,-7-7 160,7 3 64,-9-1 64,-3 1 0,-5 3-224,-3-10 0,7 3-96,-7 0 0,11 0 0,-3-11-64,-4 0-480,11 0-160,-3 0-608,-1-11-256,9 3-1024,9 1-384,-1 0-2623</inkml:trace>
  <inkml:trace contextRef="#ctx0" brushRef="#br1" timeOffset="56.99">985 1390 8448,'0'0'3168,"0"0"-1728,0 0-544,0 0 960,0 0 31,0 0 33,0 8-480,0 3-160,0 1-736,0 5 32,0 9 0,5-7-256,-5 3-96,8-1-128,-8-1-96,0-6 32,0 5 32,0-12-544,0 0-192,0-3-736,0-4-256,0-4-1280,-8 1-543,8-5-1313</inkml:trace>
  <inkml:trace contextRef="#ctx0" brushRef="#br1" timeOffset="57.99">961 1264 9728,'0'-6'3584,"0"1"-1920,0 3-1312,0 2 831,0 0-863,0 0-224,0 0-1503,8 0-609,-8 2-2208,9 9-992</inkml:trace>
  <inkml:trace contextRef="#ctx0" brushRef="#br3" timeOffset="58.99">1132 2947 7296,'-4'0'2720,"8"0"-1472,-4 4-896,0-4 672,0 0 96,0 0 96,0 0-96,0 0 31,0 0-639,0 0 352,3 0 160,-1 2-96,0-2 0,1 0-160,5-2-96,-2-2 0,4 1-32,4-3-96,0-1 0,0 0-96,2-2 32,-2 0-64,-1-2 64,-1 3-128,2-2-32,0 2-128,4-4 32,0 0-128,0-2 0,5-2-32,1-6 32,4 3 0,0 0 96,-4-2-96,-1 1 0,-1 0 32,2-3 0,2 4 0,-1 2 0,-1-2 0,0 6 0,2 0-64,0 1 32,1-2 0,-3-5 32,-4 2 0,0-5 0,1 1 0,0 3 0,4-5-64,1-1 32,-2 1-64,6 1-32,-1 1-64,-1 4 32,-2 4 96,-2-2 32,-6-1 32,1-2 0,1-2-64,0-1 32,4-1 0,-4 3 32,0-2-64,2-2-64,5 0 32,-1 2-32,0-1-96,-2 6 64,-3-4 32,-1 2 64,2-2-32,2-1-32,0 0 32,0-3-32,-2 5 0,3-1 64,-1 0-32,0-2 64,1 1-64,-3 1 64,-2 3-128,0 0-64,0 1 128,3-2 32,-1-3-96,0 1 32,-2-3 0,0 1 64,3 2-32,0 2-32,0 1 32,-3-3-32,4 0 0,-6 2 0,-2 0 0,0 0 0,3 3 0,-3 3 64,-3 3-32,6 3-32,-3-7 32,-2 2-32,-2-2 0,1 1 0,0 1 0,1-1 64,3-4-32,-3 3-32,2-3 32,-4 5-32,1 1 64,-4 0 32,1 1-32,0 2 32,-2 0-128,-1 2-64,-1-1 64,-2 3 64,0-1 0,-4 4-32,4-1 32,-4 1-32,0 0-96,0 0 0,0 0-224,0 0-128,0 0-736,0 0-288,-2-2-2400,-4-4-1024,-4 15-1951</inkml:trace>
  <inkml:trace contextRef="#ctx0" brushRef="#br1" timeOffset="59.99">1375 1388 10368,'6'-15'3936,"-3"7"-2112,2 0-1057,-5 5 1121,0-5-448,0 5-128,-5 0-384,2-2-128,-3 5-448,-6 5 128,4 1 96,0 2-256,3 3-32,-2 0-96,2 1 32,5-2-128,0 2-64,5-6 0,-2 1 32,6 1-32,4 0-32,8-2-64,-2 9 32,3 1 32,-7-1 64,2-1-96,-5 1 0,-3 0 32,-4-1 64,-5 1 256,-5 1 160,-4-6 64,-3 2-32,1-6-64,-2-2 32,-4-4-192,4 0-32,2 0-192,3-4-64,-10 1-416,10 0-224,4 3-928,0-5-416,4-2-2592,8 0-1087</inkml:trace>
  <inkml:trace contextRef="#ctx0" brushRef="#br1" timeOffset="60.99">1 1343 11648,'0'0'4288,"0"4"-2305,8 0-959,0-4 1280,5 3-576,4-3-192,7 0-704,5 3-192,0 2-384,-4-5-160,1 0-64,-2 0-736,1 0-256,-1 0-2144,2-5-896</inkml:trace>
  <inkml:trace contextRef="#ctx0" brushRef="#br1" timeOffset="61.99">1156 1416 10880,'-5'-7'4032,"2"3"-2177,-5-7-1119,8 7 1120,0-3-672,-13 0-192</inkml:trace>
  <inkml:trace contextRef="#ctx0" brushRef="#br1" timeOffset="62.99">1119 1376 22431,'-17'7'672,"13"8"-32,-13-4-160,6 3-32,1 6-192,-2 9-96,12-10-64,0 3-96,0-4 32,9-1 32,-6-5-96,15-2 0,-7-1-32,10-9 0,-4-11-160,4-4-96,-5-4 96,-3-2 64,-5-1 0,1-5 128,-5 1 0,4 4 32,-4 0 0,-1 7 64,-3 4-32,0 11-32,0 5 32,5 1 32,0 5-32,-2 8 64,2-1-64,0 0-32,2-3-416,-7 1-192,4-6-544,5 1-224,-5-7-1184,-4 0-447,0-1-1921</inkml:trace>
  <inkml:trace contextRef="#ctx0" brushRef="#br1" timeOffset="63.99">3666 2246 6656,'0'0'2528,"4"0"-1344,-4 0-256,0 0 896,0 0-96,0 0 95,0 0-319,0 0-64,0 0-800,0 0 128,3-5 0,-3-1 32,0 0 0,0 0 32,0 0 96,3 0-192,-3-1-128,0 2-96,0-8 0,0-1-128,0-4-64,0-3-64,0-8 0,-3-4 0,0 6 64,-1-8-160,0 2-32,1-3-64,0 3 32,-1 4-64,1 1-32,0 5 32,0 8 32,-1-3 32,4 6 96,0-3-32,-4 4 0,1-1-96,0-2 32,-1-5-64,2 7 64,2-3-128,-4-3 0,1 1 32,3-1 64,-4 0-32,4 3-32,-3 0-64,3 3 32,0 0 32,0-2 0,-3 2 64,3 3 32,0-3-32,0 6 32,0 0-64,0 0 64,0-3-128,0 4 0,0-1 32,0-1 64,0 2-32,0-2-32,0 1 32,0 3-32,0 1 0,0-1 0,0-1 0,0 2 0,0-2 0,0 4 64,0-3-96,0 3-64,0 0 64,0 0 64,0 0 0,6-2 64,1 2-128,-1 0 0,4 0 32,1 0 0,-1 2 0,0 1 64,6 1-96,5-2 0,2 2 32,4-1 0,-1-1 0,5 1 64,-8 1-32,-3-2-32,4 1 32,-1 1-32,7-2 0,0 1 0,1 0-96,-1 1 0,-4-2 64,1 2 64,6 1 0,-3-2-32,-2 3 32,8-6-32,-3 0 0,-2 0 0,-4 3 0,-4-3 0,-3 0 0,0 0 0,3 0-96,1 0 64,-1-3 32,4 0 0,-4 3 0,1 0 64,-4 6-32,-4-6 64,1 0-128,0 0 0,3 3 32,0-3 64,0 3-96,0 0 0,0 0 32,1-3 64,-1 3-96,-1-3 0,-2 0 96,1 0-32,-3-3-32,-1 3 96,-4-3-64,1 0-32,-5-3 32,0 6-32,1-3-96,0 0 64,0 3 96,-4 0 32,0-3-32,-3 3-64,0 0 32,0 0-32,0 0 0,0 0 0,0 0-96,0 0 0,4 0-384,-4 0-64,0 0-1088,0 0-384,3 0-2400,-10 9-4511</inkml:trace>
  <inkml:trace contextRef="#ctx0" brushRef="#br1" timeOffset="64.99">5275 1467 6656,'7'0'2464,"-14"7"-1344,7-7-608,0 0 768,0 0-256,0 0-32,0 0-288,0 0-96,0 0-352,0 0 256,0 0 127,0 0-191,0 0-32,0 0 64,0 0 64,0 0-96,0 0 64,7-4-160,-7 4-32,2-3-192,6 3-96,-2 0 128,-3 0 32,4 0 0,10-5 32,-10 5-64,9 0 64,1 0-128,7 0 0,-8 0-32,8 0-64,-7 0 32,-1 0 32,7 0-32,1 0-32,-1 0 32,-3 0-32,4 0 64,-7 0 32,6 0-32,1 0-64,-8 0 32,7 0-32,-5 0 0,-2 0 0,1 0 0,0 0 64,-5 0 32,9 0 96,-4 0-160,0 0-32,-1 0 0,1 0 64,0 0-32,-4 0-32,1 0-64,-4 0 32,0 0 96,-1 0 32,-2 0-32,0 0-64,0 0 32,3 5 32,0-5-32,-1 0-32,-2 0-64,4 0 32,2 3 32,-3 1 64,0-2-32,3-2 64,-6 0-128,3 0-64,1 4 128,-5-4 32,0 2-96,4-2 32,-3 0 0,3 3 64,4 0 32,-11 0-128,3 0 32,1 0 0,-7-3 64,4 3-32,-1 0 64,0 0-64,4 0 64,-7 3 128,0-1 128,0 5-128,7 2-64,-7-1 0,0 4-32,0 0 0,3 4 0,-3 0 0,4 3 64,-4-8 32,0-1 96,0-1-96,0-1-64,0 1-64,0 0 0,0 1 0,3 4 32,-3 1-64,7-1-64,-7 4 96,2 0 64,-2 0 0,4 0 64,-1-3-192,4 2-32,-7 4 64,0-3 96,0 6 0,0-3 0,0-1-96,-3 1-64,3 3 96,0-6 0,0-3-32,-4-3 32,1-4-64,3 4-32,-4 3 32,4 0 32,-2-4 32,2 7 32,-4 4 0,4-5 0,-3 1 0,3-3 0,-3-3-64,3 0-64,0-3 32,3 5 32,-3-2-32,0 0 64,0 2-128,3-1-64,-3-5 64,0 11 0,0-11 32,0 2 64,0-4-32,0 5 64,0-1-64,0-2-32,0-3 32,-3 5-32,3-1 64,0-3-32,0 3-32,0-1 32,0-4-32,0-5 0,0 4 0,0 0-96,0-6 64,0 6 32,0-3 0,0 0 64,0 0 32,0-3-128,0 6 32,0-6 0,0 0 0,0 0-352,0 0-96,0 0-416,0 0-160,0-6-1792,0-9-736,-3 3-3071</inkml:trace>
  <inkml:trace contextRef="#ctx0" brushRef="#br4" timeOffset="65.99">1744 1632 5760,'2'-5'2176,"-4"-1"-1152,2 1-352,0 5 704,0-6-32,0 1-32,-4-2-288,2 5-160,-2-1-480,4 0 191,0 1 65,0 2 32,0 0 64,0 0-288,0 0-96,0 0 0,0 0 96,0 2 96,0 4 64,0 0 32,0 5 0,0-1-96,0 7 0,0 1-96,0 0-32,0 2-96,0 5 32,0 3-64,0 2 0,4 1-32,-4 0 64,2-6-160,-4 0-32,-2-1-64,4 7 32,0 3 0,0 2 32,0-3 0,6 3 64,0 0-96,-2 6-64,2 2 0,-3-5 32,0-8-96,0-4 0,-3 1 96,4 3 32,-4-1-128,0 1-32,0-1 96,3 1 32,-3-6 0,3 6 32,-3-7 0,0 1 96,3 6-96,-3-4-64,3 2 64,-3-4 0,-3-1-128,3-7 32,0 6 0,0-9 64,0-1-32,0-2-32,0 1 32,-6-1-32,6 0 0,0 0 0,0 0 64,0 0 32,0 0-128,0 0 32,0 0 64,0 3 32,0-9-32,-3 7-64,3-4 32,0-2 32,0 5-32,0-3-32,0-2 96,-7 5 0,7-6 32,0 1 0,-6-3-64,6 3-64,0-6 32,0 5-32,0-2 0,0-1 0,0-2 0,0 3 64,0-3-32,0 3 64,0-3-64,0 3-32,0-3 32,6 0-32,-6 0 0,7 0 64,-4 0-96,3 6 0,1-6 32,1 0 64,-1 0-32,-1 0-32,4 0-128,-4 0 0,3-6 64,7 6 96,-4 0 64,7-3 96,0 3-96,6-3-64,-9 3-160,5 0-64,0-3 224,5 3 128,-1 0-64,4-2-64,-5 2 0,4 0-32,-2-3 0,-2 3 0,-2 0 0,0 0 0,0 0-224,3 0-96,0 0 384,-1 0 256,2 0-96,-1 0 32,-4 3-192,4-3-64,1 0 64,2 0 32,0 0-32,3 0 32,4 0-64,-10-3-32,0 3 32,-3 0-32,3 0-96,2 0 64,-2 0 32,0 0 64,-3 0-32,-3 0-32,3 0 32,-6 3-32,2-1 0,1-2 0,-3 0-96,0 0 64,-1 0 32,1 0 0,-4 0 64,1 0 96,0 0-64,-7 0 0,6 0-32,-6 0 32,4 0-64,-5 0-32,-1 0 32,0 0-32,2 0 0,-6 0 64,2 0-32,-2 0 64,0 0-128,0 0 0,0 0 32,0 0 64,4 0-96,-4 0 0,0 0 160,0 0 64,0-2-64,0-4-96,6-2 0,-6-3-32,0-3 64,0-3 32,3-2-128,0-1 32,0 4 0,1-1 64,-2 1-32,2-7-32,-2-2 32,2-3-32,0-3-96,-2-2 0,4 3 128,-3-4 32,-3-4 0,3-7-64,0 6 32,-3 6-32,0-17-160,0-1 32,0 5 64,-3 4 32,0 3 96,3 3-96,0 2 0,-3-1-32,3 1 0,0 3 64,0 6 64,0 1-32,0 7-32,0-13 32,0-1-32,-2-5 0,-2 0 0,2 2-96,-2 4 64,0 5 32,2 0 0,2 5 0,0 7 64,0-4-96,0 3 0,0-3 32,0 9 0,0-3 0,0 0 0,0-1-96,2-1 64,-2 2 32,4-3 0,-4 5 0,4 1 64,-4 0-32,0-3 64,0 7-128,0-1 0,0 5 32,0 0 0,0 0 0,0 0 0,0-5 0,0 5 0,0 0 0,0-6 0,-4 6 0,0-5 0,2 5 0,-2-3 0,-2 0 0,0 1 64,-1 2-32,-5 0-32,0-4-64,-4 4 32,-2 4 32,-1-2 0,-3-2 64,-3 0 32,0 0-32,-3 0-64,-1 0-64,4 3 32,0-3 32,-2 0 0,-4 0 0,-4 0 0,-2-3 0,2 3 0,-6 0 0,4 0 0,-3 0 0,1 0 0,6-2-96,4 2 64,2-6 32,-3 3 64,-3 0-32,4 1-32,-2-2 32,0 2 32,0 2-32,-1 0-32,4 0-64,1 0 32,-2 0-32,1 0 0,3 0 64,0 0 64,3 0-96,4 2 0,2-2 96,0 0 32,4 0-128,2 0 32,1-2-64,-4 2 0,1 0 64,-1 0 64,4 0-96,-4 0 0,1 0 32,-1 0 0,7 0 0,-3 0 0,3 0-160,0 0 32,2 0-160,-2 0-32,2 0-480,2 0-128,8 0-1920,4 0-928,-2 0-416,2-9-1951</inkml:trace>
  <inkml:trace contextRef="#ctx0" brushRef="#br4" timeOffset="66.99">3040 2264 6912,'3'6'2624,"-3"-6"-1408,0 6-704,0-6 704,0 0-512,0 0-64,-3 0 96,0 0 160,0 0-480,0-6 128,0 4 31,-4-5-191,0 2 32,1-1-64,1 0 32,-5 1-64,1-7 32,-4 4-64,-2 0 64,-4-1-64,0 1 0,3 2-96,-6-2-32,-3-3-96,0-1 32,0 1-64,-2-1-32,-2-2 96,5 0 0,-1 0 32,3-1 64,3 5-96,0-2 0,0 0-32,1 4-64,-1 3 32,-3-7-32,-3 9 64,3-3 32,-2-5-32,1 3-64,1 2 96,-5-5 0,5-3-32,-11-3-64,9 3 32,-4 2 32,-6-7-32,8 5-32,11 2-64,-7-5 32,3 6 96,0-3 32,1-3-128,-1 3-32,1-1 32,-1 5 64,-3-6-64,3 5 0,1 3 96,-5-3 32,2-1-32,2-1-64,0 1 32,0 4-32,0-4 0,4 1 0,-1 5 0,1-2 64,2-4-96,0 7 0,2-1 32,-3-2 64,5 2-32,-1 0-32,4 3-64,0-2 32,0-1 96,3 0 32,0 6-384,3 0-224,0 0-576,0 0-192,0 0-2655,3 6-1089,4 5 768</inkml:trace>
  <inkml:trace contextRef="#ctx0" brushRef="#br2" timeOffset="67.99">2124 1604 10880,'-2'-4'4032,"2"4"-2177,0 0-1119,0 0 1184,0 0-288,0 6 64,0 5-640,0 5-320,0 3-448,0 5-128,0-1-32,0 0-64,0-1 32,2-4-288,-2-4-32,0-3-1216,0 0-480,2-6-1504,0-1-639,-2-4-865</inkml:trace>
  <inkml:trace contextRef="#ctx0" brushRef="#br2" timeOffset="68.99">2074 1692 12160,'3'5'4575,"8"-5"-2495,-2-2-1440,-5 0 1120,3 1-672,1-3-160,4 1-544,6 0-160,-2-1-160,0 0-1184,-4 0-512,-2 3-2432,3 1-1055</inkml:trace>
  <inkml:trace contextRef="#ctx0" brushRef="#br2" timeOffset="69.99">2354 1608 9728,'2'-5'3680,"-2"5"-1984,0 0-704,0 0 1119,0 0-127,3 3 0,-3 3-256,0 2-128,0-1-864,0 1-96,0 4-32,0 5-224,0 2-64,0-3-160,0 0-128,0-3 0,0 0 32,0-5-320,0 0-128,-3-3-736,1-1-320,-2-4-1344,0-2-640,2-5-2687</inkml:trace>
  <inkml:trace contextRef="#ctx0" brushRef="#br2" timeOffset="70.99">2284 1676 13312,'2'0'4991,"3"2"-2687,2-2-1280,-3 0 1472,4-2-896,6 0-160,4 0-864,1 0-352,-2-1-160,3 0-1632,1 3-672,-3 0-5024</inkml:trace>
  <inkml:trace contextRef="#ctx0" brushRef="#br2" timeOffset="71.99">1878 1740 11648,'0'7'4288,"2"-6"-2305,1 3-959,-3-2 1280,5 3-864,-5 5-256,2 2-640,2 2-256,-4 1-192,0-1-96,4 0 32,-4 0-480,0-1-96,0-4-1280,-4-2-480,0-2-3743</inkml:trace>
  <inkml:trace contextRef="#ctx0" brushRef="#br1" timeOffset="72.99">1730 2235 5248,'4'0'2016,"-2"0"-1088,2 0-448,-4 0 576,0 0 128,0 0 128,0 0-64,0 0-64,0 0-640,0 0 160,-4 0 159,2-4-63,-2 4 96,-2 0-160,0-2 0,-3 2 32,-5-3 64,-1 0-32,-1 1 64,1-1-288,-1 3 0,1-3-160,-1 1 0,-3-2-160,-3 2 0,0 2-96,-2 0 0,1 0-32,1 0 0,-3 0-64,4 0 32,-1 0-64,1 0 64,-5 0 0,5 0 32,-1-3-64,6 1 32,-3-2 0,3 2-32,1 2 32,2-6-64,4 6-32,-1-2 160,4-2 32,-3 8 0,3-8 32,-1 2 0,4-1 96,-3 0 32,6-2 32,-5 2-192,5 0-64,0-8 0,0-6 0,0-8-64,0-2-64,0-7 32,-8 4-32,8-12 0,-2 3 64,-5 4-96,7 4 0,-6 5 32,6 5 64,0 4-96,0 3 0,0 3-32,0-1 0,0 4-352,0 3-160,0-1-320,0 6-160,0-5-768,0 5-288,0 0-1344,6 0-3967</inkml:trace>
  <inkml:trace contextRef="#ctx0" brushRef="#br2" timeOffset="73.99">1805 1798 13952,'0'2'5183,"6"-4"-2815,8-1-1760,-6 0 1184,5-1-704,5-2-160,6 1-608,0 0-224,2 0-64,-4 1-2240,2 4-960,-5-6-3487</inkml:trace>
  <inkml:trace contextRef="#ctx0" brushRef="#br1" timeOffset="74.99">6449 1957 9984,'-3'-21'3776,"3"15"-2048,0 6-673,0 0 1153</inkml:trace>
  <inkml:trace contextRef="#ctx0" brushRef="#br1" timeOffset="75.99">6453 1942 22911,'10'21'2752,"3"3"-1376,1-1-448,3 4-160,-1 9-352,1 3-128,0 0 64,-1 2 160,-2-2-192,-1 0-32,-3-4-96,-3-5 32,-1-3-128,1-6 0,0-6 32,-4-7 64,4-5 32,-1-11 32,5-10-64,1-6-32,2-12-192,7-6 32,-5 1 0,4 2 64,1-6-96,2 1 0,-3-4 32,-3 7 0,-4-1 0,-3 3 0,4 9 0,-11 7 64,3 6-96,-2 1-64,0 7-224,-1 3-64,-3 12-352,0-1-160,0 8-928,0 5-384,-3 3-1920,-5-1-864,2-2-1055</inkml:trace>
  <inkml:trace contextRef="#ctx0" brushRef="#br2" timeOffset="76.99">2836 1878 12032,'-10'-2'4575,"12"0"-2495,-2 2-1152,0 0 1248,2-1-352,2-5-32,0 6-800,2-3-288,2-3-416,4 2-192,3 2 0,-2 1-1120,2-1-512,-1 2-2304,2 3-1055,-2-3-897</inkml:trace>
  <inkml:trace contextRef="#ctx0" brushRef="#br5" timeOffset="77.99">4350 1930 5248,'-4'-3'2016,"4"0"-1088,0-2-448,0 5 640,0 0 32,0 0 0,0 0-128,0 0-64,0 0-544,0 0 256,0 0 64,0 0 63,0 0 1,0 0-96,0 0-64,0 0-192,0 5-32,0 1-128,0 7 0,0-1 32,4 13 128,-4-6-64,0 6 32,0-3-96,0 0 32,0 7 0,0 4 32,0 0 0,0 6 64,0 5-160,-4 1-96,8 5-96,-4-8 0,6-4-128,-6 4 0,0 3 96,0-1 32,0 3 32,0-2 0,0 0-64,0 1 32,-6-7-64,6 3 64,-4-8 0,4-5 96,0-4-96,0 6-64,0-6 64,0 12 0,-6-10-32,6-2-64,0 1 32,0-1 32,0-7-32,0 7 64,0-2-64,-6-4 64,6 1-64,0-1 64,0 3-64,0-2-32,0-7 32,0 2 32,0-4-32,0-1-32,0-1-64,0-3-32,0-1 128,0 1 32,0 0 0,0-4-64,0-2 32,0 3-32,0-3-96,0 3 64,0-3 32,0 2 0,0-2 64,0 0 32,6-2-32,0-4-64,-2 1 32,2 0-32,3-1-96,4-3 64,-4 4 32,7-4 64,0 1-32,5-3-32,-6-1 32,7-1 32,1-7-32,4 10-32,5-5 32,-1 2-32,0-1 0,1-6 0,-4 6-96,0-3 64,3-5 32,4 3 64,-4 0-32,1 1-32,-1 0 32,0 1-32,0 3 0,6 0 0,1 3 0,-4 2 0,0-4-96,-5-4 64,-4 3 32,-1 0 64,1 0-32,3-2-32,1 1 32,-1 2-32,-3-1 0,-3 0 0,3 1 0,0-2 64,-3 4-96,3 0 0,-4 0 32,4 2 0,-3 1-96,-3 0 64,1-1 32,-3 1 64,-1 0-96,-3 3 0,-1-1 32,-3 0 64,1 1-32,-4 2-32,0 0-64,1 0 32,-4 1 32,0-1 64,0 1-32,0-2-32,0 2 32,-3 2-32,3-3 0,1 0 64,-4 3-96,0 0-64,0 0 64,0 0 0,0 0 96,0 0 32,0 0 32,0 0 0,3-3 0,-3 3 0,0 0-64,0 0 32,0-3 0,0 1 96,0-4-96,0 3-64,-3-2 0,-1-1 32,1 1 32,-3-1 32,-6 0-160,-4 1 32,-3-3 0,0 0 64,-9-4-32,3 1-32,0 3 32,3-1-32,1 1 0,-4 0 64,0-1-32,-1-4-32,-5-4 32,3-2-32,6-1 0,-3-5 0,-9 0 0,-4 0 64,1 3-96,0-3 0,-1 2 32,1-2 0,-1-2-96,1 1 64,2 5 32,4-1 64,3-1-32,-1 4-32,-2 3 32,0-2 32,-6-1-32,3-6-32,-1 2 32,1 5 32,-1-5-96,7 1 0,-3 2 32,-1 4 0,11 2 0,-5 2 0,8-1-96,3 2 64,2-1 32,1 4 64,2 3-32,1-1-32,3-3-64,-1 4 32,4 2-192,0 1 0,0 2-672,0 0-224,3 0-992,3 2-320,9 5-4159</inkml:trace>
  <inkml:trace contextRef="#ctx0" brushRef="#br2" timeOffset="78.99">2052 1906 8960,'-2'-4'3424,"4"1"-1856,-2-1-576,0 4 1183,0 0-223,0 0-64,0 4-256,0 1-160,0 0-800,0 2 32,0 4-32,0 2-224,0 2-96,0 2-128,0-1 0,0-2-192,0-3-32,0 3-224,0-2 0,0-4-832,-2-1-320,0-1-928,0-6-384,2 0-2719,-2 2-1857,-7 0 3168</inkml:trace>
  <inkml:trace contextRef="#ctx0" brushRef="#br2" timeOffset="79.99">1818 1922 8320,'2'-8'3072,"1"5"-1664,-3-1-512,0 4 1024,0 0-225,0 0 609,4 5-736,-4 1-832,2 5-224,-2 2-96,5 2-224,-5 2-96,0-1-160,2 2 32,-4-2-192,2-1-96,0-5-800,0 1-320,-5-4-1312,3-5-543</inkml:trace>
  <inkml:trace contextRef="#ctx0" brushRef="#br2" timeOffset="80.99">1769 1959 13184,'2'2'4927,"2"4"-2687,0-3-1568,-2-1 1248,7 0-960,5 0-192,-4-1-480,3-1-192,0 0-64,5-1-1888,-2-3-736,3 4-3775</inkml:trace>
  <inkml:trace contextRef="#ctx0" brushRef="#br2" timeOffset="81.99">1973 1947 14976,'7'0'5631,"-2"0"-3071,8-2-1984,-7 2 1248,1 0-1024,7-2-352,11 1-928,-3-3-352,2 0 416,4 2-4448,-1-3-1887</inkml:trace>
  <inkml:trace contextRef="#ctx0" brushRef="#br1" timeOffset="82.99">6885 2242 11264,'-3'0'4224,"3"-2"-2305,0 2-767,0 0 1376,-4 0-512,0 0-128,1 2-640,-3 4-320,6 4-512,-7 5 0,3 3 32,4 1 32,4 6 32,3 2-128,-4-4 0,3-2-160,2-3-64,-2-6 0,4-3 32,0-3-32,3-6 0,1-6-192,-1-6 32,1-6 0,-8-5 64,4-2-32,-10-5-32,-7-2 96,1 2 0,-5 3-32,1 7-64,1 1 32,-1 5-32,0 11 0,-4 3 64,1 3-96,-1 11-64,5-1-640,-5 2-256,7 3-1056,4 0-352,3 0-1280,3-1-576,4-2-1663</inkml:trace>
  <inkml:trace contextRef="#ctx0" brushRef="#br1" timeOffset="83.99">7012 2248 10880,'6'-14'4128,"-6"11"-2241,4-3-863,-4 6 1216,0 0-64,0 0 64,0 0-544,0 3-256,0 3-800,-4 2 96,4 2 128,-6 4-288,6 1 0,0 6-256,0 0-64,6 0-128,-2-3-96,2-4 0,5-2 32,-2-2-96,5-7 0,-1-3 32,-10-7 64,8-2-96,-2-6 0,2-2 96,-5-8 96,1 2-128,-4-4-32,4 4 0,-7 2 64,0 3 32,0 3 32,0 4 0,0 1 0,0 10-64,0 6-64,0 3 32,-7 9-32,7 0 0,0-1 0,7 5-96,0-1 64,6-2-128,-6 3 32,3-1-512,7-9-192,-5-3-864,2-3-288,-1-3-1472,1-10-608,-4-2-2431</inkml:trace>
  <inkml:trace contextRef="#ctx0" brushRef="#br1" timeOffset="84.99">7272 2017 13952,'-6'-4'5279,"6"4"-2879,0 0-2016,0 4 1184,6 2-192,-6 6 64,4-1-192,-4 10 32,0 9-704,0 3 96,0 0 0,3-1-288,-6 10-128,6-6-160,-3-4 0,4-2-64,2-3-32,-2-6-64,-1-6 32,0-4-192,-3-1-96,8-8-160,-8-2-128,0 0-288,0 0-160,0-6-576,0-3-224,-8 1-864,8-2-352,-3 2-2847</inkml:trace>
  <inkml:trace contextRef="#ctx0" brushRef="#br1" timeOffset="85.99">7196 2136 12288,'-7'0'4575,"4"0"-2495,3 0-608,0 0 1536,0 0-608,0 0-224,6 0-672,4 0-224,4 0-736,-8 0-32,11 0 0,3 5-256,4-5-128,-8 6-96,1-2-32,0-4-224,-4 0 0,-2 0-1184,5 0-480,-9 0-2432,9 3-1056,-16-10-1343</inkml:trace>
  <inkml:trace contextRef="#ctx0" brushRef="#br2" timeOffset="86.99">2808 2047 10112,'-2'4'3776,"2"-8"-2048,2 8-481,2-4 1281,2 0-608,2-4-160,2 1-832,2 0-224,2 3-448,-1-4-96,-2 0-32,2 2-224,-1 1-64,-2 1-1216,-2 0-512,-2 1-2432,-2 1-991,-2-2 607</inkml:trace>
  <inkml:trace contextRef="#ctx0" brushRef="#br2" timeOffset="87.99">2417 2114 11904,'-4'2'4480,"4"-2"-2433,0-2-1343,0 2 1248,0 0-320,4-2 0,8 0-640,0 0-256,4-1-448,0 3-256,2-4-64,1 2 32,-4 2 0,-3 0-864,1 0-288,-3 0-1056,-2 2-416,0 0-3423</inkml:trace>
  <inkml:trace contextRef="#ctx0" brushRef="#br5" timeOffset="88.99">4580 2219 9856,'2'-4'3680,"1"3"-1984,-3-1-768,0 2 1151,0 0-191,0 0 64,0 0-448,0 0-160,0 0 160,0 3-832,0 7-128,0 4-160,0 4-32,0 0 96,4 4-160,-4 3-32,0-4-128,0 1-32,0-3 32,0-3 0,0-1-64,0-5-64,0-2-128,0-1-64,0-3-256,0-1-128,-2-3-544,-3-3-224,2-1-992,-1-2-352,-2 1-1344,1 1-543,1 1-33</inkml:trace>
  <inkml:trace contextRef="#ctx0" brushRef="#br5" timeOffset="89.99">4496 2300 12032,'0'3'4479,"4"-1"-2431,-4 1-992,4-3 1344,2 2-544,2 0-128,8 0-480,-1-2-224,0 0-576,3 0 64,1 0 64,1-2-416,-2 0-64,0 0-64,-1 1-32,-6 1-352,-2 0-96,1 0-416,-4 0-96,-3 0-608,-3 0-224,-1 0-1728,-1 1-767,-4 5-1185</inkml:trace>
  <inkml:trace contextRef="#ctx0" brushRef="#br1" timeOffset="90.99">3102 2252 5120,'-20'-4'2016,"10"2"-1088,-1-1-96,8 0 800,0 1-160,-1 2 0,2 0-128,-2-3 32,0 3-769,1 0 225,3 0 128,0-5-96,0 5 32,0 0-288,0 0-128,3-3 96,5 3 0,1 3-160,8-3-96,3 0 192,3 2 32,4-2-128,3 3 0,11 0-128,2-3 64,1 0-128,-4 0-64,1 0-64,3 2-96,-2-2 32,3 6-32,1 0 64,-5-6 32,9 5-32,3-2 32,-9 0-64,3-6-32,-6-2 32,3 5 32,3-7-96,-8 7 0,-5 0 96,0 0 96,-4 0-64,4 0-64,-4 0 0,-4 7-32,-2-7 0,-7 2 64,-1 1 32,1 0 32,-3 2 0,-4-5 0,0 0-160,4 0 32,-5 0 0,-2 0 0,0 0 0,-1 0 0,-2 0-224,-1 0 0,0 0-480,0 0-160,-3 0-768,5 0-320,-2 0-96,3 0 0,1 0-95,-1 0 63,1 0-2240</inkml:trace>
  <inkml:trace contextRef="#ctx0" brushRef="#br2" timeOffset="91.99">2632 2244 14080,'2'2'5279,"2"-2"-2879,5 0-1952,-3 0 1152,2-2-832,2-3-192,4 2-352,2 3-160,0-4-32,2 4-1312,-1 0-480,-6 4-3008,2-1-1311</inkml:trace>
  <inkml:trace contextRef="#ctx0" brushRef="#br4" timeOffset="92.99">3031 2238 5376,'0'-2'2112,"3"-1"-1152,-6 6-352,3-3 736,0 0-192,0 0-32,0 0-192,0 0-32,-3 2-512,-1 4 352,4-6 127,-3 6-255,0-3-32,-1 3-32,-2-1 32,1 6-128,-2-5 0,-2 3-128,-1 2 32,-2-2-64,0 2 64,-1 0-64,-3 0 0,1 4-96,-1-7-32,0 3-32,-2-6 64,-4 3-96,0-3-64,0 0 0,-3 1 32,4-1 32,1 4 32,2 0 0,-1-1 64,4 3-32,-1 1 64,3 2-64,1-1 64,-1 2-128,-2-4 0,-1 0-32,-3 1-64,0-1 32,1-3-32,-1 1-96,0-1 0,0 4-32,3 0 0,1-1 224,-1 0 96,1 6-96,-3-6-64,-1 3-96,0 1-32,-3-4 128,0 0 32,-3 1-96,6-1 32,0 0 0,4 1 0,-1-4-96,7 1 0,-3-1 64,2 1 64,-3 2 0,5-2 64,-2-1-64,0 1-32,1-1 32,-1 0 32,-5-2-96,3 0 0,2 0 32,-6-1 64,4-2-32,-1 0-32,1-1 32,0 1-32,2 0 64,1-1 96,3 2-128,-1-2-32,1 1 0,3 1 64,-6-1-96,2-1 0,-2 4 96,3-1 32,-1 1-128,-2-4 32,3 2 64,0-2 32,-1 1-192,1 0 0,0 0 96,3 0 128,-4 0-96,4 2-96,3-2 32,-6 0 0,3 0 32,0-1 64,0 2-32,0-2-32,3 2 32,-4-2-32,4 1-96,-3-3 0,3 0-224,0 0-128,0 0-384,0 0-128,0 0-480,0 0-192,0 0-1247,0 0-577,0 2-832</inkml:trace>
  <inkml:trace contextRef="#ctx0" brushRef="#br2" timeOffset="93.99">2306 2262 12032,'-2'2'4575,"4"-2"-2495,0 0-1024,2 0 1344,2 0-896,2 0-288,4-2-704,0 0-288,2 2-128,-2-1-224,5-3 0,-1 1-1632,0 1-736,0 4-3999</inkml:trace>
  <inkml:trace contextRef="#ctx0" brushRef="#br3" timeOffset="94.99">1036 2445 10752,'-2'-14'4032,"2"12"-2177,0-3-671,0 4 1312,0-5-832,2 1-192,3-4-544,3 0-192,3 0-416,-3 2 160,4 0 64,2 0-160,4 0 32,1 7-64,2 0 32,-3 0-192,1 11-64,-2 6 0,-3 6 64,2 3 32,-9-3 32,1-2-128,-2 3-32,-4 2 32,-2-2 0,0 2-64,-2-2 32,-4-3-128,0-2 0,-1-3 96,3-5 32,-5 1-32,-2-2 32,3-4-128,-1-3 0,-5-3 32,1-6 64,0-3-32,5-5-32,0 1-64,-2-3-32,4 1-32,6 1 0,0 0 0,6 3 0,1 3 96,4-1 0,2 0 32,5-2 64,1-2-32,-4 0-32,7-6 160,-7 2 32,-1 1-64,-5-3-32,2-1-32,-2 1 32,-1 0-64,-3 3 64,-1 2-128,2-1 0,-1 7 32,-2 0 0,3 4-96,-1 4 64,-1 4 32,2-4 0,-1 8 64,0 0 32,4 7 96,-2-1 96,-2 2-64,0-1-64,1-2-64,-1 1 0,3 0-288,-5-2-32,1-3-1216,4-1-480,1-6-3328,4-2-1407,5-5 575</inkml:trace>
  <inkml:trace contextRef="#ctx0" brushRef="#br3" timeOffset="95.99">680 2456 12928,'3'17'4831,"1"-3"-2623,-4 14-1376,5-16 1344,-5-1-640,3 8-160,-1 7-384,1 0-96,3 1-480,-6-2 32,2 4 0,1-1-96,-1-5 32,5-6-96,-7-6 0,0 3-96,0-14 160,-7-9 32,2-7-224,3-11-64,-7-2-160,4-4 32,-4-12 32,0-4 0,9 1 0,0 3 64,6 7-32,4 8-32,3 7-128,0 7 0,5 6 64,6 9 96,5 7 0,-6 6-32,4 7 32,-6 4-32,-6 3 64,-4-6 32,-6-1 96,-10 0 32,-6 3 32,-4-5 0,-6 0-128,-3-1-32,0-4-32,1-5-64,0-3-192,0-4-128,9-4-1152,0-3-480,9 3-1984,5 4-736,5-10-2143</inkml:trace>
  <inkml:trace contextRef="#ctx0" brushRef="#br3" timeOffset="96.99">154 2524 10112,'0'0'3776,"3"6"-2048,-1-5-833,3-1 1121,0 0-512,4 3-64,-1 0-192,2-3-96,3 0-608,-1 0 160,8 0 64,0-7-32,4 1-64,-3-3-288,0 4-96,-3-7-96,-2 1-32,-3-3 32,-5-2 32,-3 2 32,-5-6 0,-5 2-128,-8 2-96,-7 2-96,-5 7 32,2 7 32,-3 7 64,-3 12 32,0 2 32,3 4 128,8-4 96,6-1-128,12-3 32,8 2-96,3 5 64,0-4-64,2 2 0,3-8-96,5 2 32,2-6 0,0-6 32,-1-2-160,-4-4 32,0-2 0,-2-6 0,0 6-704,-3-4-320,-3 4-1184,1-1-448,-3 5-2816,-3 5-1279,0 1 1439</inkml:trace>
  <inkml:trace contextRef="#ctx0" brushRef="#br2" timeOffset="97.99">2877 2535 14464,'-6'5'5439,"6"-5"-2943,0 0-1792,0 0 1344,2 0-672,2 0-128,4-1-736,3-3-256,4 0-160,-1 1-576,4-3-224,1 6-2688,0 0-1184,-3 6-2047</inkml:trace>
  <inkml:trace contextRef="#ctx0" brushRef="#br3" timeOffset="98.99">495 2592 11520,'2'4'4288,"15"-4"-2305,-10 7-1311,1-2 1120,2 0-320,-6 4 0,6 3-288,-10 4 0,5 3-672,-5-3 128,-8 5 32,-3 0-224,-2 1-32,1-3-224,-5-4-128,8-3-192,-2-2-64,0-4-896,3-6-416,6-6-2016,4-4-864,4-2-1663</inkml:trace>
  <inkml:trace contextRef="#ctx0" brushRef="#br1" timeOffset="99.99">6910 2628 11392,'-3'0'4288,"-1"0"-2305,4 0-895,0 0 1280,-3 0-576,0-3-160,0 3-512,-1 0-224,0 0-512,2 3-256,2-1 0,0 4-32,6 1 32,4-4-64,0-1 32,4 2-64,-2-4-32,2-4 32,-1 2-32,1-4 0,-7 2 64,-4 2-32,1-7 64,-8 0-128,-2-3 0,2 3 224,-10 0 192,1 6 96,-1 6 0,2 1-160,1 1-64,1-2-64,4 3 32,3 0-128,3 0 0,3 0-32,3 2-64,4-2 32,4 1 32,0-4-96,-1-1 0,0-2-32,1-2 0,-4-1 64,-1-4 0,-2 5 0,-4-4 0,-3-3 0,-6-3 0,-3 0 64,-5 7 32,-4-2 96,2 7 96,0 3-64,6 3 32,-8 3-160,9 0 0,1 0-32,2-3-64,3 3 32,3 0-32,7 0 0,-1 0 0,4-4-96,3-2 64,1 0-32,0-3-64,-1-3 0,-4 0 96,5-2-64,-10-2 32,-4-1 64,-4 2 0,-2 0 0,-2 2 0,-5 4 128,4-2 64,-5-1 0,8 3-32,-8 3-192,10-1-32,1 4-256,3 1-64,7-2-1696,7-1-768,-4 5-5088</inkml:trace>
  <inkml:trace contextRef="#ctx0" brushRef="#br1" timeOffset="100.99">6867 2625 9472,'-4'0'3584,"8"0"-1920,-4 0-896,0 0 1055,0 0-287,0 0 32,0 3-384,0-1-160,0 2-576,-4-4-64,4 2-32,0-2-64,4 0 0,3 0-96,-1 0-32,4 0-96,0 0 32,0 0-128,1-2-64,-1 2 128,-5 0 32,3-4 0,-8-1 32,0-4 0,-3 3 96,-4 3 96,-3 0 160,-1 3-64,1 0 96,1 3-128,-1 3 32,0 0-96,3 0 0,0-1-96,4 1-32,-1 4-96,4-2 32,0-1-128,4-2 0,2 1 32,5-3 64,1-3-32,2 0 64,7-3-128,-8-3-64,0 1 64,-3-4 0,-4 3 32,-2 0 64,-8-4-96,-2 2 0,-4-1 96,-1 3 32,-1 3 32,-2 3 0,4 3 0,0 0 0,0 3 0,4 0 64,-1 0-96,3 2-64,4 2 0,0-2-32,0 1-96,7 0 0,3-2 64,0-4 0,3-3-64,5-3 64,-12-4-128,3 1 32,-1-2 128,-5-2 64,-3 5 0,-6-4 32,-4 0-64,0 0 64,-4 3 224,4 3 96,-1 3-128,2 3-32,2 3-192,0 0-128,4 0-64,3 2 96,0 2-1568,7-4-576,10 3-4128,2-1-1759,-1-5 2495</inkml:trace>
  <inkml:trace contextRef="#ctx0" brushRef="#br1" timeOffset="101.99">5648 2671 7680,'-9'0'2880,"9"-2"-1536,9 2-640,-9 0 832,0 0-160,0 0-33,0 0-383,0-4-192,5 2-448,1-1 160,3 3 64,-4 0-160,10 0 32,-7 0-64,3 0 32,-2 0-64,5 0 32,6 0-128,6 0 32,-3 0-32,6 0 32,-4-3 0,3 3 64,7 0-32,-1 0 0,-2 0-96,-1 3-32,-2-3-96,-9 0 32,-3 0 64,8 0 64,14 0-96,-4 0-32,-4-3-32,1 3-64,-1 0 96,-5 0 0,-3 0 32,6-3 0,-7 3 0,4 0 0,-6 0-64,6 0 32,-3 0-64,0 0 64,-1 0-64,7 0 64,-6 0-64,-1 0 64,-1 0 0,1-3 32,-2 3-64,2 0 32,-1 0-64,2 0-32,-3 0 96,0 0 64,-4 0-64,-1 0 0,0 0-96,-2 0-32,2 0 96,-7 0 32,1 0-128,0 0 32,-4 0 0,1 0 0,0 0-160,0 0-32,-4 0-480,-2 0-192,0 0-1312,0 0-544,0 0-3711</inkml:trace>
  <inkml:trace contextRef="#ctx0" brushRef="#br3" timeOffset="102.99">929 2671 9472,'5'0'3584,"0"0"-1920,-3 3-736,-2-3 1055,3 1-319,0 5-96,-3 0-480,0 7-128,0-2-544,0 1-32,0-1 32,0 4-96,-6-4 64,-1-2-160,2 1-64,-3-3-768,-1-5-320,-1-4-1472,8-5-576,-1 0-2847</inkml:trace>
  <inkml:trace contextRef="#ctx0" brushRef="#br1" timeOffset="103.99">3767 3174 5632,'0'0'2112,"0"0"-1152,0 0-288,0 0 800,0 0 0,0 0 96,0 0-320,0 0-128,0 0-609,0-2-31,0-8 32,6 7-64,-6-2 0,4-2-64,-4 1 0,5 1 0,-5-2 64,0 2-96,0-1 32,0-3-224,0-3-96,-5 0-32,5 0 32,0 0-32,0 1 64,0-2-64,0-2-32,-4 4 32,4-4 32,0 3 32,0 0 32,0 0-64,0 0-64,0 0-64,0 3 32,-3 0 32,3 3 64,-3 1-96,3 2 0,0-3 96,0 2 32,-4 4 32,4 0 0,0 0 0,0-2 0,-4-1-64,1 3 32,0-3-64,3-3 64,0 6-64,0-3-32,0 0 96,0 3 0,0 0-32,0 0-64,0 0 32,0 0-32,3 0-96,4 3 64,0-3 32,2 3 0,5 0 64,-4 0 32,0 0-32,7 0-64,-1-1 96,1-2 0,-3 4 96,-1-4 32,4 0-32,0 0-32,0 0-96,2-4 32,1 4-64,0-2 64,1 2 0,-1 0 96,-1 0-160,-2-3-32,3 3 0,4 0 64,-4 0-96,0 0-64,0 0 128,-3-3 32,-8 3 0,5 0-64,3 3 32,-7-3-32,0 0 0,0 0 0,0 0-96,-3 0 64,0 0 32,-1 0 64,-6 0-96,3 0 0,-3 0 32,0 0 64,0 0-256,3 0-96,-3 3-704,0-3-224,0 0-2368,-3 2-991,0 2-449</inkml:trace>
  <inkml:trace contextRef="#ctx0" brushRef="#br5" timeOffset="104.99">4524 2881 7680,'-4'2'2880,"2"-2"-1536,0 0-224,2 0 1024,-2 2 95,0-2 97,2 2-160,0-2-96,0 0-1120,0 0 128,0 0 128,2 1-192,2-1 32,4 0-224,5 0-64,2 2-288,2-2-64,-3-2-160,4 2-96,0 0-64,-2-1 0,-2 2-64,0-2-32,-3 1 32,-2 0-32,-2 0-160,1 0 32,-4 0-160,0 0-32,-4 0-416,2 1-160,-2 1-928,0 0-448,0-1-2656,0 3-1151,0-1 351</inkml:trace>
  <inkml:trace contextRef="#ctx0" brushRef="#br5" timeOffset="105.99">5730 2956 14464,'-5'0'5343,"10"-3"-2879,1 3-1248,-3-2 1600,3 2-704,6-3-160,2 1-864,1-1-256,3 1-512,-3 2-192,4-2-96,-1 2-32,2 0 0,6 0 0,-12 0 0,0 0 0,0 0 0,7 0-928,-8 0-416,8-3-1632,-13 0-672,10-5-3871</inkml:trace>
  <inkml:trace contextRef="#ctx0" brushRef="#br5" timeOffset="106.99">5489 2971 13696,'0'0'5183,"0"0"-2815,2 3-1408,1 2 1408,-3 5-928,3 8-256,-3 0-416,0 9-192,-3 2-320,3 6-32,0-2 0,-3-1-192,3-3 0,0-4-256,0-5 0,3-2-896,0-8-288,0-3-864,-1-1-320,-2-16-3327,0-3-2145,-2-7 3584</inkml:trace>
  <inkml:trace contextRef="#ctx0" brushRef="#br5" timeOffset="107.99">5494 2951 16767,'11'0'6336,"-2"0"-3456,9-5-2592,-11 2 1376,5 3-768,0 0-128,-1 0-448,0 0-192,1 0-96,-1 0-256,0 0 0,-2 3-672,0-1-224,-3-2-1056,-4 3-352,-2 0-1856,0 5-799,-5 0 127</inkml:trace>
  <inkml:trace contextRef="#ctx0" brushRef="#br5" timeOffset="108.99">5514 3101 16384,'8'5'6143,"-5"-5"-3327,8 0-2368,-2 0 1408,3-2-800,-1-4-128,0 3-480,4 2-128,-1-3-192,3 4-160,-2-4 0,-8 4-736,2 0-384,3 4-960,-12-4-352,0 4-960,-6-3-384,0 12-1759</inkml:trace>
  <inkml:trace contextRef="#ctx0" brushRef="#br5" timeOffset="109.99">5536 3250 12672,'-8'18'4735,"5"-8"-2559,3-5-704,3-2 1536,3 1-832,2 2-288,1-2-672,-1-4-288,4 0-544,-1 0-32,7 0 64,-1-4-224,3 1-32,-1 0-256,-1 3-64,-2 0-736,-1-2-192,2 2-928,-9-2-416,7-1-1504,-3-2-640,-4-2-1151</inkml:trace>
  <inkml:trace contextRef="#ctx0" brushRef="#br5" timeOffset="110.99">5876 2966 13952,'0'-10'5279,"5"10"-2879,-5 0-1120,0 0 1568,0 0-1120,0 0-384,0 6-480,0 6-192,0 9-352,6 4 0,-3 7 96,0 2-96,1-1 64,1 7-160,-1-8-64,0-3-64,2-4-96,-3-7 32,2-3-32,-2-3-352,0-2-160,-9-6-1856,-8-10-1056,1-4-480,-3-5-3231</inkml:trace>
  <inkml:trace contextRef="#ctx0" brushRef="#br5" timeOffset="111.99">5152 2997 8704,'-3'-8'3328,"3"3"-1792,0 0-448,0 5 1151,0 0-31,0 0 32,0 0-672,0 0-224,0 5-800,5 6 32,-1 11 0,-2 1-192,1 4 32,-3 10-128,2-2 0,-2 0-96,4-3 32,-4-5-192,0-5-32,0-3 64,0-7 32,0-2-384,0 0-224,0-2-512,-4-14-2112,2-6-224,-3-8-2943</inkml:trace>
  <inkml:trace contextRef="#ctx0" brushRef="#br5" timeOffset="112.99">5169 2979 14080,'11'0'5279,"-2"-5"-2879,5 5-1536,-5-3 1440,5 2-864,5-3-224,4 0-736,0 4-320,-3-6-96,-3 1-64,-2 0 0,-4 2-448,0 3-96,-2 0-640,0 0-192,-4 3-704,-3 2-288,-2 0-1695,-2 5-673,0 3 320</inkml:trace>
  <inkml:trace contextRef="#ctx0" brushRef="#br5" timeOffset="113.99">5200 3166 13056,'3'16'4927,"0"-9"-2687,3-7-1568,-1 0 1312,6 0-544,6-7-128,6 2-480,0 0-192,-3-8-352,0 5-256,3 1-128,-3 2-864,-4 0-320,2 2-1280,-3-2-512</inkml:trace>
  <inkml:trace contextRef="#ctx0" brushRef="#br4" timeOffset="114.99">2805 3242 13440,'4'-2'4991,"-4"-1"-2687,5 8-1280,-3 0 1472,1 1-672,6 4-96,-9 2-448,2-1-160,2 3-608,-1 1-96,2 1 0,1 1-160,-3 1 0,2 2-128,0-4-32,-2-2-96,0-2-96,2-2-224,-5-3-64,0-3-832,0-4-352,0-9-2144,0-3-864,-5-2-2271</inkml:trace>
  <inkml:trace contextRef="#ctx0" brushRef="#br4" timeOffset="115.99">2819 3171 16511,'-8'-11'6144,"11"4"-3328,-6-5-2368,3 7 1344,0 0-1120,0 1-352,0 2-1024,0 2-352,0 0 544,3 0-1792,2 6-672,4 6-3615</inkml:trace>
  <inkml:trace contextRef="#ctx0" brushRef="#br4" timeOffset="116.99">2935 3317 16639,'-4'5'6144,"1"3"-3328,-3 3-1952,6-8 1600,0 1-1088,0 6-352,0 1-448,0 3-64,3 3-288,0-1-128,4-2-64,4-2-32,5-2 0,-1-3 0,2-5 0,4-2 0,-4-8 0,0-3 0,0-3 0,-5-3 0,-3 3 0,-6-6 0,-6-9 0,-6-4 0,-3 2 0,-10 8 0,0 2 0,2 7 0,4 7 0,-3 10 0,1 3 0,-3 8 0,2 3 0,4-1-160,7-5-32,4 1-1408,8 0-576,1-3-1536,3 2-544,10 0-2527</inkml:trace>
  <inkml:trace contextRef="#ctx0" brushRef="#br4" timeOffset="117.99">3169 3292 14848,'-11'-12'5631,"11"7"-3071,-6-9-1504,2 6 1504,4 2-576,0 1-96,-3 0-832,0 4-288,-4 1-480,-1 6-192,-4 8-64,4 5-32,1-2 0,1-1 0,4 3 0,2 2 0,5-3 0,5 2 0,7-6 0,4-4 0,0-9 0,0-2 0,-2-4 0,-3-5 0,-3 1 0,-5-8 0,-3-8 0,-2-9 0,-6-7 0,-2-11 0,-3 5 0,-3 4 0,5 12 0,1 8 0,0 6 0,1 9 0,-2 9 0,3 13 0,1 7 0,2 10 0,0 7 0,0-1 0,8-5 0,-3-7-96,-1-1 0,2-3-864,0-3-320,-4-3-1888,6-3-768</inkml:trace>
  <inkml:trace contextRef="#ctx0" brushRef="#br4" timeOffset="118.99">3280 3330 14720,'0'0'5439,"2"0"-2943,4-3-1280,-1 1 1536,3-4-800,5 2-256,3-3-704,2-3-224,1 1-448,-3-2-128,-3-4-64,-2-1-64,-3-3-64,0 0 32,-3 0-32,-5 0 0,-8 5 0,-2 2 0,-9 8 0,-2 8 0,2 15 0,1 7 0,-1 7 0,3-7 0,0 3 0,11 1 0,3 1 0,2-4 0,2 0 0,9-6 0,5-5 0,5-1 0,2-8 0,-1-3 0,-1-4 0,0-3 0,0-3 0,0-3 0,-2-5 0,-8 0-2112,-6-1-960,-5-6-5376</inkml:trace>
  <inkml:trace contextRef="#ctx0" brushRef="#br4" timeOffset="119.99">2533 3173 7168,'0'-19'2720,"0"15"-1472,-2-4-128,4 6 1024,-2 2-97,0 0 33,0 0-384,3 0-160,2 5-864,-2 9 288,0 5 160,-1 1-192,2 4 0,-2 2-224,1-2-64,-1 2-160,0-5 32,0 5-224,1-6-32,1 2-128,-1-6-32,-1-2-32,-2-1 32,0-4-288,0-2-32,0-5-576,-2-6-288,-1-6-1472,3-2-608,3 7-3615</inkml:trace>
  <inkml:trace contextRef="#ctx0" brushRef="#br4" timeOffset="120.99">2438 3119 14592,'8'2'5439,"5"0"-2943,11 3-1632,-11-5 1376,7 3-704,3-1-64,9 0-576,-1 5-192,-1 3-384,1 4-128,2 4 0,-8 7-32,-1 0 0,-5-4-32,-6 1 64,-8-1 96,-5 2 160,-2 1-256,-9 1-32,0-3-96,-2-3-64,-3-3 32,-2-4-32,-6-3 0,0-4 0,3-3 0,3-4 0,-4-5 0,1 0 0,2-5 0,1 5 0,2 0-448,6 3-160,1-2-1312,9 6-2784,7-2 320,2 4-2559</inkml:trace>
  <inkml:trace contextRef="#ctx0" brushRef="#br4" timeOffset="121.99">1953 3204 12288,'9'-5'4575,"-4"3"-2495,3-3-1152,-8 0 1248,0-4-352,0 1-32,0-2-448,-8-2-192,-4 2-640,-2 1 96,-5 1 64,1 7-224,-1 2-32,-8 5-224,3 2-64,6 5-128,2 3-32,5 1 32,6 1 64,10 2-96,6-3 0,2-4-32,8 1 0,11 3 0,-3-5 0,6 2 0,2-1 0,-5 5 64,-1-3 64,-10 5-32,-2-1 64,-6 0-128,-13-1 0,-8-1 96,-10-5 96,0-3 64,-11 2 96,-4-6-32,4-5 0,0 0-160,-3-2-32,0-12-96,-2-3-32,10 1-384,3 1-160,8 2-800,11 3-416,7 3-1312,5 2-512,11 8-3231</inkml:trace>
  <inkml:trace contextRef="#ctx0" brushRef="#br4" timeOffset="122.99">2153 3280 15104,'7'4'5631,"-2"1"-3071,-5 4-1568,6-1 1536,-6-2-832,2 4-192,-2 2-576,0 4-288,6 3-352,-6 3-192,5 1 0,-5-4-64,2-5 64,4 0-128,-6-4 0,6-4-832,-6-1-352,0-5-3072,-6-7-3808</inkml:trace>
  <inkml:trace contextRef="#ctx0" brushRef="#br4" timeOffset="123.99">2136 3162 8064,'-3'2'2976,"6"-2"-1600,-3 7-64,3-7 1248,-1 5-65,1-3 97,0 3-544,-1-3-128,-2 0-1088,2-2-288,1 2-64,0 0-160,2-4 0,0-2-192,0 2-96,1-7 0,-3 4-32,-3 0 0,0 3 0,-5 2-96,-1 4 64,3 1 32,3 0-352,0 2-160,3-5-2656,-1 0-1152</inkml:trace>
  <inkml:trace contextRef="#ctx0" brushRef="#br1" timeOffset="124.99">3511 3240 6656,'-10'0'2528,"2"0"-1344,3 0-320,5 0 928,-4 0 0,4 0 31,0 0-575,0 0-224,0 0-576,4 0 288,9 0 128,-3 0-32,13 0-32,0 0 128,1 0 64,3 0-128,14 0 32,-2-3-224,5 0-96,-1-3-192,-9 0 0,-4 3-224,0 0-32,0 1-64,-3-1-64,-7-1 32,-3 4-32,-4 0 0,-3 0 0,0 0-96,-3 0 0,-4 0-160,-3 4-64,0-1-416,0-1-96,-3-2-832,0 0-352,-1 3-1920,0 0-735</inkml:trace>
  <inkml:trace contextRef="#ctx0" brushRef="#br5" timeOffset="125.99">4679 3359 10880,'-10'-7'4128,"10"7"-2241,0 0-575,0 0 1344,0 0-768,0 4-224,0 9-544,0 10-224,6 8-512,0 9 32,3 4 96,-2-2-128,5-4 32,-6-7-128,3-3 64,-2-3-64,-1-4 0,1-6-96,-2-3-32,-2-4 256,-3-6 96,-3-2-160,-2-4-64,-8-12-224,-1-12-64,-2-10 64,2-12 96,-1-6-128,6-1-32,7 0 0,7-2 0,13 13-96,7 9 0,-5 11 64,9 8 0,5 13 32,4 10 64,-5 11-96,2 2 0,-13-1 32,-7 0 0,-4 7 128,-11 1 64,-11 1 0,-7-1-32,1-2-32,-3-5 0,-3-3-64,-2-5-64,0-3-192,1-5-32,4-2-1120,6-4-384,2-1-1376,10 3-512,2 2-3519</inkml:trace>
  <inkml:trace contextRef="#ctx0" brushRef="#br1" timeOffset="126.99">3625 3335 10368,'0'4'3936,"-7"-4"-2112,3 0-1217,4 0 1089,0 0-576,0 0-160,0 0-416,11 0-192,-5-4-192,1 4 32,4 0 96,-2 0 32,5 0 64,2 0-192,1 4-128,0-1-32,-1-1 32,7 1-96,-5-3 0,-1 0 32,-4 0 64,3-3-32,-6 3-32,4 0-128,-4-2 0,-4-1-448,5-1-160,-5 2-256,-3 2-32,-3 0-512,0 0-159,0 0-1121,-3 2-448,-3 7-384</inkml:trace>
  <inkml:trace contextRef="#ctx0" brushRef="#br5" timeOffset="127.99">6159 3689 17663,'0'13'6592,"5"-4"-3584,-5-1-2880,0-2 1344,6-2-544,-6 15 0,0 8-384,0-4-96,0 5-256,0-1-64,2-4 0,-4 0-64,2-7 32,0-3 0,0-6 32,0-4-64,0-8 32,0-5-64,0-8-32,2-15 32,4-1-32,-6 0 0,0-28 0,0-4 0,0 0 0,0 10 0,0 11 0,0 9 0,8 9 0,9 6 0,1 12 0,-4 0 0,6 9 0,0 0 0,1 16 0,1 15 0,-1 1 0,-11 4 0,-7-4 0,2-1 0,-10-4 0,-4-3 0,-11-7 0,1-1 0,-10-3 0,9-11 0,0-2 0,3-6-576,2 2-256,5-1-2016,1 2-960</inkml:trace>
  <inkml:trace contextRef="#ctx0" brushRef="#br5" timeOffset="128.99">4944 3511 13696,'0'0'5087,"5"0"-2751,4 6-1728,-3 2 1184,-1 6-288,1 9 32,0 2-352,-4 3-160,6-4-576,-1-5 0,-7-1 0,5-2-96,1-1-32,-1-5-128,-5 0-32,4-2-32,-4-1 0,0-7 64,-4-3 32,2-1-96,-1-10-32,-3-11-96,6-13-32,0 1 32,0 1 64,9 0-96,2 6 0,7 2-32,7 6-64,-2 4-64,3 7 32,-7 6-480,1 8-192,-3 3-640,-3 1-288,1 3-1312,-4 0-512,4-1-2911</inkml:trace>
  <inkml:trace contextRef="#ctx0" brushRef="#br5" timeOffset="129.99">5223 3587 12416,'0'3'4639,"5"0"-2495,2-1-800,-5-2 1440,3 0-480,4-2-96,2-1-832,4-2-288,-1-2-640,0-3-128,1 0-96,-4-1-96,1-2-32,-3 1-32,-7-3 32,-4-1-64,-10 2-32,-3 3 96,-5 4 64,0 9 64,3 8 96,-3 5-160,4 6-96,1 5-32,1 3-32,5 4 0,7-7 0,2-4 0,5-1 0,4-3 0,5-5 0,6-4 0,6-2 0,-1-1 0,-2-4 0,3-2-1280,-1 3-480,-2-3-2656,-5-5-1088,-7-5-1407</inkml:trace>
  <inkml:trace contextRef="#ctx0" brushRef="#br1" timeOffset="130.99">3732 3445 8704,'-4'6'3232,"8"-9"-1728,-4 0-992,0 3 864,6 0-97,2 0 97,-2 0-416,-3 0-96,10 3-512,-2-3 0,-5 3 0,5-3-192,-5 0-32,1 0-224,3 0 0,-4 0-896,-2 0-288,2 0-1407,-6 0-609,0 0-1056</inkml:trace>
  <inkml:trace contextRef="#ctx0" brushRef="#br5" timeOffset="131.99">5540 3562 11264,'11'-18'4224,"-8"14"-2305,-3-7-767,0 9 1376,0-3-416,-3 0-128,-3-3-640,-3 6-192,-2-1-672,-5 6 128,-8 5 128,5 6-96,-1 9-64,2 5-192,4 2-64,3-4-192,4-4-96,5-2 0,4-4 32,14-3 32,6-3 32,7-6-64,3 0-64,-5-4-64,5-6-32,-4-4-96,-4-10-32,-5 0-32,-7-15 64,-9 2-32,-6-8 64,-1 8 160,-1 5 128,2 6 160,-3 11 64,4 6-160,-1 15-128,1 3-128,2 10 32,2 4-256,3 7-128,1-1-704,2-6-320,2-4-448,0-5-96,-1-5-768,3 1-352,-4-6-2751</inkml:trace>
  <inkml:trace contextRef="#ctx0" brushRef="#br5" timeOffset="132.99">5705 3502 13952,'0'5'5279,"4"5"-2879,1 13-1888,-3-11 1216,4 8-448,3 3 64,-4 0-416,-5 0-160,3-6-448,3-1 64,-6-3 64,6-4-32,-6-1 0,0-1-160,0 1 0,6-8-96,2-5 64,-8-5-128,6-12-64,2-9-96,-1-10 32,0 3 32,-1 6 0,3 9-96,2 5 0,-2 7-32,2 11 96,4 11 128,-7 7 192,1 5-32,-4 9 96,1-2-128,-6-4 32,5-5-96,-5-4 64,0-5-128,0-1-64,-5-4 0,5 1-32,5-3 0,-2-3 0,9-6 0,-4-7 0,1-16-160,2-8 32,3-4-160,-8 4 32,3 4 64,0 9 96,2 6 64,-3 11 96,4 7 96,-3 7 64,-4 5-32,1 9 32,0 3-128,-1 1 0,-2-2-32,0-1-64,-1-7 32,2-1-32,-1-3-704,-3-3-256,3 0-1440,1-10-512,6-6-4992</inkml:trace>
  <inkml:trace contextRef="#ctx0" brushRef="#br4" timeOffset="133.99">1981 3806 8064,'8'0'2976,"-2"-1"-1600,-1-4-64,-2 0 1248,2 1-161,-2-3 97,-1-2-480,1-2-192,-3 0-1024,0-2 96,-3 2 0,-4 0-128,-4 1 0,-5 3-288,-2 0-64,-1 5-32,0 4 0,-1 10-128,-5 7-96,4 6 0,6 6-32,1 4-64,9 0-64,7-2-64,10-4-32,-6-8 64,13-4 0,2-6 32,6-4 64,-3-9-32,-3-7 64,1-10-64,-4-5-32,-2-7 32,-6-8-32,-2-1 0,-5-1 0,-3-10 0,-6-11 0,-2 13 0,1 9 64,-1 12-32,3 11 64,-1 17-224,6 17 32,3 9 32,2 0 32,3 6 32,2 9 64,7-2-320,-2 2-64,4-1-416,-4-3-96,2-2-608,-6-3-288,-4-9-1408,-2-4-640,-2-8-2495</inkml:trace>
  <inkml:trace contextRef="#ctx0" brushRef="#br4" timeOffset="134.99">2175 3805 13952,'21'9'5183,"-11"-9"-2815,1 0-1152,-3-2 1600,0-1-960,8-1-256,-3-3-672,3-2-224,0-3-384,-8-3-192,0-1-32,-2 2 0,-6 0 32,-8 2-64,-6 3 32,-2-1-128,0 6 0,-2 4 160,-7 9 64,10 10-64,-3 4-96,10 7 64,5 1 64,8 0-128,6 0-32,2-5 64,-2-6 96,7-3-128,6-7-32,0-6-352,3-4-160,-6-7-960,3-3-384,-3-6-1792,-3-7-704,1-5-2367</inkml:trace>
  <inkml:trace contextRef="#ctx0" brushRef="#br4" timeOffset="135.99">2405 3492 16384,'-11'45'6143,"14"-10"-3327,-6 7-2304,3-30 1376,3 9-800,-3 10-160,2 2-416,10 6-160,-7 4-192,3-2-64,-3-7 96,3-5-320,-3-4-128,4-8-1024,-4 0-416,-5-8-1184,0-7-512,0-9-3391</inkml:trace>
  <inkml:trace contextRef="#ctx0" brushRef="#br4" timeOffset="136.99">2321 3701 15104,'0'5'5631,"0"-3"-3071,8 3-1920,-4-5 1376,10 0-800,-1 0-128,1 0-640,9 0-224,-4-5-128,7 3-160,-5 0-32,-2-1-800,-3 3-352,0 0-640,-3 3-256,-3-1 224,2 3 192,-2-1 704,-2 1 288,-3 0 544,0-1 192,0 1 928,1 1 512,-3 0 160,1-4 160,2 0-128,0-2 32,-1-4-288,3-5-128,-1 1-288,-2-1-128,1 0-320,-4-1-160,-2 3-128,-2 0 0,-4 0-128,-1 3 0,-1-5 96,-2 9 96,-4 0-128,-2 6-96,-2 8-32,5 5-32,-1 4 0,6 4 0,3-2 0,8 6 0,2-3 0,5-4 0,2-5 0,-2-2 0,3-9 0,3-1 0,3-5-224,1-2-96,2-4-1312,-4-3-512,-1-5-1440,-4 1-576,0-4-1855,3-2-1601,-3 2 3360</inkml:trace>
  <inkml:trace contextRef="#ctx0" brushRef="#br4" timeOffset="137.99">2778 3706 10880,'-2'-19'4032,"-4"10"-2177,4-2-319,-1 8 1408,0-2-192,1 5 32,-1 0-1024,-2 5-320,-5-2-864,-6 8-64,0 8 0,0 4-64,0 5 0,3 3-256,2-1-128,6-2-32,5 0-32,5-1 0,6-6 0,5-4 0,0-8 0,5-2-224,3-2 0,4-12-672,2-6-224,-1-3-1120,-3-2-416,-5-4-928,-5 4-384,-2-3-1951</inkml:trace>
  <inkml:trace contextRef="#ctx0" brushRef="#br4" timeOffset="138.99">2871 3543 14848,'-7'-14'5535,"7"14"-3007,0 0-2944,0 8 3200,0 6-992,2 7-256,0 0-288,1 4-768,-1 11-64,1 4-64,3-5-128,-1 3-64,0-2-64,3-3-96,-2-8-256,-1-2-160,-3-4-992,1-7-416,0-2-1120,-3-10-480,-3 0-3295</inkml:trace>
  <inkml:trace contextRef="#ctx0" brushRef="#br4" timeOffset="139.99">2784 3720 15872,'-6'-9'5983,"12"4"-3263,2 0-2400,0 2 1312,2 2-672,4-2-160,7-1-192,-1 1 0,-1 0-320,3-1 192,-1 0 64,0 1-224,-5 1-96,-4-2-224,-1 4 0,-3 0 128,-4 0 64,-8 6 128,-1 5 128,-2 9-256,4 3-96,-3 7-64,1 2-32,0-2 0,5 1 0,3-3 0,2-3 0,6-8 0,5-3 0,7-6 0,-4-6 0,-1-7 0,3-4 0,-1-8 0,-9-2 0,1-5 0,-7-8 0,-5-6 0,-3 8 0,-5-1 0,-4 5 0,-5 5 0,-1 7 0,-1 3 0,1 11 0,-1 0-224,6 0-96,-1 11-800,3 3-320,4 2-1184,5 1-480,2-3-2144,7-5-895,2 5 1055</inkml:trace>
  <inkml:trace contextRef="#ctx0" brushRef="#br4" timeOffset="140.99">3149 3678 16128,'0'5'6047,"5"2"-3263,-10 14-2176,5-7 1440,0 7-768,0 5-96,5 7-480,-1 0-192,-2-1-288,4-1-160,-4-10 32,0-1 0,1-6 96,-1-3-96,1-2 0,0-2 32,-3-7 64,0-7-96,0-13 0,0-9-32,0-6-64,-3-7 32,3 4-32,3 5 0,5 7 0,0 5 0,5 2 0,3 10 0,5-3 0,-5 7 0,3-2 0,-1 3-288,3-1-128,1 5-2336,-7 0-960,4-7-4320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04T17:38:50.105"/>
    </inkml:context>
    <inkml:brush xml:id="br0">
      <inkml:brushProperty name="width" value="0.05292" units="cm"/>
      <inkml:brushProperty name="height" value="0.05292" units="cm"/>
      <inkml:brushProperty name="color" value="#ED1C24"/>
      <inkml:brushProperty name="ignorePressure" value="1"/>
    </inkml:brush>
    <inkml:brush xml:id="br1">
      <inkml:brushProperty name="width" value="0.05292" units="cm"/>
      <inkml:brushProperty name="height" value="0.05292" units="cm"/>
      <inkml:brushProperty name="ignorePressure" value="1"/>
    </inkml:brush>
    <inkml:brush xml:id="br2">
      <inkml:brushProperty name="width" value="0.05292" units="cm"/>
      <inkml:brushProperty name="height" value="0.05292" units="cm"/>
      <inkml:brushProperty name="color" value="#3165BB"/>
      <inkml:brushProperty name="ignorePressure" value="1"/>
    </inkml:brush>
  </inkml:definitions>
  <inkml:trace contextRef="#ctx0" brushRef="#br0">5 1390 3840,'-4'4'1472,"4"-1"-768,0-6-256,0 3 544,0 0-192,0 0-64,0 0-416,0 0-128,0 0-128,7-4 96,1 4 32,3 0 128,4 0 32,0 0-32,8 0-32,3 4-160,4-1-96,7 0 0,9-3 32,-2 0 32,1 0 96,8 0-32,0 0 0,3 0-32,0 0 64,8 0-96,-8 0 0,0 0 32,-3-3 0,-1 0-64,-4 3-64,1-4 32,0 1 32,0 0-32,-1 3-32,5 0 32,-4 0-32,-4 0-96,0 0 64,-3 0 96,-9-4 32,-3 4 96,-4 0 32,-3 0-32,-1 0-32,0 0-96,1 0-64,3 0 32,-3 0-32,3 0-96,-3 0 0,-5 0 128,1 4 32,0-4-96,-4 3 32,0-3 0,0 3 64,0-3 32,-4 4 32,5-4-160,-6 0-32,1 0 96,5 0 32,-9 0 0,1 0 32,7 0-64,-8 0 64,1 0-64,-8 0-32,0 0 32,0 0-32,0 0 0,0 0 0,0 0 192,0 0 128,7-4-96,-7 4-64,4-6-64,-4 6-96,7-7 32,-7 1 32,0-1-96,0-3 0,0-1 32,0-1 0,0-2 0,4-2 64,0-8-96,-4 8 0,0-8 96,0-2 96,0-5-128,0 11-32,4-3 64,-8 0 96,0-3-64,0-5-64,1 8-96,-5-7 32,1 7 96,-1 3 32,1-8-32,-1 6-64,1-2-64,7-6 32,0-3 32,-4-4 0,4-3 0,0 3 0,0 1 64,0-1 32,0 4-128,0 0 32,0 3-64,-4 0-64,4 0 96,-4 10 0,1-7 32,-1 0 64,4-3-32,-4-3-32,4-1 32,0-2-32,0-8 0,0 11 0,0 3 0,0 4 0,0 6 0,0 2 0,0 2-96,0 6 64,0 0 32,-3 4 64,3-4-32,0 0 64,0 3-128,0 0-64,0 1 64,0 2 64,0 4 0,0-3-32,0 3 32,0 0 32,0 0-96,0 0 0,0 0-32,0 0 0,0 0 64,0 0 64,0 0-96,0-3 0,0 3 32,0-4 64,0 1-32,0 0-32,0 3 32,0 0-32,0 0 0,0 0 64,0 0-96,0 0 0,0 0 96,0 0 96,0 0-1,0 0 65,0 0-128,0 0 0,0 0-96,0 0-32,0 0 32,3 0 64,5 3-32,-1 0-32,5 1-64,-5-1 32,4 0 32,1 4 0,-1 0 64,8-1 32,-5 8-32,5-1 32,4 0-128,-9 4 0,2 0 32,-2 3 64,2 0-32,-1 3 64,3 4-128,1-4-64,4 0 64,3 0 0,1 1 32,-6-4 64,2 0-32,3 0 64,4 3-128,8 4 0,0 0 32,6-1 64,-6-2-32,-1 2-32,5 4-64,3 0 32,3 0 32,-7 3 0,5 1 0,3 0 64,3-5-32,1 1-32,-1-7-64,-3 1 32,3-7 32,-3-1 64,0 1-96,-4 0 0,4-1 32,3 0 64,8 4-32,0-2-32,-4-2 32,0 1 32,8 6-96,-8-6 0,5 3-32,2 3 0,1 0 128,7-3 32,-7 0-128,3-3 32,-7 0-64,1-1 0,-1 1 64,-16-7 0,-6 0 0,15 0 64,-9 0-96,5-3 0,22 3 96,-3 0 32,-8-1-128,-8-1-32,-6-2 32,-2 4 64,-2-4-64,-12 2 0,-4-6 32,4 2 64,-8 0-32,1-2-32,-1 2 32,-3 0-32,-4-2 0,0 2 0,-4 0 0,1-2 64,-5 2-96,0 0 0,-3-4-192,0 2-96,0-2-319,0 4-65,-1 0-768,1-1-256</inkml:trace>
  <inkml:trace contextRef="#ctx0" brushRef="#br1">3174 1629 8704,'-5'-44'3232,"5"34"-1728,0 5-480,0 5 1119,0-4-191,8 4-64,2 9-320,3 11-192,3 14-768,3 5 0,2 9 32,9 11-160,9 5 64,0-6-320,0-4-64,0-6-160,0-4-32,-8-14 32,-1-6 0,-12-5-224,-1-4 0,-5-5-832,-2 0-256,-2-6-672,-8 2-288,0-1-1439,0-5-673,-8-15 64</inkml:trace>
  <inkml:trace contextRef="#ctx0" brushRef="#br1">3451 1527 11136,'-4'-6'4224,"-1"6"-2305,5 0-1247,-3 0 1056,-10 10-288,-5 10-64,1 19-352,-5 9-96,1 16-512,-2 4 256,6 1 64,4-5-160,-4-7-96,-1-13-192,1-5-128,0-9-64,4-6-96,0-5-128,4-4 0,5 0-512,0-6-128,-2 6-736,6-15-320,0 5-1248,-3 0-415</inkml:trace>
  <inkml:trace contextRef="#ctx0" brushRef="#br1">2880 1819 10368,'0'0'3936,"0"0"-2112,0 0-1153,0 0 1057,8 0 64,10 0 96,17 0-416,16 0-160,6 0-736,0-5 0,12 0 64,4 1-224,-3 4-64,0-10-288,-2 0-96,2 0-160,-14 5-32,-9 1-512,-11-1-256,-6-1-672,-8 2-224,-14 4-1888,-3 4-863,-10 2-289</inkml:trace>
  <inkml:trace contextRef="#ctx0" brushRef="#br2">6080 2386 7040,'0'-56'2720,"0"42"-1472,0-2-256,0 16 928,0 0-128,0 0 63,0 16-415,4 14-96,-1 19-768,1 21 288,0 6 128,-4 3-96,0-8 0,0-11-288,0 0-32,0 0-288,0-4-32,0-7-192,0-8-64,0-8 0,0-6 0,0-8-160,-4-3 32,0-12-992,1-8-384,-1-12-992,0-3-448,1-8-1855,3 13-1793</inkml:trace>
  <inkml:trace contextRef="#ctx0" brushRef="#br2">6279 2742 12160,'0'0'4575,"-8"9"-2495,-11 1-1312,9 4 1280,-10 2-480,-2-2-128,-1 7-448,5-1-224,-1-4-448,4-7 0,4 2 32,0-1-192,3-1-32,0-4-64,5 0-64,3-5 32,0 0 32,0 0-96,0 0 0,3 5 96,1 0 32,8 1-32,2-2-64,9 6 96,-4 6 0,11 3-32,-7 1 32,2 4-128,-2 3 0,-4-3 32,0-4 0,-5-5-448,-2 0-160,-5-10-1664,4-10-736,1 0-3839</inkml:trace>
  <inkml:trace contextRef="#ctx0" brushRef="#br2">3961 2506 7808,'-3'-30'2976,"3"19"-1600,-4 2-64,0 4 1248,-4 0-513,1 0-127,-8-1-256,-4 6-96,-3 6-864,-1 4 352,0 1 160,2 3-384,1 7-128,1 3-288,5-4-32,7 15 64,2 0-256,13 1-96,7-1 0,11-1 0,4 1-128,4 1 32,0-11 0,-8-1 64,-4 2-96,-6-2 0,-6 6 96,2 0 32,-5 5-32,-3 1 32,-8-2-64,-3-4 64,-5-5-64,-2-4 64,-9-12-64,1-3-32,-5-12 32,1-3 32,0-6-32,4-5 64,3-1-128,3-3 0,6 4 32,2-1 64,8 2-32,4 4-32,7 0 32,8-5-32,0-1-96,6-3 64,2-6-1184,-1 10-512,-3-5-2752,-4 4-1088</inkml:trace>
  <inkml:trace contextRef="#ctx0" brushRef="#br2">4209 2941 7808,'-4'5'2976,"1"0"-1600,-2-5-64,5 0 1152,0 0-129,0 0-31,0 0-384,0 0-160,5 0-960,2-5 96,7-5 64,9 1-224,0-17-128,3-4-128,-3-9-64,-1-7-96,0-4-32,-10 0-32,2 5 0,-2 10-128,-5 0-96,-3 15 0,3-4 32,2 13-96,-9-8 0,7 8-32,-7 1 0,3 5 0,5-1 0,-8 6 128,8 0 96,-5 6-128,5-1-96,-1 5 96,1 1 96,3 8 32,-4 6 64,-3 10-128,4 6 0,-1 3 32,-7 1 0,4 0-160,3-10 32,-7-10 0,8 5 64,0-9-32,-5 3-32,4-4-416,2-10-192,2 5-2304,-4-5-1024,0 15-3615</inkml:trace>
  <inkml:trace contextRef="#ctx0" brushRef="#br2">6544 2682 10624,'0'-41'4032,"-3"26"-2177,-8-5-1311,4 15 1056,-5 5-480,-3 10 0,0 5-96,-3 20 64,-1 10-576,3-6 128,5 3 96,4-3-32,7 7 32,7-2-192,8 1-64,8-9-160,3-12-32,-3-9-96,3-10 32,0-10-64,4-10 0,-4 0-96,1-4-64,-9-1 32,-3-16 32,-7-9-32,-12-20-32,-7 0-64,-4 0-32,0 5 64,-4 16 64,-4 8-64,1 12 0,0 8 224,-4 16 128,3 16-32,0 8 0,9 12-96,2 8 32,8 2-128,8-2-64,8-4 0,6-10 32,1-4 32,0-11 32,6-11-64,10-8-64,2-7-1184,4-4-544,4-4-3104,4-2-1312,-4 11-159</inkml:trace>
  <inkml:trace contextRef="#ctx0" brushRef="#br2">4460 3932 3456,'0'11'1312,"-4"-7"-704,-4 2-224,5-1 416,-1-1-224,0 1-96,1 5-64,-1-4 32,1 3-224,3-4 288,-4 5 128,4 1 224,0-11 192,0 0-32,0 0 96,-5 9-64,5-9 64,0 0-193,0 0-31,0 0 0,0 0 64,0 0-32,0 0 64,0-5-128,0-10 32,0-9-160,0-12 0,0-4-192,0-4-64,0-12-224,0-8 0,-3-17-160,-1-5 0,0 23-32,1-18-64,-1 7 96,4-7 64,0 16 0,0 10 0,0 4 32,0 11 32,4 10-96,-4-9 64,3-7 0,-10 11-64,7 1-32,-8-7-32,4 2 32,4 3-64,0 6-32,-7 10 32,7 1-32,0 4-96,0 4 64,0 1 96,0-1 32,0 2-128,0 4 32,0 0-64,0 5-704,0-5-256,0 5-1248,0 0-544,0 0-2048,7 10-2751</inkml:trace>
  <inkml:trace contextRef="#ctx0" brushRef="#br2">2499 4114 4224,'0'-11'1568,"-8"2"-832,1 3-160,-1 6 576,5-4 64,-1-1 128,0-1-96,4 1-64,0 0-640,0 5 96,0 0 32,0 0-224,0-5-96,0 5-128,0 0-64,8 5 159,3 0 193,15-5 384,7 0-416,9 0-128,7 0-192,15 0-128,-1 0 64,-10-10 0,3 10-128,7 0 32,-3 0 0,-3-6 0,3 2 0,0 4 64,-4 0-32,4 0 64,-11-6 0,-8 6 32,1 0-160,-1 0 32,0-5 64,0 5 32,-4 0-32,2 0 32,-2-4 64,8 4 64,-4 0-256,1 0-128,2 0 160,-2-5 32,-12 5 32,-4 0-64,0 5 160,-4-5 32,-3 0 0,0-5 32,-4 10-192,0-5-32,4 0-64,-1 0 0,1 0 128,4-5 32,-5 5-32,1-6-64,0 6 32,-1 0-32,1 0 0,-3 0 64,-2 6-32,-2-1-32,3-5 32,-8 0-32,1 4-96,-1-4 64,-3 0 32,0 5 64,3 1 32,1-6 32,-4 0-64,3 0-64,0 0 32,1 0 32,0 4-96,-1-4 0,0 6 96,1-6 32,0 0 96,-1 0 32,-4 0-96,1 0-32,1 0 32,-2-6 64,1 6-160,3 0-32,0 0 0,2-4 0,-2-2 0,4 1 0,-8 1 0,5-1 64,0 5 96,-5 0 128,1 0-64,-4-6 32,0 6 32,4-4 64,-4 4-96,0-5 0,4-1-224,-4 2-32,4-2 64,-4-3 96,0-6 64,0-6 32,0-4-128,0-1-32,0-4-32,0-1-64,0 1-64,-4 0 32,4 5 32,-4 0 64,4 5-32,0 0-32,-4-6 32,4 1-32,0-1-96,0 0 64,0-4 32,-4 6 64,1-2-32,-1 1-32,4 0 32,-4 5-32,1-6 0,-2 6 0,2 5 0,3 5 0,-4-5-96,4 0 64,-4-1 96,1 6-32,3-6 64,0 2-64,0 4 64,-4 0-64,4 4-32,0 1 32,0 1 32,4-1-32,-1-1-32,1 1-64,3 0 32,1 5 32,3 0 0,1 0 0,-1 5 0,0 6 0,4-6 64,4-1-32,8-4-32,-2 5 32,13-5-32,-1-5-96,9 5 64,6 0 32,5 0 0,-9-4 0,-7 4 0,4 0 0,4-11 64,0 11-32,-4 0-32,0 0-64,0 0 32,-1 0 32,5 0 64,0 0-96,0 0 0,-12 6 32,-3-12 64,0 6-32,4-5 64,3 10-64,0-10-32,-4 5-64,1 0 32,7 5 32,-4-5 0,4 0 0,0 0 0,-4 0 0,-4 0 0,-6 6-96,-1-6 64,-3-6 32,-2 1 64,1 5-32,1 0-32,3 0-64,-4 0 32,0 0-32,-3 0 0,-1 0 64,-2 0 64,-2 0-32,1-5 64,0 5-64,-1 0-32,-3 0 32,3 0-32,2 0 0,-1 0 64,3 0-96,-4 0 0,1 5 32,0-5 0,-4-5 0,0 5 0,0 0 0,-3-5 0,-1 5-96,-4-6 64,1 2 32,-1-2 64,1 6-32,-1 0-32,1 0 32,-1 0-32,0 0-96,1 0 64,3 0 32,4 0 64,0 0-32,0 0-32,0 0 160,1 0 32,-2 0 0,2-5-32,-2 5-96,-2 0-64,-1 0 32,-4 0-32,1 0 0,-4 0 0,0 0 0,-1 0 0,1 0 0,-1 0 0,1 0-96,0 0 64,4 0 160,3 0-64,-4 0-32,5 0 0,-5 5 32,-3-5-96,-1 0 0,1 6 32,0-6 64,0 0-96,-4 0-64,0 0-160,0 0-64,0 0-832,0 0-352,0 0-1280,4-6-544,3 12-2399</inkml:trace>
  <inkml:trace contextRef="#ctx0" brushRef="#br2">6278 3916 11648,'0'0'4384,"0"-4"-2369,0 4-1439,0 0 1152,0 4-320,8 12-32,10 7-416,3 7-128,5-5-480,8 3 64,-8-3 32,-3-5-96,7 14 32,-4-5-224,0 0-96,-5-5-32,6 6 32,-7-6-96,3-4 0,-6 4-480,1-9-192,-6-1-448,-3-4-128,-1 0-1184,-2-10-384,-2 0-2751,0-4-1345,-4-2 3520</inkml:trace>
  <inkml:trace contextRef="#ctx0" brushRef="#br2">6594 3882 10752,'-10'-14'4032,"10"10"-2177,10 8-895,-10-4 1248,0 9-256,0-4-64,-10 20-416,-10 14-192,1 0-704,-6 9-160,-5 7 32,-5-3-128,0 13 0,5-2-192,4 1-96,0-11 0,5-5-32,3-9 0,5-9 0,0-5-288,5-6-128,-2-4-352,10-15-1408,0-10-192,0-5-1024,0 1-415,5-6-1409</inkml:trace>
  <inkml:trace contextRef="#ctx0" brushRef="#br2">6056 4225 12416,'-5'-7'4639,"5"7"-2495,26-9-1376,-26 5 1216,22-2-384,25-3-64,-2 4-448,-6-1-192,21-3-512,-8 5-160,14-6-96,-10 5-160,9 0 32,-10-1-160,3 6 32,-10 0-864,-6 0-352,-3 0-1376,-3 6-512,-6-1-2879</inkml:trace>
  <inkml:trace contextRef="#ctx0" brushRef="#br2">8170 5000 4736,'0'-5'1824,"-3"10"-960,3-5-448,0 0 544,0 0-64,0 0 32,-3-5 32,1 5 32,2 0-512,-3 0 128,3 0 128,0 0-32,0 0-32,3-9-96,2 9 31,3-10-191,6 10 0,6 10-64,1-10 32,5 9-128,1-4 0,-4-5-32,-4 0 32,4 0 64,1 0 128,2-5-128,1 0 0,1 5-128,-3-4-32,-3 4-32,-2 0 0,2-5-64,-3 5 32,0 0-128,4 0 0,-1 0 96,1 5 96,-5-1-64,2-4 0,0 0-96,-7 0-32,-2 0 32,0 0 0,-5-4 0,-1 8 64,2-4-32,-2 0-32,0 0 32,3 0 32,1 0-32,-4 0-32,1 0 32,-4 0 32,1 0-32,1 0 64,-2-4-128,0 4 0,2 0 96,-4 0 32,0 0 96,3 0-32,-3 0 0,0 0-192,0 0 32,0 4 0,0 1 0,0 6 64,2 8 32,-2 1 32,0 3 64,3 2-96,-3 5-64,0-1 64,3 0 0,0-5 32,-1 1 64,1-11-96,1 11 0,-4-11-32,1 11-64,2-1 96,-3 5 0,4-4-128,-4-1 32,0-5 0,0 6 64,0 0-32,0-1 64,0 0 0,0 1 32,0-11-64,0 6-64,0 4 96,0-9 0,0 4-32,0-10-64,0 7 96,0-2 64,0 2-64,0-3-64,0-3 0,0 1-32,0-2 0,0 0 64,0 1-32,0 0-32,0 0 32,0-5-32,0-1 64,0 1 32,0 0-32,0-5-64,0 0-64,0 6 32,2-6 32,0 4 0,4 2 128,0-6 64,2 4 0,1-4-32,1 0-96,5 0-64,-2 0 96,2 0 0,-1 0-32,2 0 32,3 0-64,6-4 64,-3 4-64,1-6-32,-1 6 32,3-4-32,-5-2 0,4 6 64,-2 0-96,-7 0 0,4-5 32,-8 5 64,9 0-96,-3 0 0,1 0 32,2-5 64,4 5-32,-1 0-32,-4 0 32,1 0 32,-4 0-32,-1 0-32,-2 0 32,4 0 32,3 5-96,-4-5-64,-2 0 128,-1-5 32,5 5 0,1 0-64,-3 0-64,-2 0 32,0 0 32,-2 0 0,4 0 0,-2 0 0,-3 0 0,-2 0 0,2 0 0,-3 0 0,-3 0-96,7 0 64,1 0 32,-2 0 64,0 0-32,-2 0-32,8 0 32,-4 0-32,4 0-96,-3 0 64,-3 0 32,3 0 0,-3 0 0,0 0 0,-2 0 0,2 0 64,3 0-32,-3 0-32,0 0-64,-3 0 32,4 0 32,-4 0 0,-4 0 64,3 0-96,-2 0 0,1 0 32,-1 0 64,-2 0-32,2 0-32,-5 0 32,7 0-32,-2 0 0,-5 0 0,0 0 0,5-4 0,4 4-96,-4 0 64,1 0 32,-1 0 64,0 0-96,-2 0 0,3-5 32,-6 1 64,6 4-32,-1-6-32,1 6 32,-4-4-32,-2-2 0,6 6 0,-6-4 0,6 4 0,-6-6 0,5 6 0,-5-4 0,0-1 64,5-10 32,-2 0-32,-3 2-64,0-7 32,0-6-32,0 3 0,0-2 64,5 1-96,-5 0 0,0-1 32,0 0 0,0-3 64,0-2 96,0 6-64,0-1 0,0 6-32,0-1-64,0-9 32,0 5-32,0-5 0,-5 3 0,5-2 0,-3 4 0,-2-2 64,5 8 32,-5 3-32,-1-4 32,6-1-128,0 5 0,0 1 32,0-1 0,0 5 0,0-10 64,0 6 32,-6-1-128,6 5 32,-2-4 0,2 5 64,0-2-96,0 2 0,0 9 96,0 0 32,0 0-32,0 0-64,0-5 32,0 1-32,2-2 0,4 6 0,0 0-96,-1 0 0,0 0 128,3 0 32,4 0 0,-6 0-64,-1 0-64,4 0 32,-1 0 32,3 0 0,6 6 0,-3-6 0,-3 0 0,5 0 0,-2 0 0,6 0 0,4 0 0,2 0 0,2 0 0,-4 0 0,2 0 0,-5 0 0,-1 0-96,2 0 64,-3 0 32,-2 0 64,0 0-96,-1 0 0,-1 0 32,-2 0 64,-2 0-32,-2 0-32,1 0-64,-2 0 32,2 0 32,-2 0 64,1 0-32,-1 0 64,-3 0-64,1 0-32,-4 0-64,1 0 32,0 0 32,0 0 0,0 0 0,-3 0 64,0 0-32,0 0-32,0-6 32,0 6-32,0 0 64,2 0 32,-2-5-128,3 0 32,0 0 64,-3-4 96,2 0-64,-2-2 0,0-4-32,3-5-64,-3 1-64,4-1 32,-4 1 32,0-5 64,0 5-32,0-1-32,0 1-64,0 3 32,0 3 32,0-3 64,0 2-96,0 0-64,0-6 128,0-1 96,-4 3-32,4-3-64,-3 3-96,1-2-32,-1 1 64,0-6 64,1 7 0,-1-12-32,3 1 32,0 3-32,0-2 0,0-2 0,0 1 0,0-1 64,0 6-32,-3 0-32,3 4 32,0 1-32,0-1-96,0 6 64,0 4 32,0 0 0,0 1 0,0 4 0,0 5 0,0 0 0,0-10 64,0 5 96,0 0-128,0 0-96,3 5 32,0-9 0,-1 9 32,1 0 0,0 0 0,2-10 0,0 10-96,2 0 64,1 0 32,0 0 64,1 0-32,4 0-32,-1 0 32,-2 0-32,1 0-96,1 0 64,1 0 96,1 0 96,4 0-128,-2 0-96,4 5 32,-1-5 0,4 0-64,-5 0 64,4 0 32,-8 0 0,-2 0 0,1 0 64,-2 0-32,7 0-32,-6 0 32,11-5-32,-6 5 0,5 0 0,-3 0-96,4-6 64,-3 6 32,1 0 64,-2 0 32,6 0 32,-5 0-224,5 0-64,-5 0 64,2 0 96,11 0 32,-11 0 64,-3 0-64,4 0-32,-7 0 32,4 0-32,-2 0 0,2 0 0,0 0-96,2 0 64,-2 0 32,0 0 64,-4 0-96,3 0 0,-2 0 32,3 0 0,-4 0 64,4 0 32,-4 0-192,4 0 0,-3 0 96,2-9 64,-3 9 0,4 0-64,-4 0-64,4 0 32,-6 0 32,-3-5 0,1 5 0,-2 0 64,-1 0-32,-3 0-32,2 0 32,-3 0-32,1 0 0,-4 0 0,1 0 0,0 0 0,0 0-96,0 0 64,-1 0 32,1 0 64,-3 0-32,0 0 64,0 0-128,0 5 0,0 0 32,3 10 0,-3-6 0,0 11 64,0-5-32,2 9-32,-2-5-64,0 11 32,0-5 32,0 9 0,0-6-96,0 7 64,0-6 96,0 10 96,0-9-64,0 3-64,0-3-96,0-1-32,0-5 64,0 1 0,0-11 32,0 11 64,0-7 32,0-2 32,0 9-160,0-7 32,0-2-64,0 7 0,0-2 64,0-3 64,0-2-32,0 3 64,0-4-128,0 0 0,0-2 32,0-2 64,0-2-96,0 1-64,0-5 128,0 6 32,0-7-96,0 1-32,0-1 32,0 1 64,0 0 0,0 0-32,0 0-64,0 1 32,0-6 32,0 0 64,0 0-32,0 4 64,0-4-128,0 0 0,0 0 32,3 0 0,0 0 0,2 0 64,-1 0-32,4 0 64,-1 0-64,8 0 64,-4 0-128,6 0 0,-2 0 96,1 0 32,-3 0 32,9 0 64,1 0-32,1-4 0,-2 4-192,6-6 32,-6 6 0,3 0 0,-2 0-96,-3 0 64,-4 0 32,3-5 64,-2 5-32,2 0-32,-2 0 32,6 0-32,-4 0 0,3 0 0,-3 0-96,6 0 64,-5 0 32,7 0 64,-4 0-32,8 0 64,-7 0-64,4 0 64,-6 0-128,1 0 0,-4 0 32,-3 0 64,-1 0-96,-4 0-64,0 0 64,-3 0 64,5 0 0,-9 0-32,1 0-64,-2 0 32,0 0-32,-1 0 0,1 0-160,0 0-96,0 0-736,0 0-288,-3 0-1920,-9-10-768,1 10-2687</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9T12:51:08.179"/>
    </inkml:context>
    <inkml:brush xml:id="br0">
      <inkml:brushProperty name="width" value="0.05292" units="cm"/>
      <inkml:brushProperty name="height" value="0.05292" units="cm"/>
      <inkml:brushProperty name="color" value="#68349C"/>
      <inkml:brushProperty name="ignorePressure" value="1"/>
    </inkml:brush>
  </inkml:definitions>
  <inkml:trace contextRef="#ctx0" brushRef="#br0">1519 1369 6400,'11'-19'2368,"-3"8"-1280,0-5-768,-3 10 640,-1-1-384,5 0 0,0 2-256,3 5-64,4 3-128,1 3 128,2 6 64,3 1 96,2 5 160,-5 8-32,1 0-32,0 7 0,-4 0 95,0-5-287,-2-1-32,-3 5-96,-5-1-32,-6 0-96,-6 1 32,-5-1 128,-3 1 128,-8 2 0,-2-5 32,-5-3 64,3-7 128,-10-2-192,1-3-64,1-5-32,-1 0-32,-1-3-128,-1-5-32,2-2-32,2-5 32,4-3-64,11 0 64,4 3-64,-1-13-32,-2-6 32,6 3 32,4 2-96,0-9 0,2-8-192,2 7 0,0 7 32,6-8 96,0 5 64,9-5 96,-3 5-32,11-1-32,8-11-128,-1 9-64,0 1-192,1 10-96,-1-1-224,-2 6-96,-3 4-800,-5 3-255,-1 0-929,-8 5-320,-2 1-256</inkml:trace>
  <inkml:trace contextRef="#ctx0" brushRef="#br0" timeOffset="1">1532 1452 6400,'-8'-10'2368,"6"9"-1280,-3-4-416,4 1 704,-5-1-192,3-2-64,0 4-128,1 0 0,0 0-545,2 3 225,2 8 544,3 0-192,4 6-64,-3 0-64,2 2-320,-2-5 0,4 0-64,1 0 64,0 0-256,3 1-32,-6-2-96,6-1-32,-1 0-192,-4 0 32,4 0 64,-1-1 96,-1 1-64,0 0 0,-1-3-32,0 1-64,2-2 96,-5-1 0,-1 0-128,-4-1 32,2-3 0,-1 3 64,0 0-96,-3-1 0,0-1 32,-3 2 64,0 0-32,-3 0-32,-4 0 160,-3 3 32,1-3 64,-3 4 0,1-1 0,-6 6 0,7-4-128,-1 3-32,0 2-32,3 2 32,-3-4-128,4 1 0,1-2 32,-2 2 0,5-2-224,1-4 0,0-3-480,0 1-96,4-1-704,1-3-256,0-4-1696,-3-2-639,0 0-897</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04T20:10:49.550"/>
    </inkml:context>
    <inkml:brush xml:id="br0">
      <inkml:brushProperty name="width" value="0.05292" units="cm"/>
      <inkml:brushProperty name="height" value="0.05292" units="cm"/>
      <inkml:brushProperty name="ignorePressure" value="1"/>
    </inkml:brush>
    <inkml:brush xml:id="br1">
      <inkml:brushProperty name="width" value="0.05292" units="cm"/>
      <inkml:brushProperty name="height" value="0.05292" units="cm"/>
      <inkml:brushProperty name="color" value="#177D36"/>
      <inkml:brushProperty name="ignorePressure" value="1"/>
    </inkml:brush>
  </inkml:definitions>
  <inkml:trace contextRef="#ctx0" brushRef="#br0">14 45 9856,'-13'-10'3680,"13"10"-1984,0-9-1408,0 3 799,17-3-319,1 4-64,34 5-384,-13-5-128,31 5-128,-10 0 32,22 5 64,-12-5 64,12 29 32,36 24-224,-28 12 0,-24 7-32,-23 2 0,-26 4 416,-17-5 256,-26 0-32,-13 5-64,-3 11-256,-7 7-128,-3 7-96,5-5 0,8-15-128,8 5 0,14 0 32,9-1 0,16 7 0,4-2 0,10 1-96,0-25 64,4-4 32,5-16 0,-6-9 0,5-4 0,1-11 0,-14-5 64,-3-8 32,-6-6 32,-11-1-64,-11 5-64,-8 7-64,4 3 32,-11-5 160,-2 11 160,-8 14-224,0 0-32,4 11-32,0 7 0,10 12 0,3 4 0,9 0 0,9-9 0,4 5 0,0 3 0,8 6-96,5 10 0,5 0-32,3 0 0,5-5 96,-9-10 64,5-9 0,-5 4-32,-4 6 32,1-6-32,-10 1 192,-4 3 192,0 2 224,-8-6 160,-15 1 160,-16-11 64,-8-9-160,-9-26-128,-9 12-256,-5-11-128,5-5-256,8-3-96,14-6-992,4 3-384,10-13-2016,19-23-5055</inkml:trace>
  <inkml:trace contextRef="#ctx0" brushRef="#br0" timeOffset="19501.09">1298 2442 5888,'-8'0'2176,"8"0"-1152,-10 0-352,10 0 800,0 0 224,-4-5 160,4 5-97,0 0-31,0 0-960,0 0 192,-4-5 32,4 5-160,0 0-32,0 0-256,0 0-64,4 0 64,10 0 32,-6-4 64,13 4 64,5 4-96,10-4 0,7 0-192,-4 0 0,8 0-128,19 0 64,-2 0-128,-7 0 32,8-10-96,0 10 0,13-5-96,-9 5-64,14 0 160,-6 0 32,6-5 0,-9 5 32,-8 0-64,-19-4 0,-4 4-32,-4 0 64,0 0-160,0 0-32,0 0 0,0 0 64,0 0-32,-13 0 64,-3 0-64,3 0-32,8 0 32,0 4-32,7-4 0,-3 0 0,-4 0 0,-3 0 64,-5 0-96,-9 0 0,0 0 32,-3 0 0,-5 0 64,-1 0 96,-4 0 0,0 0 0,1 0-32,-5 0 64,0 0-96,0-9 0,0-1-32,0-5-64,0 1 32,-5 4 32,5 0-32,-4-4-32,0-11-64,-1 6 32,2 4 96,-2-15 32,5-9-128,0 15-32,0 0 32,-4-6 64,0-19 0,-6-5-32,2-13 32,-1 22-32,5 6 0,0-4 0,-1-1 0,1 10 64,-1-1-32,0-4-32,2-4 32,-2 18-32,1 0 0,0 1 0,0 0 0,4-1 0,0 6 0,0-5 0,0-2 0,0 13 0,0-7 0,0 14 0,0-3 0,0-1 0,0 10 0,0-4 0,0-6 0,0 10 0,0 0 0,0 0 0,0 0 0,-5 0 0,5 0 0,0 0 0,0 0 0,0 0 0,0 0 0,9 0 0,7 0 0,3 0 0,-7 0-96,15 0 64,12 0 32,-9 0 64,-4 0-32,8 0-32,2 0 32,11 0-32,-8 0 0,13 0 0,-9 0 0,14 0 0,-10 0 0,10 0 0,-8 0 0,2 0 0,-8 0 0,10 0 0,-11 0 0,14 0 0,-7 0 0,7 0 0,-8 0 0,13 0 0,-10 0 0,14 0 0,-13 0 0,9 0 0,-8 0 0,3 0 0,-9 0 0,10 0 0,-10 0 0,5 0 0,-8 0 0,7 0 0,-7 0 0,3 0 0,-6 0 0,6 0 0,-8 0 0,0 5 0,-4-5 0,-5 0 0,-4 0 0,-1 0 0,-2 0 0,-7 0 0,-2 0 0,-1 0 0,-4 0 0,-6 0 0,3 0-1344,-6 0-608,0 0-4160,-9-5-1855,-4-5 1567</inkml:trace>
  <inkml:trace contextRef="#ctx0" brushRef="#br0" timeOffset="2192.6">921 1603 8064,'-9'0'2976,"9"-6"-1600,-8 6-480,8 0 1024,0 0-353,8-4-127,1-2-256,3 1-96,14 0-608,5-4 0,0 5-32,8 4-96,4 0-32,-4 0-192,4 0-32,-12 0-32,-1 0-64,4-6 32,-8 6 32,-3 0-96,-7 0-64,-3 0-160,-3 0-64,-2 0-640,-3 0-224,-5 0-544,-5 0-192,-3 0-1503,3 6-673</inkml:trace>
  <inkml:trace contextRef="#ctx0" brushRef="#br0" timeOffset="2597.56">959 1938 10368,'-8'10'3936,"8"-10"-2112,-8 0-993,8 0 1153,8 0-128,0 0 64,15 0-576,11 0-256,10-4-608,-5-2 32,4 2 128,0 4-352,-4 0-64,1 0-224,-6 0-96,1 4 64,-5 2 0,-4-6-768,-4 4-320,-5-4-1696,-4-4-736,-8-6-2591</inkml:trace>
  <inkml:trace contextRef="#ctx0" brushRef="#br1" timeOffset="150460.12">6414 4262 4096,'-7'7'1568,"3"-14"-832,2 10-448,2-3 448,0 0 64,0 0 64,0 0 160,0 0 160,0 0-640,0 0 480,0 0 160,0 0-192,0 0-32,2 0-129,2 0-31,0 0-256,2 0-64,0 0-96,4 0 0,2 0-64,5 0 32,-1 0-128,3 0-64,2 0 0,5 0 32,3 0-32,3 0 0,0 0-96,-6-3-64,5-1 96,4 0 0,1-2-32,-1-2-64,0 8-64,-6-4 32,0 4 96,-3 0 32,-5 0-32,-2 0-64,-2 0 32,-5 4-32,2-4 0,-2 0 0,-3 0 0,1 0 0,3 0 0,-4 0 0,4 3-96,-6 2 64,2-5 32,1 0 0,-3 0-96,-2 3 64,2-3 96,-4 0 32,1 0 32,-2 0 64,2 0-32,-4 0 0,0 0-96,0 0 32,0 0-64,3 0-32,0 0 32,0 0 32,1 0-96,-1 0 0,-3 0 32,0 0 64,0 0 96,2 0 64,-2 0-32,0 0 32,0 0-128,0 0 0,0 0-96,0 0-32,0 0 32,0 0 0,0 0 0,0 0 0,4 0 0,-1 0 64,0 0-32,1 0-32,-1-3 96,3-2 0,0 2-32,1-4 32,0-1 0,2 2 96,0-5-32,1 0 0,0-3-96,-1-1 32,1 1-64,3-5 64,3 2-128,2-8 0,6-1 32,1 5 0,-2-1 0,4-3 64,2 0 96,4-1 64,0-3-96,5 1-32,0 3-32,0 0-64,-6 0 32,3-4 32,-1-4-96,2 2 0,2-1 96,-3-1 32,-3 5 32,7-9 0,-1 5-64,-2 3 32,-2 4-64,8-11-32,-10 3 32,-6 12-32,-11 6 64,8-3 32,-10 1 32,9-1 64,-10 0-32,4 0 0,-3 0-96,10-7-64,-10 7 32,10-7 32,-5 7-32,-2 0 64,6-5 0,-2 6 32,-4-1 0,-4 0 0,-2 0 0,-4 0 0,7 4-64,-6 3-64,-1 1 32,-3 2-32,4 1 0,-1 3 64,0-3-32,-6-1-32,7 2 96,-1 2 64,-2 4-64,2-7-64,-6 7 0,0 0 32,0 0-32,0 0-32,6 0 32,-6 0 32,0 0-32,0 0-32,0 0 32,0 0 32,6 0-32,-6 0 64,0 0 0,3-7 32,-3 7-64,4-5-64,-4 5 32,0-6-32,0 6 0,0 0 0,0 0-96,3-7 64,-3 7 32,0 0 64,0-4-32,0-3-32,7 7 32,-7-8 32,6 8-32,-6-6-32,0 2 32,0 4 32,0 0-32,0 0-32,0 0 32,0 0-32,0 0 64,0 0 96,0 0-224,6 0-96,-6 0 96,10 0 64,-10 0 32,12 0-32,-5 0 96,16 4 64,-11-4-64,10 0-64,1 0 0,2 0 32,-9 0-32,13 0-32,0 0 32,0 0 32,-1 0-32,7 0-32,-6 0 32,0 0 32,2 0-96,-2 0 0,-6 0 32,6 0 0,-6 0 0,-2 0 0,-1 0 0,-4 0 64,-3 0-32,-2 0-32,-1 0 32,-2 0-32,-3 0 0,5 0 0,-4 0 0,1 0 0,-7 0 0,6 0 0,-6 0-96,6 0 64,-6 0 96,8 0 32,-8 0-32,2 0-64,-2 0-64,0 0-32,0 0 64,0 0 0,0 0 32,0 0 0,0 0 0,0 0 0,0 0 0,0 0 0,0 0 0,0 0 64,0 0-96,0 0 0,0 0 32,0 0 0,0 0 0,0 0 0,0 0-96,0 0 64,0 0 32,3 0 64,1 0-256,-1 6-96,-3-6 352,3 0 160,-3 0-288,3 8-160,-3-8 224,3 7 192,0-3-64,1-4 0,-1 7-64,0-7-64,1 6-64,-1-6 32,-1 5 32,2 2 64,0 0-32,-2 3-32,2-2 32,0 3-32,-2 4 0,5-5 64,-1-3-32,3 11-32,-3-12 32,7 14 32,-3-10-96,5 8 0,3-3 32,-7 2 0,6-6 0,-4 4 64,2 3-96,-1-8 0,-8 1 32,9 3 0,2-3 0,3 4 0,-11-9 0,10 6 0,-4-2-96,5 5 64,3-5 32,-5 5 64,5-1-32,-7 4 64,3-4-64,-3 4-32,3-3 96,-6 6 0,0-2-32,-1 2 32,1 1-64,3-1-32,-4-4 32,11 6 32,-7-5 32,6 8 96,1-13-160,-4 12-32,-3-6 64,2-2 96,5 1-64,-3 8-64,-4-8 64,0-1 0,3 2-32,3-2 32,0-2-128,-2-1 0,2 1 32,1-1 64,2 0-32,-16-7 64,5 0-128,1 4 0,-2-3 32,-1 2 0,-2-2-96,3 3 64,3-5 32,-9 8 64,-1 1 32,6 0 32,-2-5-160,3 5 32,-3-4 0,2 2 64,8 9-32,-11-10 64,4-2-64,0 0-32,3 9 32,-6-15-32,-4 4 0,0-2 64,1 1-32,-2 0-32,3 5 96,-2-9 0,0 4-32,3 0-64,5 0-64,-8 0 32,1-3 32,-1 2 64,3 6-32,1-1-32,-4-5 32,1 3-32,-4-9 0,0 2 0,1 2-96,-1 0 64,-1-1 32,-2 1 64,7-1-32,-7-3-32,7 8 32,-7-5-32,6-3 0,-6 0 0,6 0 0,-3 0 0,1 0 0,-1 0 0,-3 4 0,0 0 0,0-4 0,7 0 0,-7 0 0,0 0 0,0 0 0,0 0 0,5 0 0,-5 0 0,0 0 0,0 0 0,0 0 0,0 0 0,0 0 0,0 0 0,8 0 0,-6 0 0,1 0 0,1 0 0,8 0 0,-5 0 0,3 0 0,-5 0 0,15 0 0,-11 0 0,5 0 0,1 0 0,-2 0 0,6 0 0,-3 0 0,7 0 0,-1 0 0,7 0 0,-10 0 0,10 0 0,-6 0 0,5 0 0,-3 0 0,3 0 0,1 0 0,8 0 0,-17 0 0,9 0 0,-6 0 0,3 0 0,-10 0 0,3 0 0,-10 0 0,5 0 0,-3 0 0,-1 0 0,-2 0 0,1 0 0,-3 0 0,-1 0 0,-5 0 0,8 0 0,-8 0 0,6 0 0,-6 0 0,6 0 0,-3 0-96,-3 0 64,0 0-480,0 0-128,0 0-1312,-9 7-544,-10 0-5632</inkml:trace>
  <inkml:trace contextRef="#ctx0" brushRef="#br0" timeOffset="64268.17">5472 3173 9856,'-17'0'3680,"13"0"-1984,-2 0-640,6 0 1151,0 0-383,0 0-96,10 0-576,11 5-160,10 0-576,8-5 32,13 5 0,13-5-96,-13 0-32,-4 0-128,4 0-32,-8 0-96,3-10 32,-3 10-128,-5 0 0,-5 0-128,-4 0-32,-4 0-544,-7 0-160,-7 0-672,-12 0-224,0 0-800,-4 10-287,-2-10-2209</inkml:trace>
  <inkml:trace contextRef="#ctx0" brushRef="#br0" timeOffset="64584.41">5489 3495 12416,'-5'-9'4639,"10"9"-2495,21 0-1312,-8 0 1344,12 0-640,9 0-160,18-5-320,11 5-96,-19 0-544,-10 0-32,13 0-32,34-10-288,-8-1 0,-9 7-352,-12-1-128,-9 1-1056,-5-1-416,-7 10-3744,-7-1-1663</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04T20:14:23.934"/>
    </inkml:context>
    <inkml:brush xml:id="br0">
      <inkml:brushProperty name="width" value="0.05292" units="cm"/>
      <inkml:brushProperty name="height" value="0.05292" units="cm"/>
      <inkml:brushProperty name="ignorePressure" value="1"/>
    </inkml:brush>
  </inkml:definitions>
  <inkml:trace contextRef="#ctx0" brushRef="#br0">6187 49 8320,'8'-14'3072,"-8"14"-1664,-8-15-1024,3 11 832,-3-2-160,-1 2 95,-8-1-511,4 5-192,-18 5-288,6-5 32,-24 19 96,6-4-32,-9 24 96,9-10-64,0 29 64,4-8-192,4 13-32,8-9 0,14 3 64,0 2 96,23 6 64,10 42-96,11-10-96,0-3-160,-1-12 0,-5-4 64,-2-5 32,-7-14-32,-6-16-64,-1-3 32,-9 3 32,-5-8 96,-9-1 128,-2-5 0,-10 6 0,0-1-96,-9-9 32,5 9-64,-1-10 64,6 0-288,7 11 0,0-11 0,10 10 96,3-10-64,15 1 0,6 5 32,10-2 0,10 6 0,-11 1 64,2 4-96,-1-10 0,-5 1 32,-4 4 0,-8 0 0,-4 5 0,-5 0-96,0 0 0,-5 5 64,-12 10 64,4-6 0,-4 1 64,-1 5 128,5-5 128,5 0-192,-10 0-32,5-15-128,-5 10-32,10-5 96,0 10 96,8 9 64,8-10 32,10 7 0,-10-6 0,14-6 0,4 2 0,9-6-224,4-5-64,-5-5 0,6-10 0,-1-9-1664,16-5-768,2-10-4127</inkml:trace>
  <inkml:trace contextRef="#ctx0" brushRef="#br0" timeOffset="-72607.59">2 2269 4736,'0'0'1760,"0"0"-960,-2 0-672,2 0 416,0 0-64,0 0 128,0 0 0,0 0 96,0 0-384,0 0 256,0 0 128,0 0 64,0 0 32,0 0-96,0 0-64,0 0-64,0 0-32,0 0-97,2 0 33,-1 0-128,1 0-32,0 0-192,2 0-32,0 0 96,4 4 32,-1-4-32,2 0 32,-1 0-128,3 0 0,0 0 32,3-4 64,-2 4-32,4-4 0,-4 4-96,2-2-64,-2-2-64,-1 4 32,0 0 96,0 0 32,1 0 32,1 0 0,-2 0 64,0 0 32,1 0-96,3-4-96,-2 4 0,0 0 32,1 0-96,-2-2-64,2 2 128,-5 0 32,-2 0 0,1 0-64,3 2 32,-2-2 32,1 0-32,0 0-32,0 0-64,1 0 32,-3-6 32,2 6 64,-1 0-32,-1 0 64,-2 0-64,3 0-32,5 0 32,-6 0 32,0 0-32,0 0-32,3-1 32,-1 1 32,-1-3-32,0 3 64,-2-2-128,-2 2 0,0-2 32,0 2 64,1-2-32,-4 2-32,2 0 32,0 0-32,0-1 64,1 1 32,-2-2 32,3 2 0,-5-2-64,3 2-64,2 0 32,-4 0-32,1-3 0,0 3 0,-1 0 0,1 0 0,0 0 64,-1 0 96,0 0-128,-1 0-32,3-1-64,-1 1 0,-1-2 64,-1 2 64,0 0 96,2 0 128,-3 0 0,3 0 0,-3 0-96,0 0-32,0 0 32,0-2 32,0 2-96,0-4-96,0 4 64,0-4 64,1-5 0,0 2 64,-1-2-128,0 1 0,1-2-32,-1 1 32,0-5-128,0 4 0,0-1 32,0 0 64,0-6-32,0 8-32,0-5-64,0 0 32,0 0 96,0-1 32,0 7-128,0-1-32,1-5-64,-1 4 96,1-5 0,2 5 96,-6-7-32,3 7 64,0 0-64,0-3-32,0-4 32,-1 3 32,1 4-96,0-2 0,0 2 32,0-2 0,0 2 0,0-1 0,0 0 0,0-1 64,0 2-96,0 0 0,0-1 32,0 3 0,0 2 0,1-4 64,-1 2-32,0-3-32,0 1-64,0-1 32,0 1 32,0-2 0,0 1-96,0-4 64,0 5 32,0-5 0,0 1-96,3 5 64,-3-1 96,0 0 32,0 3-32,0-5-64,0 2 32,0 1-32,0-1 0,0 0 64,0 3-32,2-3-32,1-2-64,-2 7 32,0-2 32,1 4 0,0-1 0,-1 0 64,0 0-96,-1 0 0,0 3 32,0-4 0,0 1 0,0 1 0,0-2 128,2 2 160,1-5-160,-3 2 0,0 2-64,0-2 32,0 1-64,0-2-32,0 2-64,0-2-32,0 4 64,1-1 0,0 0 96,-1-2 32,0 2-128,2 1 32,-2 0 0,0 1 0,0 1-96,0-1 0,0 0 128,0 2 32,0-4-96,0 2-32,0 2 32,0 0 64,0 0 0,1 0-32,0 0-64,2-2 32,-1 2 32,1-2 0,-1 2 0,4-4 0,4 2 0,-6-1 64,2 3-96,-1-5 0,0 0 32,1 1 0,-1-4 0,1 3 0,-2-2 0,5 2 0,-4-2 0,4 0 64,5-3-32,-5 5-32,-3-2-64,4 2 32,-1-3 32,1 2 0,-2-2 0,3 3 64,-3-2-32,2 2-32,-1-1-64,0 4 32,-2-4 32,2 2 0,-2 0 0,0 0 0,0 3 0,0-6 0,-1 4 0,3-1 64,-1-2-32,0-2-32,0 2-64,1-1 32,0 0 32,0 0 64,-1-1-96,2 1-64,-1-1 64,1 0 64,-1 0 0,2-2-32,-2 3 32,1-3-32,0 4 0,-2-3 0,-1 3-96,-1 2 64,1-4-32,-2 2-64,-2 0 160,1 2 32,0-2 0,1-2 32,-2 3 0,2-3 32,0 2-160,4-2-32,-2 3 32,3-4 64,0 4 0,1-1 64,-1 0-128,4 0-64,-3 0 64,2 1 0,-2-3 32,2-2 64,-2 4-96,-1-4 0,-1 1 32,1-1 0,-4 3 0,5-3 0,-3 2 0,3-1 0,-1 1 0,1-4 64,-3 2-32,3 0-32,-2 4 32,2-4-32,-1 3 0,3 1 0,-2-1 0,0-2 0,1 1-96,-1 1 64,-2-1 32,2 1 0,-3-2 0,3 2 0,-3 1 64,2-2 32,-1 4-128,0-3 32,0 5-64,1-4 0,0 2 64,0 0 0,-1 1 0,3 0 64,-4 1-32,3 0-32,0-3-64,0 1 32,-2 0 32,2 0 0,-4 0 0,1-2 64,0 1-32,1-2-32,-2 2-64,3-3 32,-1 2 32,0-2 0,0 3 64,1-2 32,-2 2-128,1-3 32,-1 2-64,3-4 0,-2 4 128,2-1 32,-2 0-32,2 2 32,-1-1-128,1-2 0,-3 3 32,1-2 0,-1 2 0,0-3 0,-1 2 0,2-2 64,-1 3-32,2-4-32,-1 4 32,1-2-32,-2 0 0,1 2 64,-2-1-32,1 0-32,2 0 32,0 2-32,-3 1 0,4-4 64,-2 4-96,-1-1 0,1-1-32,-2 2 0,-2-1 64,3 0 64,-4 0-32,1 2 64,-1 0-128,1-1 0,-1 0 32,1-1 64,-2 3-96,-2-1 0,2 0 32,-1-1 64,0 1-96,-2 1-64,3-1 128,-3 0 32,2 0-96,-2 2-32,2 0 32,-2 0 64,0 0 0,0 0-32,0 0 32,0 0-32,0 0-96,0 0 64,0 0 32,0 0 0,0 0 0,0 2 64,0 0-32,0 0-32,0-1 32,0 4-32,0-3-96,0 1 64,0 1 32,0 1 64,0-4-32,0 1-32,0 0-64,0 0 32,0 0 32,0 0 64,0 0-32,0 0-32,0 0-64,0 0 32,0-2 32,0 1 64,0 2-96,0 3 0,0-6 32,0 3 64,0 2-32,0 0 64,0-1-128,0 2 0,0 0 32,0 2 0,0-3 0,-2 3 0,2-2 0,0 4 0,0 0 0,0 3 0,-2-5-96,2 7 64,-3-5 32,3 4 64,-2-2-32,1 1-32,0-1 32,-2 2-32,3-5 0,-1-1 0,1 0 0,-3-1 64,0 9-96,3-10 0,-2-2 32,2 6 0,-1-5-96,1 3 64,0 0 32,0 2 0,0-2 0,0-1 64,0 3-96,0 2-64,0-3 128,0 3 32,0-2 0,0 3-64,1 11-64,-1-12 32,0-3 32,0 2 64,0 8-96,0-4 0,0-1 32,2-9 64,-2 1-32,0-2 64,0 3-128,3-2-64,-3-1 64,3-1 0,-3 1 32,0 4 0,1 4 0,-1 0 0,0-3 0,0-3 0,0-2 0,0 1 0,0 7 0,3-2 64,-3 0-32,0-2-32,0-1 32,2 1 32,0 0-96,-1 0 0,-1 0-32,0 1 0,0 1 64,0-2 0,-3 0 0,3-2 64,0-2-96,-1 1 0,0 5 32,1-6 64,0-1-32,0 2-32,1 4 32,-1-1-32,0-1-96,0 0 64,-1 0 32,1-3 64,0-4-32,0 6-32,1-2 32,-1 0-32,0-2 0,0-2 0,-1 3 0,1-3 64,0 4-96,0-4 0,0 6-32,0-6 0,0 4 128,0-2 32,0 2-128,0-4 32,0 4-64,0-4 0,0 4 64,0-2 64,0-2-32,0 0 64,0 0 0,0 0 96,0 0-96,1 0 0,0 0-96,-1 0-32,2 0-32,-2 0 0,0 4 64,0-4 0,1 0 0,-1 0 0,0 0 0,0 0 64,2 4-32,-2-4 64,0 0-64,2 0-32,-1 0 96,0 0 64,0 0-128,3 0-32,-3 0 64,3 0 32,1 0-32,-1 0-64,2 0 32,3 0-32,-1 0-96,1 0 64,0 0 32,-3 0 64,4-4-32,2 4 64,1 0-64,-2 0 64,-1-4-128,1 4 0,0 2-32,0-2-64,-3 0 96,2 0 64,-3 0-64,-3 0 0,-1 0 32,1 0 64,-2 0-32,5 0 64,0 0-64,1 0-32,4 0 32,-3 0-32,-3 0 0,3 0 0,0 0 0,-4 0 0,2 0-96,0 0 64,-1 4 32,1-4 0,0 0 0,0 0 0,-1 0 0,-1 0 64,0 0-32,-1 0-32,7 0 32,-2 0-32,-2 0-96,1 0 64,-3 0 32,2 0 0,-3 0 0,0 4 0,-1-4 0,2 0 0,0 0-96,-2 0 64,5 0 96,-2 0 32,-1 0-128,-2 0 32,3 0 0,-4 0 0,7 0 0,-4 0 64,0 0-96,1 0 0,-1 1 32,-1-1 64,0 0-32,3 0-32,-3 0 32,3 0-32,0 0 0,-3 0 0,3 0-96,-2 0 0,0 0 128,0 0 32,-1 0 0,1 0-64,-2 0 32,2 0-32,-3 0 0,1 0 64,0 0-32,0 0-32,0 0-64,1 0 32,-2 5-32,0-5 0,1 0 64,0 0 0,-1 0 64,0 0 32,0 0-128,-1 0 32,1 0 0,-1 0 0,0 0-96,0 0 64,0 0 32,-1 0 64,0 0-32,1 0-32,-1 0 32,0 0-32,0 0 64,0 0 32,0 0-32,0 0-64,0 0 32,0 0 32,0 0-96,0 0 0,0 0 32,0 4 0,0-3-96,0-1 64,0 4 32,0-4 64,0 5-32,0-4-32,0 3 32,0-4 32,0 4-32,0 2 64,0-2-128,0 0-64,0-2 64,0 2 64,0-1 0,-1 4-32,1-4-64,0 3 32,1 2 32,0-3 64,-1 5-32,0-2 64,0-2-128,0 1 0,-1-1 32,1 4 64,4-4-96,-4 6 0,0-3 32,0-1 64,0 2-96,-4 0 0,4-1 32,0-1 0,0 0 0,4-2 0,-4-1 0,0 2 0,0-2-96,0 1 64,0 0 32,0 0 64,0 1-96,0 2 0,0 1 32,0-1 64,0 1-32,0-3-32,0 1-64,0 0 32,-4 3 32,2-1 64,2 0-32,0-1-32,0 1 32,0-2-32,0 1-96,0 5 64,0-2 96,0 1 32,0-1-128,2 2 32,-2-2 0,-2-2 0,2-4 0,-2-1 0,2 1 0,0 0 0,0 0-96,0 0 64,0 1 32,-3 1 64,3 0-96,0 2 0,0-1 32,0 1 64,-3-2-96,3 1 0,0 1 32,0 0 0,2 2 0,-4-5 64,2 1-96,0 0 0,0 1 32,0 0 0,0-1 0,0-1 0,-1 1 0,1 2 0,0-2 0,0 0 64,0-1-96,0 1 0,-1 1 32,1-2 64,-4 0-32,4-1-32,0-2 32,0-1-32,-2-1 0,2-2 64,0 5-96,0-2-64,0-1 64,0 0 64,0 0-64,0-2 0,0 4 32,0-4 64,0 4-96,0-2 0,0-2 32,0 3 64,0-3-32,0 5-32,0-3 32,0-2-32,0 3-96,0-3 64,0 4 32,0-2 0,0-2 0,2 3 64,-2-3-32,0 1-32,0-1 32,4 4-32,-3-4 64,0 0 32,1 4-32,-1-2 32,2-2 0,-1 4 32,-2-4 0,2 4 0,2-3-64,-1-1 32,-1 5-64,0-5-32,2 4 32,-2-1-32,4-1 0,-1 3 0,3 0 0,-2-1 0,2 0 0,-2-2 0,2 4 0,-2-2 0,0 0-96,-1-1 64,-1 4 32,2-2 0,1 1 0,1 0 0,1 2 0,-1-1 64,-1 0-96,2 2 0,1-1 32,-2 1 64,1-1-32,-2 2-32,-1-3 32,-1 3-32,4-4 0,-2 2 0,2-4 0,0 2 64,1-1-32,0-1 64,0-2-64,-1 2 64,2 0-128,-2 0 0,-2 2 32,1-4 0,0 6 0,4-4 0,-3 1 0,0 3 0,0 2 0,1-2 64,-3 0-32,-1-3-32,2 3 32,0 1-32,-2-4 0,4 0 0,2 2 0,-1-2 64,-1 2-96,1 0 0,-2 3 32,2-1 64,-1 1-32,-2-2 64,4-1-64,-1 3-32,0 0 96,0-2 64,1 2-128,-1-2-32,-1-1 0,-5 1 64,0-1-32,5 2 64,-2-4-64,1 1-32,1-2 96,1 2 64,0 0-128,-2 0-32,1 1 0,4 2 0,-3 0 0,5 1 0,-2 0 64,3 3 32,-3-4-32,-2 1-64,-2 0-64,0-1 32,3 5 32,2-2 64,-2-2-96,-1 2 0,0-1 32,-2 1 64,-2-2-32,3-1-32,0 1 32,1-2-32,-2 0-96,2-2 64,-3-1-32,3 2 0,-4 0 64,0-1 0,1-2-96,0 0 160,-1 1 64,2-2-32,-1 0-64,2 1-96,2 2 32,-4-2 32,2-2 0,0 5 0,0-2 64,0 0-96,3 3 0,-3-2 32,1 2 0,0-1 0,-4 0 64,1 0-32,-1-1-32,0 0 32,-2 0-32,-1-1-96,2 1 64,-1-2 32,1 2 0,-2-2 0,1 2 64,2-3-96,-2-1 0,-2 3 32,3-2 64,-2 4-96,0-4 0,-2 3 32,3 2 64,-1-2-32,3-2-32,1 2 32,-1 2 32,1-3-32,1 1-32,-2 2 32,1-5 32,3 4-96,-6-2 0,1 3 32,-2-6 0,-1 2 0,-2-1 64,4 1-32,-4-1-32,0 0 32,0 1-32,0-4 0,1 2 0,1 2 0,-1-4 64,1 4-32,-3-4-32,3 0-64,1 0 32,-2 0-32,0 0 0,1 0 64,0 0 64,-1 0-32,2 4-32,-2-3 32,1-1 32,1 0-32,-3 0-32,1 0 32,-1 4 32,1-4-192,-1 0 32,0 0 96,-2 0 64,0 0 128,0 0 32,0 0-32,0 0 32,0 0-128,0 0-64,1-4 0,-1 4 32,0 0-32,3-1-32,-3-3 32,0 0-32,0-2 0,0-4 64,0 3-32,-3-7-32,3 2 96,0-1 0,0-4-128,-1 1-32,1-1 32,0 0 64,0 4-64,-2-4 0,0 1 32,2 3 64,-3-6-32,3 9 64,-1-4-128,0 6-64,0-4 128,1-3-32,0-3 0,0 1 32,0-3-32,0-1-96,0 1 64,0 3 32,0-1 64,0 1-96,0-1 0,0 1 96,0 3 32,0 3-128,0-3 32,0 4-64,0 3 0,0 0 64,0-3 64,0-3-32,0-1-32,-2-1 96,1-2-64,0 3-32,0 0 32,-1 2-32,0 1 64,2 1 32,-1 1-128,0 0-32,-1 2 32,1-3 0,-1 0 32,2 1 0,0-1 64,0-3 32,-3 3-128,3 0 32,0 0-64,0 2 0,-1 0 64,0 3 64,-1-2-32,1 4 64,0-1-128,1 4 0,-2-4-32,2 4 0,-1-4 64,1 0 64,0-2-32,-1 2-32,1-1 32,0-1-32,0 0 0,0 2 0,0-2 0,0 6 64,0-4-32,0 4-32,0-3-64,0 3 32,0 0 32,0-3 64,0-1-32,0 4 64,0-3-64,1-1-32,-1 0 32,1 2-32,1 0 0,-1-2 0,0 1 0,1-2 0,-1 2 0,0-1 0,-1 2-96,3-2 64,-3 0 32,2 0 0,1 3 0,-2-1 64,0-1-32,1 1-32,0 0 32,-2 1-32,2 1 0,-1 0 0,1-2 0,0 2 0,-1 0 0,2-2 0,-2 2 0,0-2 0,1 2 0,-1 0 0,2 0 0,-1 0 0,1 0-96,-3 0 64,3 2 32,-2-2 64,0 0-32,2 2-32,0-2 32,1 0-32,2 0 0,0 2 0,1-2-96,0 1 64,3 1 96,-1 0 32,-1 3-128,1-4 32,-2 1 0,-2 0 0,-1 0 0,0 0 0,1 0 0,0-2 0,1 2 0,-1-2 0,4 0 0,-2 0 0,2 0-96,-1-2 64,2 2 32,0 0 0,-1-2 0,-2 2 0,2-2 0,0 2 64,-1 0-32,3 0-32,-2 0-64,0 0 32,0-2 32,-1 4 64,0-6-96,0 4 0,-3 0 32,0 0 64,0-3-32,1 3 64,2 0-128,2-5 0,0 3 32,0 2 0,0 0 0,-1 0 0,-1 0 0,-1 0 0,-2 0 0,0 0 64,-1 0-32,2 0-32,0 0 32,0 0-32,0 0-96,0 2 64,2 3 32,-1-5 0,0 0 0,-1 0 0,-3 0 0,4 0 0,-3 0 0,1 0 0,-3 0 0,4 0 0,-3 0 0,-1 0 64,1 0-96,2 0-64,1 3 64,-1-3 64,1 0-64,-2 0 0,2 2 32,-2-2 64,1 0-32,-1 2-32,0 0 32,0-2 32,-3 0-96,2 0 0,0 0 32,-2 0 64,0 2-96,1-2 0,-2 0 32,0 0 0,0 0-96,0 0 64,0 0 32,0 0 0,0 0 0,0 0 64,0 0-672,0 0-288,-10-2-3584,2 2-3840</inkml:trace>
  <inkml:trace contextRef="#ctx0" brushRef="#br0" timeOffset="70285.53">4919 1402 9088,'-17'-4'3424,"14"-1"-1856,-1 1-640,4 4 1055,0 0-191,0 0 64,0-4-640,7 4-192,10-4-576,1 4 128,9 0 96,-1 0-96,6 0 64,-2 0-224,5-4 0,4 4-192,0 0-64,-5 0-64,-11 0-96,-1 0 32,-3 0 32,-3 0-96,-4 0 0,-5 0-544,1 0-160,-8 0-512,7 0-160,-2 0-640,2 0-256,-7 0-7007,16-10 3967</inkml:trace>
  <inkml:trace contextRef="#ctx0" brushRef="#br0" timeOffset="70856.45">4964 1537 9344,'-8'4'3520,"1"-4"-1920,7 0-544,0 0 1215,0 0-351,0 0-64,0 0-576,4 0-160,3 0-640,4 0 64,6 0 32,-3 0 32,2 0 96,4 0-256,2-4-32,9-1-160,4 1 0,4-1-160,-1 1-64,-12 0 64,1 4 0,8 0-128,-13 0-32,-3 0-608,1 0-224,-4 4-992,-8 0-480,7 5-2496,-7-4-1087,-4 16 1119</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07T00:50:20.148"/>
    </inkml:context>
    <inkml:brush xml:id="br0">
      <inkml:brushProperty name="width" value="0.05292" units="cm"/>
      <inkml:brushProperty name="height" value="0.05292" units="cm"/>
      <inkml:brushProperty name="color" value="#3165BB"/>
      <inkml:brushProperty name="ignorePressure" value="1"/>
    </inkml:brush>
    <inkml:brush xml:id="br1">
      <inkml:brushProperty name="width" value="0.05292" units="cm"/>
      <inkml:brushProperty name="height" value="0.05292" units="cm"/>
      <inkml:brushProperty name="color" value="#177D36"/>
      <inkml:brushProperty name="ignorePressure" value="1"/>
    </inkml:brush>
    <inkml:brush xml:id="br2">
      <inkml:brushProperty name="width" value="0.05292" units="cm"/>
      <inkml:brushProperty name="height" value="0.05292" units="cm"/>
      <inkml:brushProperty name="ignorePressure" value="1"/>
    </inkml:brush>
    <inkml:brush xml:id="br3">
      <inkml:brushProperty name="width" value="0.05292" units="cm"/>
      <inkml:brushProperty name="height" value="0.05292" units="cm"/>
      <inkml:brushProperty name="color" value="#68349C"/>
      <inkml:brushProperty name="ignorePressure" value="1"/>
    </inkml:brush>
  </inkml:definitions>
  <inkml:trace contextRef="#ctx0" brushRef="#br0">8174 326 8448,'0'-10'3168,"0"7"-1728,0 3-704,0 0 992,0 3 287,-6 2 289,3 12-480,0 11-224,0 2-896,3 14 64,0-3 0,3 4-256,0-7-128,3-4-96,10-9-32,0-4-64,5-7 32,1 0-128,-1-9 0,-2-8-32,0-5-64,0-8-64,-1-9 32,1-5 32,-4-6 0,-2-9-224,-4 4-96,-3 3 96,-3 5 128,-3 8 64,0 2 96,0 15 96,-3 0 128,3 11 64,0 13 32,0 9-128,0 11 0,3-3-160,4 6 0,2-6-192,0 0 0,4-6-544,-4-2-192,1-5-992,-1-7-384,0-7-864,-3-3-319,0-6-1985</inkml:trace>
  <inkml:trace contextRef="#ctx0" brushRef="#br0" timeOffset="551.1">8454 12 10112,'-9'-11'3776,"9"16"-2048,6 4-833,-3-3 1121,0 10-288,4 17 0,-1 14-480,0-3-128,0 6-640,3 11-64,-3 5 0,1-2-160,-1 2-64,-3-11-192,6-11 0,-5-5 0,-1-9 0,0-5-576,0-6-256,-3-5-768,0-6-352,6-2-1344,-3-3-543,4-9-1025</inkml:trace>
  <inkml:trace contextRef="#ctx0" brushRef="#br0" timeOffset="805.93">8768 357 12672,'-3'-19'4735,"-3"7"-2559,-7-1-1120,7 13 1408,-4-5-640,-5 5-96,3 5-512,-13 8-128,3 13-608,0 4 0,3 14 32,4 6-128,3-3-64,2-6-160,4-10-64,12-3-96,1-4-32,5-5-32,3-5 0,7-5-96,0-4 32,0 1-160,3-9 32,-7-8-96,-2-11 64,-4-11-128,-2-3-64,-4-12 128,-3 5 64,3 12 160,-3 6 128,0 9 96,-3 16 96,0 5-160,0 14-32,0 12 0,4-1 0,-1 3-512,0 3-128,3-11-608,0-3-224,4-2-160,-1-7-32,3-7-832,0-4-415,1-7-2177</inkml:trace>
  <inkml:trace contextRef="#ctx0" brushRef="#br0" timeOffset="1317.12">8880 34 13952,'-10'22'5279,"7"14"-2879,3 28-1952,3-37 1248,4 6-576,-1 14 0,-3 6-448,3 8-160,1 2-288,-4-5-160,0-9 32,0-10-64,0-8-32,-3-4-256,0-7-160,0-7-832,0-1-416,0-7-608,0-5-256,-3-11-3423</inkml:trace>
  <inkml:trace contextRef="#ctx0" brushRef="#br0" timeOffset="1480.66">8787 321 12544,'-3'-5'4735,"6"5"-2559,3-3-1984,0 3 992,7-5-768,5 5-224,4 0-128,3 0-64,0-6 0,3 3 0,2 3 0,-2 0-992,-2 3-384,-8 0-1280,-2 0-543,-4 2-1281</inkml:trace>
  <inkml:trace contextRef="#ctx0" brushRef="#br0" timeOffset="1677.15">9054 410 11520,'-16'27'4288,"10"-13"-2305,-9 14-479,12-14 1472,-4 5-576,1 6-128,-3 2-896,5 1-352,4 0-608,4-7-128,5-6-64,4 1-32,5-11-32,7 4-96,6-3 32,-6-9-128,-3-3 0,-1-5 32,1-11 64,-4-3-96,-2-5-64,-6-3-160,-7-12 0,-3 4-32,-3 5 32,-4 6 64,-5 5 64,-7 6 64,-2 5 96,-4 0-64,0 5-64,0 6-384,3 9-160,4 8-640,5 0-256,4 8-864,6-2-320,9 1-3487</inkml:trace>
  <inkml:trace contextRef="#ctx0" brushRef="#br0" timeOffset="1989.32">9222 346 13824,'0'6'5183,"3"-4"-2815,0 15-1760,0-6 1184,0 9-352,0 4-64,3 12-640,-2 0-288,-1 8-256,0-8 0,0-6 0,0-5 0,0-5-32,0-1 32,-3-8 32,0 3-96,0-9-96,0 1 192,0-3 160,0-17-192,0-11-96,0-14 0,0-2 0,3-14 32,3 5-64,4 8 32,2 4-128,0 8 0,4-1-32,3 14 0,-7 9-352,7 0-160,6 5-672,-1 6-320,4 5-1216,-2 0-544,-5 7-3167</inkml:trace>
  <inkml:trace contextRef="#ctx0" brushRef="#br0" timeOffset="-19453.31">10655 133 8960,'-6'-10'3328,"6"4"-1792,0 20-608,0 0 1055,-3 13-255,3-2 0,0 5-544,0 12-256,3 5-512,0 6 64,0-2 160,3 2-64,1-3-32,-1-14-32,-3-9 0,0 1-192,0-9-128,7-13 608,2-12-320,1-10-96,2-9-192,3-5-160,1-6-96,0-3 32,6 5-128,-3 10-32,8 5 96,-5 11 32,3 10-32,-3 9 64,-3 6-32,-7 7-64,-2 7 224,-4 5 96,-3-3 32,1-3 96,-4-5 128,-6-3 96,-4-5-96,-15-3 0,1-4-256,-4-1-128,-3-3-32,-3-1 32,0-2-384,-3-3-96,3-5-800,-1-15-256,8 1-992,5-1-448,10 4-3519,9-3-1857,6 7 4032</inkml:trace>
  <inkml:trace contextRef="#ctx0" brushRef="#br0" timeOffset="-18786.07">11090 199 12032,'3'40'4479,"0"-16"-2431,3-2-1248,-3-8 1216,4 13-672,-1 10-128,0 7-576,1 0-224,-4 3-256,3-3-128,0-8 64,0-6-128,-6-7 0,0-7-832,0-2-352,-9-3-736,3-3-320,-4-8-3487</inkml:trace>
  <inkml:trace contextRef="#ctx0" brushRef="#br0" timeOffset="-18642.45">11016 335 13440,'12'-3'5087,"-9"3"-2751,13-3-1664,-7 3 1248,16 3-608,3 0-32,0 0-672,0 0-288,-3 0-192,-4-1-192,-2 4 32,0-1-608,-1 4-224,-2 2-480,0 2-128,-7 1-544,0 0-160,-3 8-3487</inkml:trace>
  <inkml:trace contextRef="#ctx0" brushRef="#br0" timeOffset="-18327.18">11299 606 8192,'-6'8'3072,"6"-2"-1664,0 5-800,0-6 928,3 3-64,0 1 159,0 2-351,0-1-64,0-1-672,0 0 96,0-1 96,-3-3 32,0-2 32,0 0 96,0 0 160,0-3-224,0-3-32,-3-6-160,0-4-32,0-10-128,0-4-32,0-6-192,3-6-96,3-5-160,-3 5-64,3 6-64,0 2 0,12 10 160,1 1 32,5 7-288,1 1-160,-6 7-448,0 2-128,5 9-960,-6 2-384,1 6-1664,3-1-767,-7 12-513</inkml:trace>
  <inkml:trace contextRef="#ctx0" brushRef="#br0" timeOffset="-17794.52">11637 456 10752,'-9'-19'4032,"6"5"-2177,-3 1-671,2 7 1248,-2 1-288,-3-1-96,-7 6-576,-6 9-192,1 4-736,6 9 32,-1 9 64,0 5-224,4 2 0,2-2-224,10-6-64,0-5-64,0-5 32,16-4-128,0-5-64,12-2-288,-4-4-96,4-2 96,-6-6 96,-3-5 160,-3-6 64,-4-11 64,0-11 64,-3-2-32,-3-9-32,-3 2 32,1 7-32,-1 10 480,-3 6 320,0 22-288,0 11-96,0 5-128,0 15-96,0 5-32,0 3-448,3-3-224,3-3-864,0-8-384,1-4-640,-1-4-256,0-6-1376,4-6-639,2-5-321</inkml:trace>
  <inkml:trace contextRef="#ctx0" brushRef="#br0" timeOffset="-17377.63">11886 346 15232,'0'-11'5695,"0"5"-3071,-3-2-2144,3 5 1344,0 1-704,-3 2-160,-7 2-64,-5 9-32,-7 12-448,0 4 96,3 9 64,4 8-256,6 1-32,6-7-160,6-2-96,6-6-160,6-7-64,4-4-352,3-8-32,6-3-576,0 3-192,3-8-448,0-3-64,-3-9-576,-3-7-128,-7-3-3423</inkml:trace>
  <inkml:trace contextRef="#ctx0" brushRef="#br0" timeOffset="-17075.32">12013 51 15104,'-3'0'5695,"3"0"-3071,6 33-2208,-3-28 1216,3 26-448,0 7-64,4 9-256,-1 11-160,1 3-384,-1 2-288,0-2-32,-2-5 64,-1-13 32,0-7-608,-3-5-224,1-9-672,-1-2-320,-3-7-576,-3-5-160,-4-2-3871</inkml:trace>
  <inkml:trace contextRef="#ctx0" brushRef="#br0" timeOffset="-16855.91">11942 352 12288,'-7'-14'4639,"10"8"-2495,10 0-1440,-4 4 1184,4-4-576,3 4-32,5-1-608,0 3-224,-2 0-288,3 0-128,3 0 64,0 0-128,-4 0 0,1 3-608,-6-1-224,-7 1-1248,-2 0-480,-1 5-3455</inkml:trace>
  <inkml:trace contextRef="#ctx0" brushRef="#br1" timeOffset="-19453.31">13679 142 8960,'-6'-11'3328,"6"5"-1792,0 20-608,0 0 1055,-3 14-255,3-4 0,0 7-544,0 10-256,3 6-512,0 6 64,0-1 160,3 0-64,1-2-32,-1-14-32,-3-8 0,0 0-192,0-10-128,7-12 608,2-12-320,0-10-96,3-9-192,4-5-160,0-6-96,0-2 32,6 4-128,-4 9-32,10 6 96,-6 11 32,3 10-32,-3 9 64,-4 6-32,-5 8-64,-3 6 224,-4 4 96,-3-2 32,1-2 96,-4-6 128,-6-4 96,-4-4-96,-15-3 0,0-3-256,-2-2-128,-4-4-32,-3 0 32,-1-2-384,-1-3-96,2-5-800,-1-15-256,7 1-992,7-1-448,9 4-3519,9-3-1857,6 8 4032</inkml:trace>
  <inkml:trace contextRef="#ctx0" brushRef="#br1" timeOffset="-18786.07">14114 208 12032,'3'39'4479,"0"-14"-2431,3-4-1248,-3-6 1216,4 12-672,-1 9-128,0 8-576,1 0-224,-4 3-256,3-3-128,0-8 64,0-5-128,-6-9 0,0-5-832,0-4-352,-9-2-736,3-2-320,-4-9-3487</inkml:trace>
  <inkml:trace contextRef="#ctx0" brushRef="#br1" timeOffset="-18642.45">14040 343 13440,'12'-2'5087,"-9"2"-2751,13-3-1664,-7 3 1248,15 3-608,5-1-32,-1 1-672,0 0-288,-4 0-192,-2-1-192,-3 4 32,0 0-608,-1 2-224,-2 3-480,-1 3-128,-6-1-544,1 1-160,-4 8-3487</inkml:trace>
  <inkml:trace contextRef="#ctx0" brushRef="#br1" timeOffset="-18327.18">14322 614 8192,'-6'9'3072,"6"-4"-1664,0 6-800,0-6 928,3 4-64,0-1 159,0 3-351,0 0-64,0-2-672,0-1 96,0 0 96,-3-2 32,0-3 32,0-1 96,0 1 160,0-3-224,0-3-32,-3-5-160,0-6-32,0-9-128,0-4-32,0-6-192,3-6-96,3-5-160,-3 6-64,3 4-64,0 4 0,13 8 160,0 2 32,5 7-288,1 2-160,-6 5-448,-1 3-128,7 9-960,-7 3-384,1 4-1664,3 1-767,-7 10-513</inkml:trace>
  <inkml:trace contextRef="#ctx0" brushRef="#br1" timeOffset="-17794.52">14661 465 10752,'-9'-20'4032,"6"7"-2177,-3-1-671,2 8 1248,-2 1-288,-3 0-96,-7 5-576,-6 8-192,0 5-736,7 9 32,0 9 64,-1 5-224,4 2 0,2-2-224,10-5-64,0-7-64,0-4 32,16-4-128,0-4-64,11-4-288,-2-3-96,3-2 96,-6-6 96,-3-5 160,-4-6 64,-3-10 64,1-12 64,-4-3-32,-3-8-32,-3 3 32,1 5-32,-1 11 480,-3 7 320,0 21-288,0 10-96,0 7-128,0 13-96,0 7-32,0 1-448,3-2-224,3-3-864,0-8-384,1-3-640,-1-6-256,0-5-1376,4-5-639,2-6-321</inkml:trace>
  <inkml:trace contextRef="#ctx0" brushRef="#br1" timeOffset="-17377.63">14909 354 15232,'0'-11'5695,"0"6"-3071,-3-4-2144,3 6 1344,0 1-704,-3 2-160,-6 2-64,-6 10-32,-7 10-448,0 5 96,3 9 64,3 9-256,7-1-32,6-6-160,6-2-96,6-5-160,7-9-64,3-3-352,3-8-32,6-3-576,-1 4-192,5-9-448,-1-3-64,-3-9-576,-4-8-128,-5-2-3423</inkml:trace>
  <inkml:trace contextRef="#ctx0" brushRef="#br1" timeOffset="-17075.32">15037 59 15104,'-4'0'5695,"4"0"-3071,7 33-2208,-4-28 1216,3 26-448,0 7-64,4 10-256,-1 10-160,1 2-384,-1 4-288,0-4-32,-2-4 64,-1-12 32,0-8-608,-3-5-224,0-10-672,0-1-320,-3-7-576,-3-4-160,-3-3-3871</inkml:trace>
  <inkml:trace contextRef="#ctx0" brushRef="#br1" timeOffset="-16855.91">14966 360 12288,'-7'-14'4639,"10"9"-2495,10-1-1440,-4 3 1184,4-3-576,2 4-32,6-1-608,1 3-224,-3 0-288,3 0-128,3 0 64,-1 0-128,-2 0 0,0 3-608,-6-1-224,-7 1-1248,-2 0-480,-1 6-3455</inkml:trace>
  <inkml:trace contextRef="#ctx0" brushRef="#br0" timeOffset="-5687.81">6543 725 8960,'-3'2'3328,"3"-4"-1792,0 4-960,0-2 992,0 0 63,6-5 129,3-6-352,1 0-32,2-15-800,4-4 224,0-3 160,-1-8-320,3-9-32,4 3-352,6 0-160,-3-10-64,3-10 32,-10 7-32,1 4-32,-3 15 32,-7 1 32,4 22-96,-4 12-64,-3 14 128,4 20 96,-4 11-32,-3-9-64,3 0-96,6 12 32,-2 5 32,2-6 0,1-2 0,-1 2 0,4-2 0,-7-6 0,4-5 0,-7-4 0,3-1-224,-3-4-96,3-5-256,-9 0-96,0-3-512,0-6-128,0-2-288,0-1-128,-6-4-1727,3-4-737,-3-2 32</inkml:trace>
  <inkml:trace contextRef="#ctx0" brushRef="#br0" timeOffset="-5111.75">6670 440 13824,'7'3'5183,"-4"-3"-2815,9 0-1984,4 0 1184,-1-3-768,7 0-96,3 1-384,3-1-128,3 3-96,-3 0-864,3 0-352,-6 0-1696,3 0-672,-12-3-2207</inkml:trace>
  <inkml:trace contextRef="#ctx0" brushRef="#br1" timeOffset="-123587.27">1933 113 12032,'-14'-11'4575,"14"11"-2495,5 6-1856,4 3 928,4 8-32,11 23 96,3 13-224,-3 4-64,6 13-512,4 8-192,-7 6-64,3 0-96,-12-18 32,-9-9 0,-9-3 96,-6-6-96,-4-2-64,-1-8 0,2-4 32,-6-14-608,3-2-192,-2-18-1312,0-6-512</inkml:trace>
  <inkml:trace contextRef="#ctx0" brushRef="#br0" timeOffset="-21001.9">10149 277 8704,'6'-11'3232,"-12"5"-1728,3-7-544,0 8 992,-7-1-161,-2-3 65,-7-2-512,-3 11-160,0 0-672,-2 11 160,-4-2 192,-6 7-288,8-8 0,8 9-320,6-3-160,12 8-64,9-3-32,6 1-96,10-1 0,16 0 64,-1-2 64,7 2 0,3 3-32,-1 3-64,-11 3 32,-7 0 32,-10-1 64,-5 0 160,-26 1 192,-8-6 192,-4-2 96,-9-7-96,-6 4-32,-3-8-192,-1-4 0,-3 0-288,1-5-64,-4 6-320,10-12-64,6-4-512,0-5-256,12-9-1312,7-1-512,5 5-3903</inkml:trace>
  <inkml:trace contextRef="#ctx0" brushRef="#br1" timeOffset="-21001.9">13172 285 8704,'6'-10'3232,"-12"4"-1728,3-8-544,0 9 992,-6-1-161,-3-2 65,-7-4-512,-3 12-160,0 0-672,-3 12 160,-2-4 192,-7 8-288,8-7 0,8 7-320,5-2-160,13 8-64,10-2-32,5-1-96,10 0 0,16 1 64,-1-4 64,7 4 0,2 1-32,1 4-64,-12 3 32,-8 0 32,-8-1 64,-6 1 160,-26 0 192,-9-7 192,-2-1 96,-10-7-96,-6 5-32,-4-10-192,1-3 0,-4 1-288,1-6-64,-4 6-320,10-12-64,6-5-512,0-3-256,12-11-1312,7 0-512,5 6-3903</inkml:trace>
  <inkml:trace contextRef="#ctx0" brushRef="#br1" timeOffset="-111378.38">2973 284 6912,'-3'-5'2624,"6"-4"-1408,-3 6-512,0 3 896,0 0-64,0 0 128</inkml:trace>
  <inkml:trace contextRef="#ctx0" brushRef="#br1" timeOffset="-111119.08">2973 270 18239,'7'14'1408,"-7"8"-256,0-2-256,7 4-96,-7 1-192,3-1-32,4 6-192,-7 0 0,7 0-160,-7 0 32,7-6-160,-7-3-64,3-6 0,-3-3-32,0-1 0,0-2 64,0-2-192,0-4 32,0-3-736,0-6-352,-3-7-512,3-1-224,0 1-3807,0 4-1761,3 4 3776</inkml:trace>
  <inkml:trace contextRef="#ctx0" brushRef="#br1" timeOffset="-125435.94">1216 438 8448,'11'-6'3168,"-7"-3"-1728,-1-12-704,-3 6 992,-3-3 159,-1 3 193,-7-10-480,2 4-256,-4 3-768,-7 7 288,-8 7 160,1 13-160,0 9-32,4 4-416,2 1-96,7 2-128,5 2-32,6 6-192,6 3 32,9 3 64,13-3 32,2-4-32,0 4-64,6 3 32,1 4 32,-1-7-96,2-3-64,-5-6 128,-10-3 96,-2-9-32,-9 3 0,-5-2 160,-11-2 96,-7-1-128,-6 1-64,0-1 0,-3-2-32,-4-2-64,-8 3-64,2-6 32,-1-6-32,4-6-96,6 1 64,7-2-128,0-8-32,8-8-64,-6-7 64,9-1-32,3 1 0,3 0-32,3 3 0,3 6 64,9 0 64,0 8-512,3 8-192,2 1-800,0 4-320,-3 0-1632,7 7-735,-1-5-769</inkml:trace>
  <inkml:trace contextRef="#ctx0" brushRef="#br0" timeOffset="-4679.9">7155 371 10624,'-3'-8'3936,"3"5"-2112,-3-5-705,3 2 1281,-3 1-704,0-1-192,0 0-384,-4 3-160,1 1-512,-3 2-128,2 2 0,-11 7 96,-4 8 128,1 5 0,2 3 32,-3 5-160,13 6 0,-4 3-128,13-1 0,0-5-160,13-2-32,2-6-96,4-6-32,3-5 32,6-4 64,9-4-256,-3 0-96,-6-6-704,-6 0-320,-4-6-1152,4-2-416,-6 0-3935</inkml:trace>
  <inkml:trace contextRef="#ctx0" brushRef="#br0" timeOffset="-4275.9">7345 316 9600,'-7'-11'3584,"4"11"-1920,-6 0-448,6-3 1183,-3 3-415,0 0-96,0 0-256,-4 3 0,-5 0-896,-4 5 0,0 8-32,0 6-32,4 3-32,3 3-128,6 5-64,2 3-128,11 0-32,2-3-160,6-3-96,-2-2-96,5-3 32,4-6 96,3-2 32,3-4-736,-3-4-288,0-3-960,-3-6-416,-4-9-1152,-2-2-544,-4-3-1887</inkml:trace>
  <inkml:trace contextRef="#ctx0" brushRef="#br0" timeOffset="-3931.8">7478 318 9600,'-6'-8'3584,"6"6"-1920,-3 2-384,3 0 1311,-3 0-319,0 2-64,-7 6-448,1 9-224,-3 11-864,-1 2 160,4 9 64,6 2-288,3 0-96,3-5-224,6 0-128,4-8-64,2-6 0,-2-5-64,2-4 64,1-7-64,3-6-32,2-8-64,1-6 32,-1-8-32,-2-6 0,-3-2 0,-4-6 0,-2-5-96,-4 1 32,-3 7 0,0 9-32,-3 2 32,0 5 0,0 6 96,-3 6 64,0 10 0,0 12 64,0 7-64,3 7 64,3 4-64,3 5-32,0-4-256,4-3-96,-1-5-800,0-4-352,0-7-1280,4-4-480,-1-7-3263</inkml:trace>
  <inkml:trace contextRef="#ctx0" brushRef="#br0" timeOffset="-954.49">7718 318 8192,'-7'-2'3072,"7"2"-1664,0 2-928,3 1 832,1 8 224,-1 9 223,0 5-287,0 8-192,3 8-704,1 1 64,-4 2 96,0-6-96,3-10-64,0-3-128,-3-6-32,0-2-96,1-7-32,-1 2 32,0-4 32,3-5 96,0-6 64,0-8-224,0-11-96,0-6-96,1-5 0,-1-8-64,0-4-32,0 7-128,7 5 0,-7 8 0,4 3 64,2 11-32,-3 11-32,1 8 96,2 9 0,-6 5 224,-3 5 128,3 1-160,0 2-32,-6-2 64,4-3 32,-1-5-96,-3-4-32,0-5-32,0-3-64,3-13 576,3-9-320,0-6-96,4-4-192,-1-7 0,4-7 32,2 1 0,-5 4-160,2 3-32,3 8-64,-6 5 64,7 9 64,-3 0 64,-4 16 96,0 6 64,4 8 96,-7 6 32,-3 7 32,7 4 0,-4-3-128,-3 0-96,0-6 0,-3 1 32,0-9-448,0-3-1504,6-5-256,3-9-544,-3-2-160,4-11-3231</inkml:trace>
  <inkml:trace contextRef="#ctx0" brushRef="#br0" timeOffset="-20279.83">10307 346 11904,'-3'6'4480,"-3"-6"-2433,-4 14-1407,7-9 1184,0 14-288,-9 6 32,6 5-384,3 6-160,3 9-576,6-7-224,3-7-64,6-3-32,7-4 0,0-10-64,-6 2-64,6-10 96,2 0 0,4-6-32,-6-12-64,3-1 32,-3-12-32,-1-8 0,-5 0 0,-7-9 0,-3-5 0,-3 6-96,-3 5 64,0 8 96,0 6 32,0 9-128,0 4 32,0 9 128,0 11 64,0 12 64,0 7 64,4 8-160,-1 6-96,3 1-32,0-9 32,1 0-96,-1-11-64,0-1-576,0-7-224,-3-4-992,1-7-480,2 3-1440,0-7-607</inkml:trace>
  <inkml:trace contextRef="#ctx0" brushRef="#br1" timeOffset="-20279.83">13331 354 11904,'-3'6'4480,"-3"-6"-2433,-4 14-1407,7-9 1184,0 15-288,-10 4 32,7 6-384,3 7-160,3 7-576,6-6-224,4-7-64,5-3-32,7-3 0,0-12-64,-6 4-64,5-11 96,4-1 0,3-5-32,-6-11-64,3-3 32,-4-11-32,1-8 0,-6 0 0,-7-9 0,-3-4 0,-3 4-96,-3 6 64,0 8 96,0 7 32,0 7-128,0 5 32,0 9 128,0 11 64,0 12 64,0 7 64,4 8-160,-1 7-96,3-1-32,0-8 32,1 0-96,-1-11-64,0 0-576,0-9-224,-3-2-992,0-8-480,3 2-1440,0-6-607</inkml:trace>
  <inkml:trace contextRef="#ctx0" brushRef="#br1" timeOffset="-118943.58">3240 347 13824,'-6'52'5183,"-2"-37"-2815,-8 9-1984,6-9 1184,3 12-544,-10 12-96,0 0-416,-3 12-96,0-3-224,2-6-192,6-3-32,1-6 96,1-9 32,4-3-384,-2-5-224,1-2-512,4-5-160,3-12-1696,3-8-1248,4-7-671,1-1 287</inkml:trace>
  <inkml:trace contextRef="#ctx0" brushRef="#br1" timeOffset="-118631.83">3338 602 10880,'-7'4'4128,"7"1"-2241,0 11-575,-3-10 1344,-3 9-928,2 9-320,1 6-416,3 3-192,0-3-416,3-3-32,1-3 0,2-3-128,4-6 32,0 1-160,4-4 0,3-3-96,0-4-32,0-1-128,-1-8-32,1-1-608,7-8-288,-7-4-640,-3-8-256,-4 1-96,0 0 32,-10 3-1791,0 9-769,-4 0 928</inkml:trace>
  <inkml:trace contextRef="#ctx0" brushRef="#br1" timeOffset="-118326.95">3243 735 6272,'-9'0'2368,"5"0"-1280,0 0-512,4-3 800,0 0-64,-3-3 0,0 0 0,-1-3 31,1 0-735,-4-4 288,4 2 160,0-1-128,-1-3 0,8 3 32,-4 0 32,0-1-448,10 4-160,-4 0 32,8 4 96,-4 5 32,7 3-32,0-1 0,0 2 0,7-1-128,-1-1-64,4 2-192,-6-4-96,-1-4-96,-4-1-32,2-4-736,-5-6-320,-2-3-960,-5 3-416,4 3-64,-7 6-31,1 6-2497</inkml:trace>
  <inkml:trace contextRef="#ctx0" brushRef="#br1" timeOffset="-124624.11">1541 375 10240,'-3'-18'3872,"3"18"-2112,0 3-705,0 0 1217,-4 6-352,-2 6 0,-5 9-544,-2 15-128,0 6-704,2 12-128,5 2-32,2 2-224,4-10-32,4-12-64,2 0 32,8-8-224,3-1 32,0-7-384,4-5-96,-2-5-704,-2-13-288,4 0-576,-1-7-192,3-8-2271,1-15-2145,0-9 2368</inkml:trace>
  <inkml:trace contextRef="#ctx0" brushRef="#br1" timeOffset="-124319.88">1839 450 12032,'-18'12'4479,"9"9"-2431,-9 24-992,18-39 1408,-6 18-768,-4 24-192,-4 3-672,8-3-256,6-9-352,3-6-32,6-3 128,6-5-192,2-5-64,-4-1-128,1-8-32,-1-2-576,0-2-288,1-7-1120,-10-4-448,2-8-1280,-3-8-543,-6-8-353</inkml:trace>
  <inkml:trace contextRef="#ctx0" brushRef="#br1" timeOffset="-124115.38">1636 666 12160,'-3'9'4575,"9"0"-2495,11 0-1376,-7-7 1184,17-2-1056,7 0-352,3-2-896,1-1-384,5-6 416,8-4-3136,-8 13-1279</inkml:trace>
  <inkml:trace contextRef="#ctx0" brushRef="#br1" timeOffset="-106271.8">4767 387 10496,'4'0'3936,"12"3"-2112,2 9-993,-12-6 1089,4 3-192,0 9 96,4 12-736,-11 9-256,4 12-512,0 5 0,-4 5 96,0-16-96,1-6 64,-4-3-96,0 0 0,-4-2-160,1-5-96,-4-2 0,-3-6-32,-3 0-512,-5-6-128,2-6-1376,-1-2-544,4-5-3935</inkml:trace>
  <inkml:trace contextRef="#ctx0" brushRef="#br1" timeOffset="-108514.42">3929 435 7296,'4'-18'2816,"-4"9"-1536,0 3-448,0 6 992,0 0 32,-4 0 159,1 3-351,-7 3-128,-7 6-864,-3 9 160,-1 12 64,2 6-64,1 9-32,4 6-288,4 0-96,10-6-224,0-9-64,14-3-64,3-3 32,-6-6-64,12 0 64,0-9-64,5-6-32,2-8 96,3-8 0,5 1-128,-1-6 32,-10-15-288,-3-11-64,-1-17 128,-9-2 32,-1-6-96,-13 6 32,-7 12 192,-3 0 96,-6 3 160,-8 9 32,-3 6 96,-4 3 128,1 15-192,-4 6 0,0 6-128,4-6-96,3 9 0,7 0-32,3 6-96,6 3 64,11 3-32,8 0 0,5 0 64,4-6 0,7-3-160,6-3-32,4-7-480,3-4-192,-1-5-832,-1-1-288,-8 2-928,0 0-319,3 3-1793</inkml:trace>
  <inkml:trace contextRef="#ctx0" brushRef="#br1" timeOffset="-107165.51">4385 465 9472,'-3'-9'3520,"3"9"-1920,0 0-736,0 0 1087,0-6-191,-4 6 96,-2 0-512,-5 6-160,-5 6-672,-1 13 256,-3 4 160,3 10-192,3 6-32,4 3-352,0 0-64,10-6-160,0-6-96,0-3-96,10 0-32,0-6-160,4-6 0,-1-3-576,4-3-256,0-6-768,-4-6-288,1-6-1312,3 1-607,0-7-801</inkml:trace>
  <inkml:trace contextRef="#ctx0" brushRef="#br1" timeOffset="-106834.39">4578 414 10880,'-10'3'4032,"10"-3"-2177,-11 6-1311,11-6 1056,-6 15-192,-5 15 128,1 6-384,4 12-64,-1 2-608,4 5 128,3-4 64,0-12-224,3-15-96,0-3-64,4 0 32,0-2-160,7-5-96,2 4-128,1-6 32,1-3-256,-3-5-64,3-4-512,-1 0-256,-4-7-384,-2-2-192,-1 0-64,-4-3-32,-2 1-3583</inkml:trace>
  <inkml:trace contextRef="#ctx0" brushRef="#br1" timeOffset="-106446.33">4446 645 12288,'4'0'4575,"9"0"-2495,4 0-1664,-7 0 1056,7 0-768,3 0-224,4 0-288,0-4-160,-4 4 0,-1-2-960,2-1-416,0 0-1696,-1-3-703,-3 6-865</inkml:trace>
  <inkml:trace contextRef="#ctx0" brushRef="#br1" timeOffset="-123259.14">2436 504 13440,'-3'6'5087,"6"12"-2751,4 18-2304,-4-21 1024,5 8-160,-2 8 96,4 4-448,1 2-256,-2 2-160,1-6-256,-2-6 0,-2-6-928,-3-3-352,-3-2-672,-3-4-256,-3-1-3103</inkml:trace>
  <inkml:trace contextRef="#ctx0" brushRef="#br1" timeOffset="-123028.18">2372 636 13440,'0'3'5087,"11"-1"-2751,2 2-2304,-3-4 960,10 0-672,8 0-96,-1 3-1024,3-1-320,6-2-4799,2 4-2177</inkml:trace>
  <inkml:trace contextRef="#ctx0" brushRef="#br0" timeOffset="-24233.09">5317 904 6784,'-4'0'2624,"4"-3"-1408,0 6-864,0-3 736,0 0-288,0 2 0,0 3-32,0 3 64,0 1-448,0 0 128,0 6 63,0 4-127,0 8 0,0 1 0,0 11 64,0 4-160,0 3-32,0-3-64,0-3 64,0 6-160,0 2-32,4 0 0,-2 5 0,-2 0 0,6-3 64,-4-6-160,1-2-32,-1 4 64,-2-3 96,0 6-64,0-3-64,0 1 0,0 1-32,0-7-96,0-5 64,0 5 32,0 0 64,0-3-32,0-2 64,0 0-64,0 3-32,4-1 32,-4-2-32,0-3 0,0-1 0,0-4 64,-4 2 32,2 0-32,-1 2-64,1-3 32,-1 0-32,0-1-96,3 3 64,0-4 32,0 0 64,0-1-32,0 0 64,0-2-64,0 0-32,0-4 32,0-4-32,0-1 0,-2-1 64,-2 3 32,2 0 32,-1 2-64,1 0-64,-1-2 32,3 0-32,0-3 0,0-2 0,0 0 0,0 0 0,0 0 0,0 0 0,0 0 0,0-3 0,0 1 0,0 2 0,0-2 0,0 2 0,0-2 0,0 0 0,0 2 0,0-3 64,0 0-32,0 3-32,0-3 32,0 1 32,0-2-32,0 1-32,0 1 32,3-2-32,-3-4 0,0 1 0,0 0 0,0 0 0,0-3 0,0 0 0,0 0-96,0 1 64,0-3-192,0 0 0,0 0-896,0 0-384,2-5-1311,3-2-641,4 0-960</inkml:trace>
  <inkml:trace contextRef="#ctx0" brushRef="#br2" timeOffset="55156.91">219 1032 9728,'-2'-10'3680,"4"8"-1984,-2 2-864,0 0 1151,6 2-223,2 3 0,3 0-352,2 3-64,1 8-768,2 11-64,-3 6-32,1 6-192,0 4-96,2 0 32,0-5 0,0-11 32,-2-3 0,0-2-64,-4-6 32,1-3-64,-1-4 64,2-2 0,-2-4 96,2-6-96,-5-6-64,4-18-64,2-6-96,-2-13-64,0-2 32,0 5 32,-3-3 64,5 2-448,-8 4-224,4 6 320,-3 8 128,-2 7-32,-1 2 0,-3 3-544,3 4-256,0 5-320,-3 5-128,0 8-448,0 4-96,0 0-3711</inkml:trace>
  <inkml:trace contextRef="#ctx0" brushRef="#br0" timeOffset="-15033.09">5306 947 5632,'-5'0'2176,"5"0"-1152,0-2-480,0 2 704,0 0-352,0 0-32,0 0-224,0 0-96,5 0-288,-5 0 32,0 2 64,5 1 0,3-1 96,-2 1-96,7-2-32,-2 2 0,5 0 31,-2-1-31,-1 3 32,1 0-128,-1 1 32,-2 2-160,13 2-64,-5-1 64,9 3 0,-4 0 32,0 2 0,-2-1 0,5 3 0,-3-1 0,6 1 0,-6-1 0,1 5 64,-7-5-160,6 5-96,-2-3 32,2 2 64,-2-5 0,5 4 64,-3-4-128,-2-2-64,-3-2 128,0-1 32,0-2 0,-6 1-64,0-1 32,2-2-32,-3-1 64,-3 2 32,1-2-32,-2-2-64,3 1 32,-6-1-32,4 1 0,-6-2 0,2 2-96,1 0 64,-6-1-192,5-2 0,-5 0-256,0 0-32,0 0-576,0 0-159,0 0-2753,2 5-1824,-2 0 2368</inkml:trace>
  <inkml:trace contextRef="#ctx0" brushRef="#br0" timeOffset="-24233.09">7505 1034 6784,'-4'0'2624,"4"-3"-1408,0 6-864,0-3 736,0 0-288,0 1 0,0 4-32,0 3 64,0 1-448,0 1 128,0 4 63,0 5-127,0 8 0,0 1 0,0 12 64,0 2-160,0 4-32,0-3-64,0-2 64,0 5-160,0 2-32,4 0 0,-2 4 0,-2 1 0,6-3 64,-4-6-160,1-1-32,-1 3 64,-2-4 96,0 7-64,0-3-64,0 1 0,0 2-32,0-9-96,0-4 64,0 6 32,0-2 64,0-2-32,0-1 64,0-1-64,0 2-32,4 0 32,-4-2-32,0-3 0,0-1 0,0-3 64,-4 0 32,2 2-32,-1 0-64,1-2 32,-1 0-32,0 0-96,3 2 64,0-5 32,0 1 64,0-1-32,0 1 64,0-3-64,0 0-32,0-5 32,0-2-32,0-3 0,-2 0 64,-2 3 32,2 0 32,-1 2-64,1 0-64,-1-2 32,3 0-32,0-2 0,0-4 0,0 2 0,0-1 0,0 0 0,0 0 0,0-1 0,0-1 0,0-1 0,0 3 0,0-2 0,0 2 0,0-2 0,0 0 0,0 2 0,0-2 64,0-1-32,0 3-32,0-3 32,0 0 32,0-1-32,0 2-32,0 0 32,3-3-32,-3-2 0,0-1 0,0 1 0,0 0 0,0-3 0,0 0 0,0 1-96,0 0 64,0-3-192,0 0 0,0 0-896,0 0-384,2-6-1311,3-1-641,4 0-960</inkml:trace>
  <inkml:trace contextRef="#ctx0" brushRef="#br0" timeOffset="-15033.09">7494 1077 5632,'-5'0'2176,"5"0"-1152,0-3-480,0 3 704,0 0-352,0 0-32,0 0-224,0 0-96,5 0-288,-5 0 32,0 3 64,5-1 0,3 0 96,-2 1-96,7-1-32,-2 1 0,5-1 31,-2 0-31,-1 3 32,1 0-128,-1 2 32,-2 0-160,13 3-64,-5 0 64,9 2 0,-4-1 32,0 3 0,-3-1 0,7 4 0,-4-2 0,6 0 0,-6 0 0,1 5 64,-7-4-160,6 3-96,-2-1 32,2 0 64,-2-3 0,5 2 64,-3-3-128,-2-2-64,-3-2 128,-1 0 32,2-3 0,-7 0-64,0 1 32,2-4-32,-3 1 64,-3 0 32,1-1-32,-2-1-64,3-1 32,-6 0-32,4 1 0,-6-1 0,2 1-96,1-1 64,-6 0-192,5-2 0,-5 0-256,0 0-32,0 0-576,0 0-159,0 0-2753,2 5-1824,-2 0 2368</inkml:trace>
  <inkml:trace contextRef="#ctx0" brushRef="#br2" timeOffset="56086.91">619 1095 12288,'-2'-5'4639,"4"5"-2495,-2-3-1312,0 3 1344,0 0-1344,0 0-416,0 0-1024,0 0-416,0 0 512,9 0-896,-4 5-224,0 4-3775</inkml:trace>
  <inkml:trace contextRef="#ctx0" brushRef="#br2" timeOffset="58236.91">641 1243 7552,'-3'-7'2880,"3"5"-1536,-3-1-1568,3-2 2912,0 1-736,0 1-129,0 1-159,0 4-992,0-2 320,0 7 192,3 1-224,-3 4-64,0 5-256,3 2 0,-3 5-288,3-2-128,0-6-128,-1-4 0,-2 0-64,0-2-32,0 0 32,0-3 32,0 0-320,0-3-64,0 1-544,0-2-192,0-1-416,-2-2-192,-1 0-1440,3 0-575,-6-5-1153</inkml:trace>
  <inkml:trace contextRef="#ctx0" brushRef="#br2" timeOffset="58706.91">728 1251 9216,'-4'-2'3520,"4"-1"-1920,0 3-896,0 0 991,0 3 1,4 1 192,-2 6-576,-2-1-224,3 5-608,-1 6 32,-2-8 64,3 2-192,-3 3 32,3-5-128,0-3 0,-3-1-96,0-1-32,0-2-96,0 0 32,0-3-64,0 1-32,0-1 32,0 0 32,0-2 160,0 0 128,0 0-192,0-4-32,3-4-64,-1-2 32,3-6-128,0-1-64,4-2 128,-1 2 32,-1 3 0,5 1-64,-1 6 32,0-2 32,0 4-32,-4 3-32,2 2 96,-1 4 0,-1 4 32,-1-1 64,3 3-96,-2 4-64,1 1 64,-2 1 0,-1 1 96,0-10 32,1 0-96,-4 1-96,-2-2-96,3 2 32,0-1 32,0-2 64,3-3-544,-4 0-192,3 2-1088,1-4-480,2 0-2496,0-6-1087,-3-6 639</inkml:trace>
  <inkml:trace contextRef="#ctx0" brushRef="#br0" timeOffset="-10003.09">5625 1348 7680,'2'-2'2880,"-2"-1"-1536,3-1-736,-1 1 928,-2 3-416,0 0 0,0 0-161,3 0-31,-3 0-512,3 0 320,0 3 128,-3 1-32,2 6-32,1 7-160,0 2-64,-3 5-128,3 3-32,-1-2-224,-2 2-128,0 2-32,0 0 32,0-3-32,0-4 64,0 0-64,0-6-32,0-2-128,0-4-64,0-3-416,0 1-96,0-3-256,-2-8-1248,-1-1 0,0-4-3167</inkml:trace>
  <inkml:trace contextRef="#ctx0" brushRef="#br0" timeOffset="-9623.09">5513 1473 9472,'-2'0'3520,"2"0"-1920,-3 0-960,3 0 959,5 0-95,4 0 128,1 0-352,4 0-128,5 0-640,0 0 160,0 0 192,-3 0-416,0 0-64,3 0-256,0 0-96,0 0-352,0-3-128,-5 3-768,2-5-256,0 1-1216,0-1-447,-2 0-2145</inkml:trace>
  <inkml:trace contextRef="#ctx0" brushRef="#br0" timeOffset="-12133.09">6067 1348 5760,'0'0'2176,"6"-2"-1152,-6-1-480,0 3 640,0 0-256,0 0-64,0 0-128,0 0 0,0 0-416,0 0 32,0 3 64,0-1-96,0 3 64,0 2-96,0 3 0,0 2-97,0 6 33,0-3 0,0 5 96,0-1-32,0 5 0,0 0-32,0 2 0,0 3-64,0-2-32,0-1-32,0-5 0,5 1-64,-5 0 32,0 4-64,0 3-32,0-3 32,-2 1-32,2 2 0,0-1 64,0 1-32,0 0 64,0 3-64,0-4-32,0-2 32,0-1-32,0-7 0,0 4 0,0 0 64,-3 2 32,0 0 32,3-3 0,0 1-64,0-3-64,0 0-64,0 1 32,0 1 32,0 1 64,0-1-96,0 1 0,3 0 96,-3-3 32,0 3-128,0-6 32,0-2 64,0-2 32,0 1-128,0-4 32,0 1 0,0 1 0,0 4 0,0-3 0,0-2 0,0 2 0,0 2 64,0-2 32,0-2-128,0 4-32,0-4 96,0 0 32,0 1-96,0 1-32,0 1-64,0-2 96,0 1 64,0 0 128,0 3-224,0 0 0,0-1 0,0-3 32,0 2 96,0-4 96,0 1-64,0 2-128,0 0 0,0-5 32,0 3 64,0-1-32,0-1-32,0 1 32,0-4-32,0 0 0,0 0 0,0-3-96,0 0 0,0 1-576,0 0-224,0-3-800,3-8-3935</inkml:trace>
  <inkml:trace contextRef="#ctx0" brushRef="#br0" timeOffset="-24233.09">11344 1414 6784,'-3'0'2624,"3"-3"-1408,0 6-864,0-3 736,0 0-288,0 2 0,0 3-32,0 2 64,0 2-448,0 1 128,0 4 63,0 5-127,0 8 0,0 2 0,0 10 64,0 4-160,0 3-32,0-4-64,0-1 64,0 5-160,0 2-32,3 0 0,0 5 0,-3-1 0,5-1 64,-3-8-160,1 0-32,-1 3 64,-2-3 96,0 6-64,0-4-64,0 3 0,0 0-32,0-8-96,0-3 64,0 4 32,0-1 64,0-1-32,0-3 64,0 0-64,0 2-32,4 1 32,-4-3-32,0-3 0,0-2 0,0-2 64,-4 0 32,2 2-32,-1 1-64,1-4 32,-1 1-32,1 0-96,2 2 64,0-5 32,0 1 64,0 0-32,0-1 64,0-2-64,0 0-32,0-5 32,0-2-32,0-3 0,-3 1 64,0 1 32,0 1 32,0 2-64,1 1-64,-1-4 32,3 2-32,0-4 0,0-3 0,0 2 0,0-1 0,0 0 0,0 0 0,0-1 0,0-1 0,0 0 0,0 2 0,0-2 0,0 2 0,0-3 0,0 1 0,0 2 0,0-2 64,0-1-32,0 3-32,0-3 32,0 1 32,0-3-32,0 3-32,0 0 32,3-3-32,-3-2 0,0-1 0,0 2 0,0-2 0,0-2 0,0 1 0,0-1-96,0 1 64,0-3-192,0 0 0,0 0-896,0 0-384,2-5-1311,4-3-641,2 1-960</inkml:trace>
  <inkml:trace contextRef="#ctx0" brushRef="#br2" timeOffset="53936.91">44 1438 8960,'-2'0'3328,"2"0"-1792,-6 0-1152,3 0 832,0 0 191,1 2 193,-3 4-384,-1-2-96,3 3-640,1 0-64,2 0-64,0 1-192,5-2-32,3 0 128,3-4 96,0-2-128,2 0-64,1-2-160,-4-4 0,1 2 0,-2-3 64,-2 0-32,-1 0-32,-4-1 32,-2 2 32,-5-2 32,-3 3 96,-3 0-32,-2 3 0,0 2-32,-2 2 64,3 3 32,0 2 96,1 5-160,4 3-32,1-1 0,4 1 64,2-1-96,5-3-64,3-1 64,5-2 0,1-3-128,2-3 32,0-2 0,-2-2 64,-4-3-96,-2-3 0,-2-2 32,-3-1 64,-6-3-32,-3 2-32,-2-1 32,-2 4-32,-4 2 0,1 2 0,-1 5 128,1 2 160,2 6-96,3 2 64,0 1-224,3 1-96,2 2-320,3-1-96,5-6-1376,6-5-544,2-4-4191</inkml:trace>
  <inkml:trace contextRef="#ctx0" brushRef="#br0" timeOffset="-15033.09">11333 1457 5632,'-5'0'2176,"5"0"-1152,0-2-480,0 2 704,0 0-352,0 0-32,0 0-224,0 0-96,5 0-288,-5 0 32,0 2 64,5 0 0,4 0 96,-4 1-96,9-1-32,-4 1 0,7-1 31,-4 0-31,0 4 32,1-2-128,0 3 32,-4 0-160,14 3-64,-5 0 64,9 2 0,-4-1 32,0 4 0,-2-3 0,5 5 0,-3-2 0,6 1 0,-6-1 0,1 4 64,-6-3-160,5 4-96,-3-3 32,3 2 64,-2-5 0,5 3 64,-3-2-128,-2-3-64,-3-3 128,0 1 32,0-3 0,-6 0-64,1 1 32,0-4-32,-1 1 64,-5 0 32,2 0-32,-1-3-64,1 0 32,-4 0-32,3 1 0,-7-1 0,3 1-96,1-1 64,-6 0-192,5-2 0,-5 0-256,0 0-32,0 0-576,0 0-159,0 0-2753,3 6-1824,-3-2 2368</inkml:trace>
  <inkml:trace contextRef="#ctx0" brushRef="#br0" timeOffset="-10003.09">7813 1477 7680,'2'-2'2880,"-2"0"-1536,3-3-736,-1 2 928,-2 3-416,0 0 0,0 0-161,3 0-31,-3 0-512,3 0 320,0 3 128,-3 2-32,2 4-32,1 8-160,0 2-64,-3 6-128,3 1-32,-1-1-224,-2 2-128,0 2-32,0 0 32,0-2-32,0-6 64,0 1-64,0-6-32,0-2-128,0-4-64,0-2-416,0-1-96,0-2-256,-2-8-1248,-1-1 0,0-4-3167</inkml:trace>
  <inkml:trace contextRef="#ctx0" brushRef="#br0" timeOffset="-9623.09">7701 1603 9472,'-2'0'3520,"2"0"-1920,-3 0-960,3 0 959,5 0-95,4 0 128,1 0-352,4 0-128,5 0-640,0 0 160,0 0 192,-3 0-416,0 0-64,3 0-256,0 0-96,-1 0-352,2-3-128,-6 3-768,2-6-256,0 2-1216,0-1-447,-2 0-2145</inkml:trace>
  <inkml:trace contextRef="#ctx0" brushRef="#br0" timeOffset="-12133.09">8255 1477 5760,'0'0'2176,"6"-2"-1152,-6 0-480,0 2 640,0 0-256,0 0-64,0 0-128,0 0 0,0 0-416,0 0 32,0 2 64,0 0-96,0 3 64,0 2-96,0 3 0,0 2-97,0 7 33,0-5 0,0 6 96,0-1-32,0 5 0,0 0-32,0 3 0,0 1-64,0-1-32,0-1-32,0-4 0,5-1-64,-5 1 32,0 4-64,0 3-32,0-3 32,-2 1-32,2 2 0,0-1 64,0 2-32,0-2 64,0 4-64,0-4-32,0-1 32,0-3-32,0-5 0,0 2 0,0 1 64,-3 2 32,0 0 32,3-3 0,0 1-64,0-2-64,0-2-64,0 2 32,0 1 32,0 2 64,0-2-96,0 0 0,3 1 96,-3-3 32,0 3-128,0-6 32,0-1 64,0-3 32,0 0-128,0-3 32,0 1 0,0 2 0,0 3 0,0-3 0,0-3 0,0 3 0,0 3 64,0-3 32,0-3-128,0 6-32,0-6 96,0 1 32,0 2-96,0 0-32,0 0-64,0 0 96,0 0 64,0 0 128,0 3-224,0-1 0,0 0 0,0-2 32,0 0 96,0-3 96,0 1-64,0 2-128,0 0 0,0-4 32,0 1 64,0 0-32,0-1-32,0 2 32,0-6-32,0 2 0,0-2 0,0-2-96,0 1 0,0-1-576,0 1-224,0-3-800,3-8-3935</inkml:trace>
  <inkml:trace contextRef="#ctx0" brushRef="#br2" timeOffset="-184550.19">71 1500 7680,'-5'0'2880,"-2"0"-1536,-1-2-736,8 2 928,-3 0-416,-2 0-64,5 0-129,0 0-31,0 0-480,0 0 160,0 0 160,0 0-96,0 0 0,0 0-64,0 0 0,0 0-160,5 0-96,1 0-96,3 0 0,-1 0-128,3 0-64,0-3 64,2 3 64,-1 0-224,4 0 0,2 0 192,7 3 160,6-3-128,0 0-96,0 2-32,5-2 32,3 0-32,9 4-32,3-4 32,-5-4-32,2 2 0,-9-1 64,10 3-96,5 0-64,-7 0 128,-9 3 32,11-1-96,-3 2 32,1-4 0,12 3 0,-12-3 0,0 0 64,-7 0-96,6-3 0,9-1 32,-3 2 0,-9 2 64,4 0 32,5 0-128,11 0-32,-8 0 32,-4 0 0,-5 0 32,6 0 64,-1 0-32,0 0 64,0 0-128,-7 0 0,6 0 32,4 2 0,6-2-96,-9 0 64,-3 0 32,-5 0 0,1 0 0,-2 0 0,2 0-96,-2 0 64,-6 0 96,3 7 32,0-7-32,8 0-64,1 0 32,2 2 32,-7-2-96,2 0 0,-3 0 32,5 0 64,0 0-96,-3 0 0,-1 0 96,-3 4 32,6-4-32,10 3-64,-1-3-64,-4 0 32,-5-3 32,2 3 0,-1-4 0,3 4 64,2 0-96,-8 4 0,3-1 32,4-1 64,0-2-32,4 4-32,-4-4 32,-5 3-32,2-3-96,3 3 64,-3-3 32,-1 0 0,-8 0 0,3 3 0,7 0 0,2-3 64,11 3-96,-3-3 0,-8 0 32,-11 0 64,-2 0-96,-1 0 0,-3 0 32,2 0 64,-2 0-32,-2 0 64,-4 0-128,-4 0-64,-1-3 64,5 0 0,-4 3 32,2 0 64,2 3-32,-12-3-32,0 0 32,4 0 32,10 0-32,1 0 64,-3 0-64,-1 0-32,-6 0 32,-1 0-32,-1-3 0,1 3 64,0 0-96,-2 0-64,3-6 128,-6 6 32,5 0-96,-4 0 32,-1-3 0,2 3 0,-6-4 0,-4 4 64,10 0-32,-14 0-32,5-2 32,5 4-32,-6-4-96,-7 2 64,0 0 32,0 0 0,0 0 0,7 2 64,-3 2-32,5-1 64,-9-3-128,12 0 0,-6 0 32,4 0 0,-10 0-96,0 0 64,0 0 32,0 0 64,0 0-96,0 0-64,0 0-32,11 6 0,-11-6 0,8 0 0,-8 0-64,0 0 32,0 0-256,0 0-128,0 0-576,12 0-224,-4 0-3167,3-6-1441,-3-10 1568</inkml:trace>
  <inkml:trace contextRef="#ctx0" brushRef="#br2" timeOffset="-153670.19">1497 1552 6400,'0'0'2464,"0"-3"-1344,0 0-384,0 3 768,0 0-352,0 0-96,0 0-64,0 0 95,0 0-607,-3 0 448,-3 0 160,6 0 128,-7 3 128,-1 0-384,8 0-96,-3 3-384,3 0-128,0 0-192,3 0-64,5-3 32,-1 0 0,2-3-64,-1-3 32,2 0-64,3-3-32,-3 0 32,-3 0 32,-7 0 96,0 3 64,-7-3-96,7-3-32,-6-3 96,-5 3 96,5 6 64,-4 6 96,-1-1-32,-2 5 64,2-1-128,-1 3-32,7 0-128,-1 3-32,6 0-96,6 0 32,-1 0 0,1 0 32,3-3-160,6-6 32,-6-3 0,-1-6 64,2-3-32,3 0-32,-9-3 32,-4 0 32,0 0-32,-4 0 64,-3 0 0,7 0 32,-6 3 0,-4 6 64,2 3-256,5 5-96,-3 2-544,-1 2-192,7 3-1824,0 3-672,13 3-3615</inkml:trace>
  <inkml:trace contextRef="#ctx0" brushRef="#br2" timeOffset="52076.91">6073 1537 7424,'-3'3'2816,"3"-3"-1536,0 0-992,0 0 704,0 0-256,6 0-32,-1 0-320,3 0-96,3 0-160,-1 0 128,1 0 128,0 0 0,3 0 95,5 3-127,5-2 32,6-1-224,2 0-32,-2 0-64,-1 0 32,4 0-64,3 0 64,-5 0 0,-1 0 32,2 3 0,-7-1 0,-3-2 0,4 0 0,-1 0-160,2 0 32,8 3 0,0-3 64,-2 0-32,-1 0-32,-2 0 32,-1 0 32,-5 0-96,4 0 0,1 3 96,-7-3 32,-3 0-32,8 0-64,-5 0 96,2 0 0,-2 0-32,5 0 32,-9 0-64,10 0 64,12 0-64,-8-3-32,-8 3 32,4 0-32,-9 3-96,5-3 64,-7 4 32,1-4 0,-5 0 0,1 0 0,0 0 0,-1 0 64,-2 0-32,3 0-32,-1 0 32,1 0-32,-1 0-96,0 0 64,-2 0 32,-2 0 0,-1 0 0,-3 0 0,0 0 0,1 0 64,-4 0-256,-2 0-32,0 0-448,0 2-192,0 1-831,0-1-289,0 1-416,0 1-192,6-4-512</inkml:trace>
  <inkml:trace contextRef="#ctx0" brushRef="#br2" timeOffset="-179590.19">1532 1609 5632,'-4'-3'2112,"8"-3"-1152,-4 3-352,0 3 736,0 0-192,0-6 64,0 3-288,0 3-96,0-6-448,0 6 320,0 0 159,0-6-191,0 3 32,0 3-224,0 0-32,0 0-64,0 0 64,0 0-96,0 3-32,0 3 64,0 3 96,0 3-64,0 3 64,-4 6-64,-3 0 0,7 9 32,0 10 64,0-2-160,7 1-32,-7 0-64,-7-3 0,7-6 0,-6 0 0,2-3-64,-2 3-32,6-3-96,0 1-64,0-4 32,0-1 32,0 2-32,0-7-32,0 0 32,0 0 32,0-4-32,0-2-32,0-3 32,3 0-32,-6 4 0,3-4 0,0-4 0,0 1 64,0 1-32,0-5-32,0 1 32,0 1-32,0-2 0,0 1 64,0 0 32,0-3 32,6 0 64,-6 0 32,4 0-32,9-3-32,-3 3-96,7-3 32,0 3 0,0 0 32,6 0-64,2 0 32,2-2-64,-7 2-32,-1 0 32,2-4-32,3 1 64,6 1 32,4-2-32,-1 1 32,-2 3-64,-4-2-32,-3 2 32,3 0-32,-1 2 0,6-2 64,-5 3-96,-1-3 0,1 0 32,-3-3 64,-1 3-96,-2 0 0,-5 0 32,-2 0 0,-1 0 0,2 0 0,-6 0 0,2 0 64,-1 0-96,-1 0-64,-1 0 128,-2 0 32,1 0-96,-1 0 32,2 0 0,-5 0 64,0 0-32,-3 0-32,0 0 32,0 0-32,0 0 0,0 0 0,0 0-96,0 0 0,4 0-224,-4 0-128,0 0-672,0 0-256,0 0-1728,3 7-736,-10-2-2207</inkml:trace>
  <inkml:trace contextRef="#ctx0" brushRef="#br2" timeOffset="153549.81">16421 1738 8960,'0'-4'3328,"0"2"-1792,0 4-1152,0-2 768,4 4 31,3-4 65,1 13-192,0 0 0,2 5-608,-2 5 160,4 14 64,2-7-224,1 7-96,5 6-64,-2-7 32,1-2 32,0-4 96,-1-7-32,2-6 0,-1-7 32,-5-10 128,5-10-192,-4-10-64,-3-3-96,-2-11 0,2-6-128,-4 1 0,-1-1-96,0-2-32,1 6 32,0 0 64,-1-1-96,0 0-64,1 7 64,0 3 64,-1 10-288,-4-2-128,6 4-160,-5 6-96,-4-1-256,0 10-160,-4 4-128,0 2-96,-1 3-896,-1 9-351,9-2-2561</inkml:trace>
  <inkml:trace contextRef="#ctx0" brushRef="#br1" timeOffset="-24233.09">14667 1620 6784,'-4'0'2624,"4"-3"-1408,0 6-864,0-3 736,0 0-288,0 1 0,0 5-32,0 1 64,0 2-448,0 1 128,0 4 63,0 5-127,0 8 0,0 2 0,0 10 64,0 4-160,0 2-32,0-2-64,0-2 64,0 5-160,0 2-32,4 0 0,-2 5 0,-2-1 0,5-1 64,-3-8-160,1 0-32,0 3 64,-3-3 96,0 6-64,0-4-64,0 3 0,0 0-32,0-8-96,0-4 64,0 6 32,0-2 64,0-1-32,0-3 64,0 0-64,0 2-32,3 1 32,-3-3-32,0-3 0,0-2 0,0-2 64,-3 0 32,0 2-32,0 1-64,1-4 32,-1 1-32,1 0-96,2 2 64,0-5 32,0 1 64,0-1-32,0 1 64,0-3-64,0 0-32,0-5 32,0-2-32,0-3 0,-2 1 64,-2 1 32,2 1 32,-1 2-64,0 1-64,0-4 32,3 1-32,0-2 0,0-4 0,0 2 0,0-1 0,0 0 0,0 0 0,0-1 0,0-1 0,0 0 0,0 2 0,0-2 0,0 2 0,0-3 0,0 1 0,0 2 0,0-2 64,0-1-32,0 3-32,0-3 32,0 1 32,0-3-32,0 3-32,0 0 32,3-3-32,-3-2 0,0-1 0,0 2 0,0-2 0,0-2 0,0 1 0,0-1-96,0 1 64,0-3-192,0 0 0,0 0-896,0 0-384,3-5-1311,2-3-641,3 1-960</inkml:trace>
  <inkml:trace contextRef="#ctx0" brushRef="#br1" timeOffset="-15033.09">14655 1663 5632,'-5'0'2176,"5"0"-1152,0-2-480,0 2 704,0 0-352,0 0-32,0 0-224,0 0-96,5 0-288,-5 0 32,0 2 64,6 0 0,2 0 96,-3 1-96,9-1-32,-4 1 0,7-1 31,-4 0-31,0 4 32,1-2-128,0 3 32,-4 0-160,14 3-64,-5 0 64,9 2 0,-4-1 32,0 4 0,-2-3 0,5 5 0,-3-2 0,6 1 0,-6-1 0,1 4 64,-6-3-160,5 4-96,-2-3 32,2 2 64,-3-5 0,7 3 64,-4-3-128,-3-2-64,-2-2 128,0 0 32,0-3 0,-6 0-64,1 1 32,0-4-32,-1 1 64,-5 0 32,3 0-32,-3-3-64,2 0 32,-4 0-32,3 1 0,-7-1 0,3 1-96,1-1 64,-6 0-192,5-2 0,-5 0-256,0 0-32,0 0-576,0 0-159,0 0-2753,3 6-1824,-3-2 2368</inkml:trace>
  <inkml:trace contextRef="#ctx0" brushRef="#br0" timeOffset="-24233.09">2354 1681 6784,'-3'0'2624,"3"-3"-1408,0 6-864,0-3 736,0 0-288,0 1 0,0 5-32,0 1 64,0 2-448,0 1 128,0 4 63,0 5-127,0 8 0,0 2 0,0 10 64,0 4-160,0 2-32,0-2-64,0-2 64,0 5-160,0 2-32,3 0 0,0 4 0,-3 1 0,5-3 64,-3-6-160,1-1-32,-1 3 64,-2-3 96,0 5-64,0-2-64,0 2 0,0 0-32,0-8-96,0-4 64,0 6 32,0-2 64,0-1-32,0-3 64,0 0-64,0 2-32,4 0 32,-4-1-32,0-4 0,0-2 0,0-2 64,-4 0 32,2 2-32,-1 0-64,1-2 32,-1 0-32,1 0-96,2 2 64,0-5 32,0 1 64,0-1-32,0 1 64,0-3-64,0 0-32,0-5 32,0-2-32,0-3 0,-3 0 64,0 3 32,0 0 32,0 2-64,1 1-64,-1-4 32,3 1-32,0-2 0,0-4 0,0 2 0,0-1 0,0 0 0,0 0 0,0-1 0,0-1 0,0 0 0,0 2 0,0-3 0,0 3 0,0-2 0,0 0 0,0 2 0,0-2 64,0-1-32,0 3-32,0-3 32,0 1 32,0-3-32,0 3-32,0 0 32,3-3-32,-3-2 0,0-1 0,0 1 0,0 0 0,0-3 0,0 0 0,0 1-96,0 0 64,0-3-192,0 0 0,0 0-896,0 0-384,2-6-1311,4-1-641,2 0-960</inkml:trace>
  <inkml:trace contextRef="#ctx0" brushRef="#br2" timeOffset="154149.81">16831 1975 9472,'-4'0'3584,"4"0"-1920,0 0-1152,0 0 927,-4 7 1,1-1 96,-1 6-352,1 7-160,3 1-576,0 0-64,3 0-32,4 0 64,9-4 96,2-1-224,1-6-96,0-3-192,-1-2 0,-2-4 64,-2-10 32,2-3-32,-5-4 32,1-6-64,-9-4 64,-3-6-128,0-5 0,-3 5 32,-1 4 0,-7 5 64,-4 7 96,-4 4 0,-1 13 0,-6 0-96,8 13-64,-1 4 32,4 3-32,3 3-576,5 7-160,0 1-416,3-5-160,4-2-448,4-5-160,3-2-1919,4-7-801,1-3 800</inkml:trace>
  <inkml:trace contextRef="#ctx0" brushRef="#br2" timeOffset="154539.81">16982 1945 9088,'0'-9'3424,"0"1"-1856,0 6-928,0 2 960,0 0-225,0 0 33,3 0-288,-3 6-64,0 0-576,-3 11 128,6 3 64,-3 1 0,0-2 64,0 5-352,8-4-64,3-4-192,4-2-96,4-4 0,1-7 32,-2-3-32,0-6-32,2-4-64,-10-7 32,5-3 32,-3-3 0,-5-7-96,-3 0 64,-4 2 32,0 8 64,0 4-32,0 2-32,-4 5 32,0 2 32,4 7-32,0 7-32,0 2 32,0 5 32,4 2-32,0 2 64,4 8-64,3-3 64,4-2-128,4 2 0,-12-7-192,4 1-96,-3-4-800,3-6-320,-11-3-480,11-1-160,-3-3-3583</inkml:trace>
  <inkml:trace contextRef="#ctx0" brushRef="#br2" timeOffset="155019.81">17260 1698 9216,'0'-13'3520,"0"16"-1920,3 0-1856,-3 10 2975,0 7-767,0-6-416,0 12-352,0 4-736,0 4 0,4 0 64,0 6-256,4-4-64,-8-6-128,0 2 32,8-6-64,-5-7-32,-3-5-480,0-4-224,0-4-224,0-2 0,0-4-416,0-4-96,0 1-1343,-3 0-545,3 0-704</inkml:trace>
  <inkml:trace contextRef="#ctx0" brushRef="#br2" timeOffset="155319.81">17177 1832 11136,'-7'0'4128,"7"0"-2241,0 2-799,0-2 1280,7 0-800,1 0-160,3 0-352,8 0-96,-7 0-544,6-2-192,0-2-64,6 4-256,-2 0-64,-4 0-992,5 0-448,-4 0-1376,-8 4-512,-4-2-2079</inkml:trace>
  <inkml:trace contextRef="#ctx0" brushRef="#br0" timeOffset="-15033.09">2343 1724 5632,'-5'0'2176,"5"0"-1152,0-3-480,0 3 704,0 0-352,0 0-32,0 0-224,0 0-96,5 0-288,-5 0 32,0 3 64,5-1 0,4 0 96,-4 1-96,8-1-32,-2 1 0,5-1 31,-2 0-31,-1 3 32,1 0-128,0 2 32,-4 0-160,14 3-64,-5 0 64,9 2 0,-4-1 32,0 3 0,-2-1 0,5 4 0,-3-2 0,6 1 0,-6-1 0,1 4 64,-7-3-160,6 3-96,-2-1 32,2 0 64,-2-3 0,5 2 64,-3-3-128,-2-2-64,-3-2 128,0 0 32,0-3 0,-6 0-64,0 1 32,2-4-32,-2 1 64,-5 0 32,2-1-32,-1-1-64,1-1 32,-5 0-32,4 1 0,-6-1 0,2 1-96,1-1 64,-6 0-192,5-2 0,-5 0-256,0 0-32,0 0-576,0 0-159,0 0-2753,2 6-1824,-2-2 2368</inkml:trace>
  <inkml:trace contextRef="#ctx0" brushRef="#br2" timeOffset="-71269.83">8884 1842 7808,'0'6'2976,"0"-15"-1600,0 9-832,0 0 864,0 0-160,-3 0 31,3-3 1,-3 0 64,0 3-736,0 3 0,0 0 0,-1 0-288,1 0-32,0 0-160,3 0-32,3-1-96,0 1-96,4-3 128,-4 0 96,3 0-32,0 0 0,0-3-32,0 1-64,0-4 32,-3 6 32,-3 0-96,0-6 0,-3 3 96,-3-5 32,0 3-128,-3 2 32,0 6 64,3-1 32,-1 1 96,1 0 96,0 2-128,3 1-32,-1 0-64,4 2-64,0 0 32,4-3-32,-1 2-96,3-2 64,3 0 32,-2-2 64,2-3-32,0 0 64,0-3-64,0-2-32,-2 0-64,-4-4 32,-3 1-32,-3 2 0,-1 4 64,-2-1 64,0 0-32,-3 0 64,0 0 128,3 3 128,0 0-192,-1 0-96,4 0-32,0 3 32,0 0-96,3 0 0,0-3-320,0 0-160,3 0-800,3 0-288,4 0-2048,2 5-927,-3-10-1</inkml:trace>
  <inkml:trace contextRef="#ctx0" brushRef="#br0" timeOffset="-10003.09">11652 1857 7680,'2'-2'2880,"-2"0"-1536,3-3-736,-1 2 928,-2 3-416,0 0 0,0 0-161,3 0-31,-3 0-512,3 0 320,0 3 128,-3 2-32,3 5-32,0 6-160,-1 4-64,-2 4-128,3 2-32,-1 0-224,-2 1-128,0 1-32,0 2 32,0-4-32,0-4 64,0 0-64,0-7-32,0 0-128,0-6-64,0-1-416,0-1-96,0-1-256,-2-9-1248,-1-2 0,1-2-3167</inkml:trace>
  <inkml:trace contextRef="#ctx0" brushRef="#br0" timeOffset="-9623.09">11541 1983 9472,'-3'0'3520,"3"0"-1920,-3 0-960,3 0 959,6 0-95,2 0 128,2 0-352,5 0-128,3 0-640,1 0 160,0 0 192,-2 0-416,-2 0-64,4 0-256,0 0-96,0 0-352,0-3-128,-5 3-768,2-5-256,0 0-1216,0 1-447,-2-2-2145</inkml:trace>
  <inkml:trace contextRef="#ctx0" brushRef="#br0" timeOffset="-12133.09">12095 1857 5760,'0'0'2176,"5"-2"-1152,-5 0-480,0 2 640,0 0-256,0 0-64,0 0-128,0 0 0,0 0-416,0 0 32,0 2 64,0 0-96,0 4 64,0 0-96,0 4 0,0 2-97,0 7 33,0-5 0,0 7 96,0-3-32,0 6 0,0 1-32,0 1 0,0 2-64,0-1-32,0 0-32,0-6 0,5 1-64,-5-1 32,0 6-64,0 1-32,0-1 32,-2 0-32,2 1 0,0 1 64,0 0-32,0 0 64,0 2-64,0-2-32,0-3 32,0-2-32,0-5 0,0 3 0,0 0 64,-3 2 32,1 0 32,2-3 0,0 0-64,0-1-64,0-1-64,0 0 32,0 2 32,0 2 64,0-2-96,0 1 0,2 0 96,-2-4 32,0 4-128,0-5 32,0-3 64,0-2 32,0 1-128,0-4 32,0 1 0,0 1 0,0 4 0,0-3 0,0-2 0,0 2 0,0 2 64,0-2 32,0-2-128,0 4-32,0-4 96,0 0 32,0 1-96,0 1-32,0 1-64,0-2 96,0 1 64,0 0 128,0 3-224,0-1 0,0 1 0,0-4 32,0 2 96,0-4 96,0 0-64,0 3-128,0 0 0,0-4 32,0 2 64,0-1-32,0-2-32,0 3 32,0-5-32,0 0 0,0-1 0,0-1-96,0-1 0,0 0-576,0 1-224,0-3-800,3-7-3935</inkml:trace>
  <inkml:trace contextRef="#ctx0" brushRef="#br2" timeOffset="20376.91">6740 3007 17292,'0'30'243,"0"3"-147,5-5-64,-5-4 32,0 3 32,0 1-128,0-7 32,0 6-64,0 0 0,0 0 192,0-3 64,0 4 0,0-7-32,0 6-96,0-5-64,0 2 32,0-3-32,0 0-96,0-3 64,0 3 96,0-5 32,0-4 32,0 3 0,0 3-160,0-3-32,0-3 32,0 0 64,0-3-64,0 3 0,0 1 32,0-10 64,0 2-32,0 2-32,0-1 96,0 0 64,0 3-64,3-3-64,-3 0 0,0 0-32,0-3 0,0 3 64,0 0 32,0 0 32,0 0-64,0 0-64,0-6-64,0 9 32,3-9 32,-3 6 64,0 0-96,3 1 0,-3-7-32,2 9 0,-2-9 128,0 6 32,4-6-128,-2 6-32,1-6 32,-1 6 64,1-6 0,-1 6-32,1-6 32,0 0 32,3 0-32,-1 3 64,0-3-128,3 0 0,0 0 32,1 0 0,1 0-96,1 0 64,0 0 32,3 0 0,-4 0 0,4 0 0,-1 0-96,9 0 64,2-3 96,3 0 32,0 0-32,3-3 32,0 0-64,-1 3-32,4 0 96,-1 0 0,1-1-128,-4 4 32,9 0 0,-3-2 0,0-1 0,1-1 0,-4 1 0,0 0 0,7 0 0,-3 3 64,-6-3-96,4 3-64,0 0 64,7 0 64,-9 0 0,6 0-32,-8 0 32,0 0 32,1 0-32,2 0 64,3 0-128,-7 0 0,3 0 32,4 0 64,1 0-32,1 0-32,-3 0 32,-3 0-32,-1 0 128,-1 0 64,-1 0-64,1 0-96,-1 0 0,-5 0 32,0 0-32,6 3-32,-2-3 32,-1 3 32,0 0-32,-3-3-32,0 0 32,-2 0-32,-1 0-96,-2 0 64,-2 0 96,-2 0 96,4 0-128,-4 3-96,3-3 32,1 4 0,-5-4 32,4 3 0,-4-3 64,5 2 32,-6-2-32,3 4-128,1-1 32,-4 0 96,6 0 32,-6-3-32,1 3-64,-6-3-64,6 0 32,-1 3 32,-2-3 0,0 0 0,-3 0 0,0 0 0,0 0 0,0 0 0,1 0 0,-4 0-96,0 0 64,0 0 96,-2 0 32,0 0-128,-3 0-32,3 0 96,-1 0 32,3 0-96,-1 0 32,-2 0 0,1 0 0,0 0 0,2 0 64,-3 0-96,2 0 0,-4 0 32,2 0 0,-2 0 0,0 0 0,3 0 0,-3 0 0,0 0 0,0 0 64,5 0-96,-5 0 0,0 0 32,0 0 64,0 0-32,0 0 64,6-3-128,-6 3 0,0-6 96,0 0 32,2 0-32,-2-1 32,0-2 0,0 0 32,0 3-64,0-3-64,0 0 32,0 0-32,0 0 0,0 3 64,0-3-32,0-6-32,0-3 32,0-10 32,-2 1-96,2-6 0,0-4 32,0 1 0,0 3 0,0 2 0,0 1 0,0 0 64,0 3-96,-6 0 0,6 2 32,0 4 64,-5-3-32,2-3 64,1-6-128,-2-7-64,4 1 128,0-7 32,0 1-96,0 0 32,0 0-64,0 5 0,0 6 64,0 7 64,0 6-32,0-3-32,0 0-64,0-3 32,0-7 32,-2-2 64,0 0-32,-1-1-32,-3-2 32,4 2-32,-2-2-96,2 0 0,-1 6 64,-2-1 0,2 13 32,0 0 64,3 3-32,-2-4-32,-1 2-64,0-2 32,1 1 32,-1 0 64,3 0-32,-2 3-32,-1-4 32,0 4-32,3 0 0,0 0 64,3 3-96,-6 0 0,3 3-32,0 0 0,0 0 64,0 2 0,0 1 0,0 0 64,3 0 32,-3 3 32,0-3-160,0 3-32,0 0 32,0 0 0,0 0 32,0 0 64,0 0-96,0 3 0,-3-3-32,3-1 0,0 2 64,0-2 0,0 2 0,0 5 64,0-6-96,0 6 0,-3-4-128,3 4 32,0 0 0,0 0-32,0 0-32,0 0-32,0 0-32,0 0 64,0 0-96,0 0-32,0 0 0,0 0 32,0 0-96,0 0-96,0-3-64,0 3 0,0 0-1279,0 0-449,3 3-1952</inkml:trace>
  <inkml:trace contextRef="#ctx0" brushRef="#br2" timeOffset="4816.91">8278 1886 6272,'0'0'2368,"0"0"-1280,3-2-768,-3 2 544,0 0-224,7 0 32,0-3 160,1 3 128,1 0-512,3 0 32,2 0-32,-7 0-96,3 0-32,1 0-64,3 0-1,4 0-127,0 0-96,-1 0 64,8 0 64,4 0 0,2 0 64,6 0-64,-2 0 0,7 0-96,0 0 32,2 0-64,9 0 64,3 3-128,-2-1 0,13-2-32,-10 0 0,3 0 64,3 0 64,-1 0 32,1 0 32,4 2 64,0-2 32,-4 0-96,2 0-96,-2 0 0,5 3-32,-5-3 0,5 2 64,7-2 32,-8 0 32,4 0 0,7 0 0,-8-2-64,5-1-64,3 3 96,0 0 0,-3 0-128,6 0 32,-3 0 0,-7-2 0,4 2 64,7 0 32,-19 0 32,-3 0 0,1 0-224,-8 0 0,-4 0-32,-9 2 64,-9 1 32,-2-3 96,-9 0-32,-1 0 64,-5 0-64,-3 2 64,-8 1-224,-3-1-32,-3-2-640,-5 0-288,1 0-1631,0 5-641</inkml:trace>
  <inkml:trace contextRef="#ctx0" brushRef="#br2" timeOffset="-70149.83">9447 1914 9216,'-9'0'3424,"9"-5"-1856,-3 5-1120,3 0 896,0 0-257,0-3 97,0 3-32,-3 0-32,3 0-576,0 3 224,-5-1 128,5 1-352,-5-2-128,5 2-192,0 0-64,0 0-96,0 3 32,5-4-128,-5 0-64,0 0 192,5-2 96,-2-2-96,9 0-64,-7-3 0,2 1 32,-1 2-96,3-1 0,-9-4-32,0-2 0,-6 2 128,3 0 32,-3 5 96,-1 2 32,4 0 32,1 5 128,-7-1-192,6 1-96,0-1-64,3-2 32,0 1-96,0-1 0,0 1 32,0-3 64,3 0-96,3 0-64,0 0-96,-1 0-32,-3-3-96,-2 3 32,0 0-352,0 0-64,0 0-736,-2 0-384,-1 0-2047,3 0-865,0-2 288</inkml:trace>
  <inkml:trace contextRef="#ctx0" brushRef="#br2" timeOffset="-131719.82">9441 1930 6272,'0'0'2368,"0"-3"-1280,-3 3-864,3 0 640,0 0-160,0 0-32,3 0 64,3 3 0,-6-1-384,0 3 128,0 2 96,0 1-64,0 4 96,0 2-129,-3 2-31,3 0-192,0 3-96,0 1 64,3 6 0,-1 1 32,-2 3 0,-2-2-64,2-5-32,0-3-96,0 1-64,0 3-64,0 0 32,0 1 96,0 1 32,0-1-32,0 1 32,0-1-64,0 0 64,2 0-64,-2 3 64,0-3 0,0-2 96,0 0-32,0-9 64,3 0-128,-3-3-64,2 1 0,-2 2-32,3-1 0,-3 1 0,0 0 0,0 0 64,0-1 96,2 2 128,2-2-64,-4 1-64,0-2-64,0 1 0,0-2 0,0 4 96,0-3-32,0 1 64,2 1-128,-2 0-64,0-3 0,0 1-32,0-1 64,0 0 32,3-1-32,0-1-64,-3-2 96,0 2 0,3-3-128,-1 1 32,-2 1 0,0-4 64,3 1-32,0-1-32,-3 2 32,3-3-32,-3 2 0,2-2 0,-2-1 0,0 0 0,3 1 0,-3-1 0,0-2 64,2 0 32,-2 2-32,3-2-64,0 2 32,0-2-32,2 0 64,0 3 32,4-3 160,-1 0 96,0 0-128,0 0-64,3 0 0,0 0 32,0 0-96,0-3 0,-4 3-32,2 0-64,-1-2 32,0 2 32,4 0-32,-2 0-32,4 0-64,-1 0 32,1 0 32,-1-2 0,1 0 0,-1-1 0,4 3 0,-4-2 0,2 2 0,-8 0 64,4 0-96,2 0 0,-4 0 32,-4 0 0,3 0 64,-2 2 32,2-2-128,-8 0 32,0 0-64,0 0 0,0 0 0,0 0-64,0-4-704,0 1-320,0-2-1504,0-1-704,0-3-2047</inkml:trace>
  <inkml:trace contextRef="#ctx0" brushRef="#br1" timeOffset="-10003.09">14974 2063 7680,'2'-2'2880,"-2"0"-1536,3-3-736,0 2 928,-3 3-416,0 0 0,0 0-161,3 0-31,-3 0-512,3 0 320,0 3 128,-3 2-32,2 5-32,1 6-160,-1 4-64,-2 4-128,3 2-32,-1 0-224,-2 1-128,0 1-32,0 2 32,0-4-32,0-4 64,0-1-64,0-5-32,0-1-128,0-6-64,0-1-416,0-1-96,0-1-256,-2-9-1248,-1-2 0,1-2-3167</inkml:trace>
  <inkml:trace contextRef="#ctx0" brushRef="#br1" timeOffset="-9623.09">14863 2189 9472,'-2'0'3520,"2"0"-1920,-3 0-960,3 0 959,5 0-95,3 0 128,3 0-352,3 0-128,5 0-640,-1 0 160,1 0 192,-2 0-416,-1 0-64,2 0-256,1 0-96,0 0-352,0-3-128,-5 3-768,3-5-256,-2 0-1216,1 1-447,-2-2-2145</inkml:trace>
  <inkml:trace contextRef="#ctx0" brushRef="#br1" timeOffset="-12133.09">15417 2063 5760,'0'0'2176,"5"-2"-1152,-5 0-480,0 2 640,0 0-256,0 0-64,0 0-128,0 0 0,0 0-416,0 0 32,0 2 64,0 0-96,0 4 64,0 0-96,0 4 0,0 2-97,0 7 33,0-5 0,0 7 96,0-3-32,0 6 0,0 0-32,0 3 0,0 1-64,0-1-32,0 0-32,0-6 0,5 1-64,-5-1 32,0 6-64,0 1-32,0-1 32,-2 0-32,2 1 0,0 1 64,0 0-32,0 0 64,0 2-64,0-2-32,0-3 32,0-2-32,0-5 0,0 3 0,0-1 64,-3 3 32,1 1 32,2-4 0,0 0-64,0-1-64,0-1-64,0 0 32,0 2 32,0 2 64,0-2-96,0 1 0,2-1 96,-2-2 32,0 3-128,0-5 32,0-3 64,0-2 32,0 1-128,0-4 32,0 0 0,0 3 0,0 3 0,0-3 0,0-2 0,0 2 0,0 2 64,0-2 32,0-2-128,0 4-32,0-4 96,0 0 32,0 1-96,0 1-32,0 1-64,0-2 96,0 1 64,0 0 128,0 3-224,0-1 0,0 1 0,0-4 32,0 2 96,0-4 96,0 0-64,0 3-128,0 0 0,0-4 32,0 2 64,0-1-32,0-2-32,0 3 32,0-5-32,0 0 0,0-1 0,0-1-96,0-1 0,0 0-576,0 1-224,0-3-800,3-7-3935</inkml:trace>
  <inkml:trace contextRef="#ctx0" brushRef="#br0" timeOffset="-10003.09">2662 2124 7680,'2'-2'2880,"-2"0"-1536,3-3-736,-1 2 928,-2 3-416,0 0 0,0 0-161,3 0-31,-3 0-512,3 0 320,0 3 128,-3 2-32,3 5-32,0 6-160,-1 4-64,-2 4-128,3 2-32,-1 0-224,-2 1-128,0 1-32,0 1 32,0-2-32,0-5 64,0-1-64,0-5-32,0-2-128,0-4-64,0-2-416,0-1-96,0-2-256,-2-8-1248,-1-1 0,1-4-3167</inkml:trace>
  <inkml:trace contextRef="#ctx0" brushRef="#br0" timeOffset="-9623.09">2550 2250 9472,'-2'0'3520,"2"0"-1920,-3 0-960,3 0 959,5 0-95,4 0 128,1 0-352,5 0-128,3 0-640,1 0 160,0 0 192,-3 0-416,0 0-64,3 0-256,0 0-96,0 0-352,0-3-128,-5 3-768,2-5-256,0 0-1216,0 1-447,-2-2-2145</inkml:trace>
  <inkml:trace contextRef="#ctx0" brushRef="#br0" timeOffset="-12133.09">3104 2124 5760,'0'0'2176,"6"-2"-1152,-6 0-480,0 2 640,0 0-256,0 0-64,0 0-128,0 0 0,0 0-416,0 0 32,0 2 64,0 0-96,0 4 64,0 0-96,0 4 0,0 2-97,0 7 33,0-5 0,0 6 96,0-1-32,0 5 0,0 0-32,0 3 0,0 1-64,0-1-32,0 0-32,0-6 0,5 0-64,-5 1 32,0 5-64,0 1-32,0-2 32,-2 1-32,2 2 0,0 0 64,0 0-32,0-1 64,0 4-64,0-3-32,0-3 32,0-2-32,0-5 0,0 3 0,0-1 64,-3 3 32,0 0 32,3-3 0,0 1-64,0-2-64,0-1-64,0 0 32,0 2 32,0 2 64,0-2-96,0 1 0,3-1 96,-3-2 32,0 3-128,0-6 32,0-1 64,0-3 32,0 1-128,0-4 32,0 0 0,0 3 0,0 3 0,0-3 0,0-3 0,0 3 0,0 3 64,0-3 32,0-2-128,0 4-32,0-4 96,0-1 32,0 3-96,0 0-32,0 0-64,0 0 96,0 0 64,0 0 128,0 3-224,0-1 0,0 0 0,0-2 32,0 0 96,0-3 96,0 1-64,0 2-128,0 0 0,0-4 32,0 2 64,0-1-32,0-2-32,0 3 32,0-6-32,0 2 0,0-2 0,0-2-96,0 1 0,0-1-576,0 1-224,0-3-800,3-8-3935</inkml:trace>
  <inkml:trace contextRef="#ctx0" brushRef="#br1" timeOffset="4816.91">12101 2216 6272,'0'0'2368,"0"0"-1280,3-2-768,-3 2 544,0 0-224,6 0 32,0-3 160,0 3 128,3 0-512,0 0 32,3 0-32,-6 0-96,3 0-32,0 0-64,3 0-1,3 0-127,0 0-96,0 0 64,5 0 64,4 0 0,3 0 64,4 0-64,-2 0 0,7 0-96,-1 0 32,2 0-64,7 0 64,4 3-128,-3-1 0,11-2-32,-8 0 0,3 0 64,2 0 64,-1 0 32,0 0 32,5 2 64,0-2 32,-4 0-96,1 0-96,0 0 0,3 2-32,-5-2 0,6 3 64,5-3 32,-6 0 32,2 0 0,7 0 0,-7-3-64,4 1-64,3 2 96,-1 0 0,-2 0-128,5 0 32,-2 0 0,-7-2 0,4 2 64,6 0 32,-15 0 32,-4 0 0,1 0-224,-6 0 0,-4 0-32,-8 2 64,-6 0 32,-3-2 96,-7 0-32,-1 0 64,-4 0-64,-3 3 64,-6 0-224,-3-1-32,-3-2-640,-3 0-288,0 0-1631,0 5-641</inkml:trace>
  <inkml:trace contextRef="#ctx0" brushRef="#br2" timeOffset="152289.81">16794 2243 7808,'-4'-7'2880,"4"10"-1536,0-6-576,0 3 864,0 0 160,-4 0 159,0 3-575,1 4-192,-2 0-672,5 0-96,0 2-64,0-1 0,5-2 32,-2 1-128,5-1-96,2 1 0,3-3-32,1-2 0,5-2 0,0 0-64,-4-2-64,0-9 32,-4 2 32,-4-5-32,-2 1-32,-5-1 160,-9 1 128,-1 6 32,-6 7 64,-2 4-64,-1 5-32,4 1-160,0 1-32,4 2-32,3-3-64,1 3-64,3 0 32,4-2 32,8-2 64,-2-1-32,7-6-32,1-2 32,2-2 32,-2-2-96,2-3 0,-9 1-32,-4-1 0,-3-10 64,-3 0 64,-4 1-32,-5-1-32,1 4 160,0 6 128,-1 4-224,1 6-32,0 4-32,3 3 0,1 0-224,3 0-96,4-4-1152,4 2-480,6 2-4799</inkml:trace>
  <inkml:trace contextRef="#ctx0" brushRef="#br1" timeOffset="-70149.83">12806 2243 9216,'-7'0'3424,"7"-5"-1856,-2 5-1120,2 0 896,0 0-257,0-2 97,0 2-32,-3 0-32,3 0-576,0 2 224,-4 0 128,4 1-352,-5-1-128,5 0-192,0 1-64,0 1-96,0 1 32,5-3-128,-5 0-64,0 1 192,4-3 96,-1-3-96,6 1-64,-5-2 0,3-1 32,-2 3-96,1-1 0,-6-4-32,0-2 0,-4 2 128,2 0 32,-3 5 96,-2 2 32,5 0 32,0 5 128,-5-1-192,5 1-96,-1-1-64,3-1 32,0-1-96,0 0 0,0 1 32,0-3 64,3 0-96,1 0-64,1 0-96,-1 0-32,-2-3-96,-2 3 32,0 0-352,0 0-64,0 0-736,-2 0-384,0 0-2047,2 0-865,0-2 288</inkml:trace>
  <inkml:trace contextRef="#ctx0" brushRef="#br2" timeOffset="151259.81">15484 2283 5248,'-11'4'2016,"11"-8"-1088,0 11-384,0-7 640,0 0-64,0 0 64,0 0-288,-4-3-160,4 3-416,-3 0 0,3 0 32,-3 3-128,3-3 32,0 0-32,0 0 32,0 0 0,6 0 0,2 0-1,-1 0 1,5 0-64,3-3-32,3 3-96,2 0 32,3 0 0,-2-4 96,6 4-96,-1-4-64,0 2-96,1 2 32,3 0 96,3 0 32,-2-8-128,7 8-32,-12 8 32,8-6 0,-4-2 32,11 0 64,1 0-96,-5 0 0,-2 0-32,2 0 0,-3 0 64,-4 0 0,0 0 64,0-2 32,4 2-32,-4 0-64,0-4-64,1 4 32,-5 0 32,4 0 64,7 0-96,-7 4 0,0-4-32,0 0 0,0 0 64,-4 0 64,-3 0-32,0 0-32,-4 0 96,-1 0 0,2-4 32,-6 0 64,-2 1-96,-2 3 0,2 0-96,-4 0-32,-1 0 32,0 0 0,1 0 0,0 0 0,-1 3 0,1-3 64,0 0-96,-1 0-64,-7 0 128,0 0 32,0 0-512,0-6-224,0-1-4255</inkml:trace>
  <inkml:trace contextRef="#ctx0" brushRef="#br1" timeOffset="-131719.82">12788 2259 6272,'0'0'2368,"0"-2"-1280,-4 2-864,4 0 640,0 0-160,0 0-32,4 0 64,1 2 0,-5 0-384,0 3 128,0 2 96,0 1-64,0 4 96,0 2-129,-3 2-31,3 0-192,0 3-96,0 1 64,3 6 0,-1 1 32,-2 3 0,-2-2-64,2-5-32,0-3-96,0 1-64,0 2-64,0 3 32,0-2 96,0 2 32,0-1-32,0 1 32,0-1-64,0 0 64,2 0-64,-2 3 64,0-2 0,0-4 96,0 1-32,0-9 64,3 0-128,-3-3-64,2 1 0,-2 2-32,3 0 0,-3-1 0,0 1 0,0 0 64,0-1 96,3 2 128,0-2-64,-3 1-64,0-2-64,0 1 0,0-1 0,0 2 96,0-2-32,0 1 64,3 1-128,-3 0-64,0-2 0,0-1-32,0 0 64,0 0 32,3-1-32,-1-1-64,-2-2 96,0 2 0,3-2-128,-1-1 32,-2 2 0,0-4 64,3 1-32,0-1-32,-3 2 32,3-3-32,-3 2 0,2-2 0,-2-1 0,0 0 0,3 1 0,-3-1 0,0-2 64,3 0 32,-3 2-32,3-2-64,-1 3 32,1-3-32,2 0 64,0 2 32,4-2 160,-1 0 96,0 0-128,1 0-64,1 0 0,1 0 32,0 0-96,0-2 0,-3 2-32,1 0-64,-2-3 32,1 3 32,4 0-32,-2 0-32,4 0-64,-1 0 32,1 0 32,-1-2 0,1 0 0,-1-1 0,4 3 0,-4-2 0,2 2 0,-8 0 64,5 0-96,0 0 0,-3 0 32,-3 0 0,1 0 64,-1 2 32,2-2-128,-8 0 32,0 0-64,0 0 0,0 0 0,0 0-64,0-4-704,0 1-320,0-2-1504,0-1-704,0-3-2047</inkml:trace>
  <inkml:trace contextRef="#ctx0" brushRef="#br0" timeOffset="-204660.19">4606 2450 7808,'-37'-57'2880,"17"42"-1536,-4 3-992,11 6 672,-14-1 0,-14 2 128,-3 5-97,-7 5 1,-2 13-576,-1 16 64,6 16 32,-3 20-64,8-4 32,-9 5-96,16 17 32,9 13-256,13-8-128,14-12 0,14 7 64,10-13 224,15-6 64,9-3 32,20-9 128,3-12-288,0-15-96,13-9 0,-6-12 0,6-12-32,4-9 32,-10-12 0,0-9 96,-18 9 32,8-18 32,-21 9-192,1-39-128,-15-12-32,-6 6 32,-13 0-96,-8-1 0,-19-7-128,-7 8-32,-4 3 96,4 27 32,3 5 64,-20 4 0,-21-17-224,1 4 0,3 8-64,-4 8 96,8 5-224,3 16-128,-1 6-352,1 6-160,6 6-576,8 3-224,6 3-3807</inkml:trace>
  <inkml:trace contextRef="#ctx0" brushRef="#br0" timeOffset="-63950.19">5622 2572 6912,'0'-8'2624,"0"2"-1408,0 0-640,0 3 800,0 0-128,0 3 32,0 0-65,0 0 1,0 0-640,0 0-256,6 3-96,-6 3 416,8 6 224,-5 2 0,-3 4-64,7 9-224,-7 3-32,0 6-128,0 1 64,6-4-192,-6 0-32,0-6-64,0-2 32,-3-7-64,3-4 0,0 1-96,0-3-64,0-3 96,0-2 0,0-2-192,0-1-64,0-2-160,0-2 32,0 0-768,0 0-320,0-2-512,-3 2-192,-7-7-3423</inkml:trace>
  <inkml:trace contextRef="#ctx0" brushRef="#br0" timeOffset="-111378.38">4396 2607 6912,'-3'-5'2624,"6"-4"-1408,-3 6-512,0 3 896,0 0-64,0 0 128</inkml:trace>
  <inkml:trace contextRef="#ctx0" brushRef="#br0" timeOffset="-111119.08">4396 2593 18239,'6'14'1408,"-6"8"-256,0-2-256,8 4-96,-8 0-192,3 1-32,4 4-192,-7 1 0,7 0-160,-7 0 32,7-6-160,-7-3-64,3-6 0,-3-3-32,0 0 0,0-3 64,0-2-192,0-4 32,0-3-736,0-6-352,-3-7-512,3-2-224,0 3-3807,0 3-1761,3 3 3776</inkml:trace>
  <inkml:trace contextRef="#ctx0" brushRef="#br0" timeOffset="-118943.58">4663 2670 13824,'-6'52'5183,"-2"-38"-2815,-8 10-1984,6-9 1184,3 12-544,-10 12-96,0 0-416,-3 13-96,0-4-224,2-6-192,5-3-32,3-7 96,0-7 32,3-5-384,0-4-224,0-2-512,4-5-160,3-12-1696,3-8-1248,4-7-671,0 0 287</inkml:trace>
  <inkml:trace contextRef="#ctx0" brushRef="#br0" timeOffset="-118631.83">4761 2925 10880,'-7'3'4128,"7"3"-2241,0 10-575,-4-10 1344,-2 9-928,3 9-320,0 6-416,3 2-192,0-1-416,3-5-32,0-2 0,3-3-128,5-6 32,-1 1-160,4-4 0,3-3-96,0-4-32,-1-1-128,1-8-32,0-1-608,7-8-288,-7-4-640,-4-8-256,-2 1-96,-1 1 32,-10 2-1791,0 8-769,-4 2 928</inkml:trace>
  <inkml:trace contextRef="#ctx0" brushRef="#br0" timeOffset="-118326.95">4666 3057 6272,'-9'0'2368,"5"0"-1280,0 0-512,4-3 800,0 1-64,-3-5 0,0 1 0,-1-2 31,1-1-735,-4-4 288,4 2 160,0-1-128,-1-3 0,8 3 32,-4 0 32,0-1-448,10 4-160,-4 0 32,8 3 96,-4 6 32,7 3-32,0 0 0,0 0 0,7 0-128,-1 0-64,4 0-192,-7-3-96,1-3-96,-5-3-32,1-3-736,-3-6-320,-3-3-960,-5 3-416,3 3-64,-5 6-31,0 6-2497</inkml:trace>
  <inkml:trace contextRef="#ctx0" brushRef="#br0" timeOffset="-8363.09">5511 2750 7808,'-3'0'2976,"3"0"-1600,3 0-832,-1 3 864,4-3-160,2 0 31,3 0-287,3 0-128,2-3-480,0 1 96,1-1 160,-2-1-224,-1-2 0,2 5-224,0-2-64,1 3-128,-4 0-32,1 0 32,-1 0 64,0 0-320,1 0-128,-3-2-320,-3-1-32,3-2-256,-3 1-96,-3-1-799,3 0-417,-2 3-1792</inkml:trace>
  <inkml:trace contextRef="#ctx0" brushRef="#br0" timeOffset="-2883.09">7853 2721 6528,'-3'-2'2464,"3"2"-1344,0 0-480,0 0 864,0 0-160,0 0 0,0 0-192,0 2-65,0 1-607,0 2 192,0 4 96,0 3 32,0 6 0,0 5-192,0 0 32,3 4-224,-1-3 0,1-5-128,-3 1 0,0-4-160,0 2-32,0-3-32,0 3 32,0-4-128,0-1-64,0-4-160,0-3 0,-3 0-992,1-6-384,-1-3-2048,-2 0-927,-3 2 95</inkml:trace>
  <inkml:trace contextRef="#ctx0" brushRef="#br3">9934 2698 7168,'0'0'2720,"0"0"-1472,0 1-768,0-1 832,0 1-224,1 0 32,0 0-288,-1-1-65,1 2-415,-1-1 128,2 2 96,-1-2 32,0 1 32,1 0-96,-1 0 64,1 0-192,0-1-96,-1 1-96,2 1 0,-1 0 0,1 0 96,-1 1-32,0 0 64,1 0 0,0 0 32,0 1-64,1 1-32,-2 0-256,2 0-64,-1 0 64,1 0 32,0 0-96,-1 2 32,0-2 0,1 3 64,-2-1 32,2 1 32,-1-2 64,0 1 96,0-2-64,1 0 32,-1 1-96,1 1 0,0-3-96,-1 2 32,0-2-64,0 3-32,0-1 96,0 0 0,0-1 32,0 3 0,0-3 0,0 2 0,0 0 0,1-2 64,-1 0-96,0 0-64,-1-1 0,1 1 32,0-1-32,-1 0-32,-1 1 32,2-2 32,-1 1 32,0-2 32,0 2-160,0-1-32,0 0 32,1 0 64,-2-1-64,1 0 0,0 0 32,-1 0 64,1 0-32,-1-2-32,1 2 32,-1-1-32,1 0 0,-1 0 0,1 0 64,0 0 32,-1 0-32,0 0 32,1 0-128,-1 1 0,0 0 32,0-1 0,0-1 0,-1 1 64,0-1-96,1 1 0,0-1 32,0 1 64,-1-1-96,0-1 0,0 2 32,1-1 64,-1 0-448,0 0-160,0 0-640,0-1-288,0 1-1472,0-1-576,0 0-2335</inkml:trace>
  <inkml:trace contextRef="#ctx0" brushRef="#br3">9801 2956 7296,'-1'1'2720,"2"1"-1472,-1-2-672,0 0 736,0 0-192,0 0 0,0 0-33,0 0 129,0 0-672,1 0 128,0-2 64,0 1 32,0-2 96,1 0-192,-1 0-96,1-2-64,-1 1 0,1 0-128,1-3-64,0-1 160,2-1 128,-1-1-160,2-1-96,-1 1-192,1-2-64,0 2-32,-1 0-64,0 2 32,0 0-32,0 0 0,-1-2 0,1 1 0,-1 0 64,1 1-32,-2 1-32,0 0 32,2-1 32,-1 2-32,-1-1-32,0 1 32,0 1 32,-1-1-32,0 3-32,0-1 32,-1 2-32,1-1 0,-1 0 0,0 1 0,0 1 64,0 0-32,0-2 64,1 1-128,-1 0-64,0 1 64,0 0 64,0-1 0,0 2 64,-1-1-64,0 1 64,0 0-64,0 0-32,0 0-544,0 0-192,-1 0-1920,0 0-736,0-2-2975</inkml:trace>
  <inkml:trace contextRef="#ctx0" brushRef="#br3">10129 3068 5504,'0'0'2112,"0"1"-1152,0-2-416,0 1 704,0 0-160,0 0 32,0 0-32,0 0 64,0 0-640,0 0 128,0 0 95,0 0-255,0 0-32,0 0-128,0 0 32,0 0 96,0 0 32,0 0-192,0 0-32,0 0 0,1-1 64,-1 0-32,1 0 64,-1 1-128,1-2-64,0-1-64,0 2-96,0-1 32,0 0-32,0-1 0,2 1 0,-2-2 0,1 2 64,1-2-32,-1 0-32,1-1 32,-1 1-32,0-1 0,1 2 0,0-2 0,0 0 0,0-1 0,0 0 0,1-1 0,1 1 0,-2 1 0,1-1 0,-1-1 0,0 2 64,1 0-96,-1 0 0,0 1 32,0-2 0,-1 3 0,1-3 0,0 2-96,1-2 64,-1 0 32,0 0 64,0 1-32,0 0-32,-1 0 32,1-1 32,-1 0-96,0 2 0,1-1 32,-1 1 64,1 1 32,-1-2 96,0 2-96,0-2-64,1 1 0,0-1 32,0 1-96,0-2 0,-1 3 32,0-2 0,0 1 0,0 1 64,-1-1-96,2-2 0,-1 2 32,-1 0 64,2 0-32,-2 1-32,1 0-64,0 1 32,0-1 32,0 2 0,-1-2-96,1 0 64,1-1 32,-2 1 0,1-1 64,0 1 32,-1-1-32,0 2-64,1 0-64,-1-2 32,1 2 32,-2 0 64,1-1-96,1 1 0,-2 0 32,1 0 0,0 0 0,0 1 0,-1-1 0,0 1 0,1-1 0,-1 1 0,0-1 0,1 0 64,0 0-96,0 0 0,-1 1 32,0-2 64,1 3-32,0-2 64,-1 0-128,1 2 0,-1-2-32,1 2 0,0-1 64,0-1 0,-1 2 0,0 0 64,1-1-32,0 1-32,-1-1-64,0 1 32,0 0 32,0 0 64,0 0-32,0 0-32,0 0 32,0 0-32,0 0-160,0 0 32,0 0-288,0 0-128,0 0-352,0 0-160,0 0-832,0 0-415,0-1-2369</inkml:trace>
  <inkml:trace contextRef="#ctx0" brushRef="#br3">10325 2711 7168,'0'0'2720,"0"0"-1472,0 2-768,0-2 832,0 1-224,0-1 32,1 1-288,-1 0-65,1 0-415,0 1 128,0 0 96,0 0 32,0-1 32,1 1-96,-1 1 64,1-2-192,0 1-96,0 0-96,0 1 0,0-1 0,1 2 96,-1 0-32,1-1 64,-1 1 0,2 1 32,-2-1-64,2 3-32,-2-1-256,2-1-64,-1 1 64,1 1 32,0-1-96,-1 1 32,0 0 0,1 2 64,-2-2 32,2 2 32,-1-1 64,0-1 96,0-1-64,1 1 32,-1 0-96,1 0 0,0-2-96,-1 2 32,0-2-64,0 4-32,0-3 96,1 2 0,-2-2 32,2 2 0,-1-2 0,0 3 0,0-2 0,0-1 64,0 0-96,0 0-64,0-1 0,0 1 32,-1 0-32,0-1-32,0 0 32,0 0 32,0-1 32,0 0 32,0 0-160,0 0-32,0 1 32,1-2 64,-2 0-64,1 0 0,0 0 32,-1 0 64,1 0-32,-1-1-32,1 0 32,-1 1-32,1-1 0,-1 0 0,1 0 64,0 0 32,-1-1-32,0 2 32,1-1-128,-1 0 0,0 1 32,0-1 0,0 0 0,-1-1 64,0 1-96,1-1 0,0 0 32,0 1 64,-1-1-96,0 0 0,0 0 32,1 1 64,-1-1-448,0-1-160,0 2-640,0-2-288,0 1-1472,0-1-576,0 0-2335</inkml:trace>
  <inkml:trace contextRef="#ctx0" brushRef="#br3">10520 3082 5504,'0'0'2112,"0"1"-1152,0-2-416,0 1 704,0 0-160,0 0 32,0 0-32,0 0 64,0 0-640,0 0 128,0 0 95,0 0-255,0 0-32,0 0-128,0 0 32,0 0 96,0 0 32,0 0-192,0 0-32,0 0 0,1-2 64,-1 2-32,0-2 64,1 2-128,0-1-64,0-2-64,-1 2-96,2-1 32,-1-1-32,0 0 0,1 1 0,0-1 0,0 1 64,0-2-32,1 0-32,0-1 32,-1 0-32,0 1 0,0 0 0,2 0 0,-1-2 0,0 0 0,0 0 0,1 0 0,1 0 0,-2 0 0,1 0 0,-1 0 0,0 0 64,1 1-96,-1 1 0,0-1 32,0 0 0,-1 1 0,1-1 0,0 0-96,1-1 64,-1 0 32,0 1 64,0 0-32,0-1-32,-1 1 32,0-1 32,1 1-96,-1 0 0,1 1 32,-1-1 64,0 2 32,1-1 96,-1 0-96,0 0-64,1-1 0,0 1 32,0-1-96,-1 0 0,1 1 32,-1 0 0,0 0 0,0 0 64,-1 0-96,2-1 0,-1 1 32,-1 0 64,2 0-32,-2 0-32,1 2-64,0 0 32,0-1 32,0 1 0,-1-1-96,1 0 64,1-1 32,-2 1 0,1 0 64,0 0 32,-1-1-32,0 2-64,1-1-64,-1 0 32,1 0 32,-2 1 64,1 0-96,1 0 0,-2-1 32,1 2 0,0-1 0,0 0 0,-1 1 0,0-1 0,1 1 0,-1-1 0,0 1 0,1-2 64,0 1-96,-1 1 0,0-1 32,1 0 64,0 1-32,0 0 64,-1-2-128,0 3 0,1-1-32,0 0 0,0 0 64,-1 0 0,0 1 0,1-1 64,0 0-32,0 1-32,-1 0-64,0 0 32,0 0 32,0 0 64,0 0-32,0 0-32,0 0 32,0 0-32,0 0-160,0 0 32,0 0-288,0 0-128,0 0-352,0 0-160,0 0-832,0 0-415,0-1-2369</inkml:trace>
  <inkml:trace contextRef="#ctx0" brushRef="#br3">10911 3102 7168,'0'1'2720,"0"-1"-1472,0-2-768,0 2 832,0 0-224,-1-1 32,0 0-288,1 0-65,0 0-415,-1-1 128,-1 0 96,2 1 32,-2-1 32,1-1-96,-1 2 64,1-1-192,-2 0-96,2 0-96,-2-1 0,0 1 0,1-2 96,0 1-32,-1-2 64,1 2 0,-1-2 32,0 1-64,0-3-32,0 1-256,-1 0-64,1 1 64,-1-2 32,0 0-96,1 1 32,0-1 0,0-1 64,0 0 32,0-1 32,0 2 64,-1-1 96,1 2-64,-1-1 32,1 1-96,-1-2 0,1 2-96,0 0 32,0 1-64,0-4-32,0 3 96,-1-2 0,1 2 32,0-2 0,0 1 0,0 0 0,0-1 0,-1 2 64,1 0-96,0 0-64,1 1 0,-1-1 32,0 1-32,1-1-32,0 1 32,0 0 32,0 1 32,0-1 32,0 2-160,-1-2-32,2 1 32,-1 1 64,0 0-64,1 0 0,-2 0 32,2-1 64,-1 2-32,1 0-32,-1-1 32,1 2-32,-1-2 0,1 1 0,-1 1 64,0-2 32,1 2-32,-1-1 32,1-1-128,0 0 0,0 1 32,0 0 0,1 0 0,-1 1 64,0-1-96,1 1 0,-1-1 32,1 1 64,0 0-96,-1 0 0,1 0 32,-1-1 64,1 2-448,0-1-160,0-1-640,0 2-288,0 0-1472,0 0-576,0 0-2335</inkml:trace>
  <inkml:trace contextRef="#ctx0" brushRef="#br0" timeOffset="186286.54">4098 2836 8832,'0'-12'3328,"0"12"-1792,0 0-864,0 0 896,0 0-129,0 0 1,3 3-64,4 3-96,0 3-672,-1 0-96,1 3 32,3-5 0,4 4-32,2 5-256,1 1-96,1 4-96,-2 0-64,1-3-64,-3-3 32,-1 3-256,-3-9-64,1 3-384,-5-6-96,4 3-320,-6-9-96,-4 0-448,0 0-159,-4-9-1665,4 3-768,-3-6 768</inkml:trace>
  <inkml:trace contextRef="#ctx0" brushRef="#br0" timeOffset="186626.53">4260 2813 10624,'-3'2'4032,"-1"1"-2177,-2 18-767,1-15 1280,-1 0-512,-4 6-128,-4 0-544,5 10-192,-2 1-576,1-2-96,0 6-96,0-6 32,0-3 64,-1-3-224,5 3-128,-1-8-352,0 2-160,4-6-928,0-6-320,3 0-704,0-6-256,3-1-2911</inkml:trace>
  <inkml:trace contextRef="#ctx0" brushRef="#br0" timeOffset="-22253.09">5373 3189 4736,'14'-4'1824,"-6"-3"-960,3 4-672,-6-1 480,3 1-160,3-1 32,5-2-160,-2-1-64,3 0-192,1-3 64,0 1 0,1-1 64,3-1 0,1-2-64,-5 2 32,0-7 0,1 1 96,1 3-160,-2 2-96,4 0-32,-3 0-32,0 0 0,0 0 64,-1 0-32,2 0-32,-1 3 32,0-1 32,-1 1 96,1-1 64,1 2 32,1 2 64,-2-2-96,-4 1-64,2 0-64,-4 2 0,2 0-64,-6 1 64,0-2-64,4 2-32,-8-1 96,7 0 0,-5 3 32,-1 0 64,-3-1-160,3 0-32,-6 3 0,0 0 64,5-2-32,-2 2-32,-1 0-64,-2 0 32,3 0 32,-1-3 64,4 3-96,-3 0 0,3 0 32,-4-1 64,1-2-32,-3 3-32,0 0-64,0 0-32,0 0-576,0 0-224,0 0-800,0 0-352,0 0-1024</inkml:trace>
  <inkml:trace contextRef="#ctx0" brushRef="#br0" timeOffset="-8363.09">7699 2879 7808,'-3'0'2976,"3"0"-1600,3 0-832,-1 3 864,4-3-160,2 0 31,3 0-287,3 0-128,1-3-480,2 1 96,0-1 160,-2-1-224,-1-1 0,2 3-224,0-1-64,1 3-128,-5 0-32,3 0 32,-2 0 64,0 0-320,1 0-128,-3-2-320,-3 0-32,3-4-256,-3 2-96,-3-1-799,3 0-417,-2 3-1792</inkml:trace>
  <inkml:trace contextRef="#ctx0" brushRef="#br2" timeOffset="-152040.19">3679 2963 8192,'-3'-6'3072,"3"6"-1664,0 0-928,0 0 768,0 0 32,0 0 159,0 0 225,-3 0 128,-1 0-960,1 0 384,-4 6 96,4-3-192,0 0-96,-1 3-384,1 0-160,3 0-256,0 0-96,0-3-64,3 0 32,4 0-64,0-3 64,-1 0 0,1 0 32,0-3-64,-4-3-64,0 0 96,-3 0 0,-3 0 32,0 0 0,-4 0 0,0 0 64,1 0 32,-1 6 32,0 0-64,0 0 32,1 0 64,2 0 64,1 6-96,0 0-96,-1 3 0,4 0-32,0 0-160,4 0-32,2-3 32,1-3 0,3-3 32,4 0 64,-1-3-96,0-3 0,-2-3 32,-1-3 0,-4 6 0,-2-3 64,-4-3-32,0 1 64,0 2-64,-4 2 64,1 1 0,0 1 96,-4 10-32,1-5 0,-2 6-32,2 1 64,2-2-96,1-1 0,0 1-32,-1 1-64,4 0-64,0 3-32,4-6-32,-1 0 0,0-3-608,1 0-256,-1 0-416,-3 0-160,0-3-1600,3 6-704,1-18-2751</inkml:trace>
  <inkml:trace contextRef="#ctx0" brushRef="#br2" timeOffset="-188210.19">5136 2933 5120,'-7'0'2016,"7"0"-1088,-4 0-512,4 0 608,0 0-160,0-2 32,0 2 0,0 0 64,0 0-512,0 0 32,0 0 32,0 0 32,0 0 32,0 0 64,0 0-1,0 0 1,0 0 64,0 0-32,-3 0 64,0 0-128,3 0 0,-7 0-192,7 0 0,0 0-256,0 0-32,0 0 0,0 0 0,0 0 64,0 0 32,0 0-32,0 0 32,10 0 64,-3 0 64,0 0-32,3 0 32,-4 0-64,8 0 0,-4 0-96,0-4-32,7 1-192,0 3 32,-3 0 0,-4 0 0,-4 0 0,8 0 64,-4 0-32,-4 0-32,-2 0 32,3 0-32,-7 0-96,7 0 64,-4 0-256,0 0-64,-3 0-160,0 0-32,0 0-256,0 0-128,-3 0-544,0 0-224,-4 3-3871</inkml:trace>
  <inkml:trace contextRef="#ctx0" brushRef="#br2" timeOffset="123602.61">3092 2945 5248,'-7'0'2016,"7"0"-1088,0 0-320,0 0 736,0 0-192,0 0-32,0-5-352,0 5-64,3 0-416,-3 0 32,4 0 96,-1 0-160,1 0 0,-1 0 160,-3 0 96,7-4-65,-1 4 1,4 0-128,-3 0-32,4 0-32,5 0 64,-2 0-160,7 0-96,12 0 32,-3 0 64,1-5-128,-4 5-32,4 0 0,-8 0 0,-3 0 0,7 0 0,-3 0 0,3 5 64,-4-5-32,1 0 64,10 0 0,-3 0 32,-4 0-64,-4 0-64,-3 0 96,-3 0 0,-4 0-128,-3 0-32,-2 0 32,-2 0 0,-3 0 32,1 0 64,-4 0-32,3 0-32,-3 0 96,3 0 0,-3 0-32,0 0 32,0 0-128,0 0 0,0 0 32,0 0 0,0 0-96,0 0 64,0 4 32,0-4 0,0 5 64,0-5 32,0 6-32,0 0 32,0-6 0,0 12 32,0 3 0,0 6 0,0 0-64,0-3 32,0 3 0,4 6 32,-4 6-64,0 0-64,0 4 32,0-1-32,0-4 0,0-4 0,0-4 128,4 2 64,-1-4-64,1 5-96,-1-1 0,0 7 32,3-6-96,-1-3 0,1 4 32,-2-1 64,-1 6-32,0-3-32,-3 3 32,0 0-32,0-1 0,0-5 0,0 1 64,0-10 32,0 2-128,0-4 32,0 2 64,0 2 32,0-1-32,0 2-64,0 0 32,0 0 32,0 3-32,0-9-32,0 3 32,0-3-32,0 7-96,0-2 64,0 1 32,0-3 64,0 3-96,0 3 0,0-6 32,0 0 64,0-3-96,0 3 0,-3-3 32,3-3 64,0 0-32,0 0-32,-3 0 32,3-3-32,0-3 0,0 0 0,0 0-96,0-3 64,0 0 32,0 0 64,0 0-32,0 0 64,0 0-64,0-3-32,-4 0-64,4 0 32,0 0 32,-3 0 0,-5 3 0,8-3 0,0 0 64,-3 0 32,0 3-32,0-3 32,-4 0-64,0 0-32,0 0 96,0 0 0,1 0-32,-8 0-64,11 3-64,-4-3 32,0 0 32,1 3 64,-1-3-32,0 0 64,0 0-64,-6 0-32,6 0-64,-3 0 32,0 0 32,-4 0 64,1 0-32,-1 0-32,1 3-64,-4-3 32,3 0 96,-2 0 32,-1 0-32,0 0 32,0 0-128,0 4-64,0-4 64,1 0 64,-1 0 0,-4 0-32,-3 0-64,1 0 32,-1 0 32,1 0 64,-1 3-96,4-3 0,-4 0 32,1 0 0,-4 2 0,-4-2 64,4 0-96,3 0 0,-9 0 96,8 4 32,-5-1-32,3-3-64,4 2-64,-8-2 32,4 0 32,1 4 64,-1-1-96,7-1 0,-11 1 32,7-3 64,0 4-96,4-2-64,-10 1 128,3-3 32,3 0 0,-6 0-64,2 0 32,5 0-32,-1 0 0,4 0 0,0 0 0,-4 0 0,0 0 0,0 0 0,1 0-96,-1 0 64,1 0 32,3 0 0,3 0 0,-3 0 0,-1 4 0,-3-2 0,0 1 0,1-3 0,-4 0 0,0 0 64,4 0-96,-2 0 0,6 4 32,-1-4 0,2 3 0,1-1 64,-5 2-96,1-1 0,-3-1 32,1 2 0,6-1 0,-7-1 0,7 2 0,0-1 0,3-1 0,1 2 0,3-1 0,0-1 0,0 2 0,-4-1 0,4-1 0,3-2 0,-3 0 0,4 0 0,-2 3 0,5-3 64,0 0-96,0 0 0,-1 4 32,1-4 64,-4 0-32,3 0-32,1 0 32,0 0-32,0 0 0,-1-4 64,1 1-32,0 1 64,-2-5-64,2 2-32,0-1 32,0-1-32,0-2 0,0 0 64,-1 0-96,-4 0 0,2-3 32,3 3 0,0 0 0,0 0 0,-1 6 0,0-6 64,1-3-96,-1-6 0,1-6 32,0-6 0,-1 0-96,1-6 64,0 4 32,-1 1 0,1-2 0,3 0 0,-4 3 0,4 3 0,0 3 0,0 3 64,0 3-96,0 3 0,0 3 32,0 3 0,0 0 0,-3 3 0,3-1-96,0 2 64,-3-2 96,3-2 32,0 0-32,0 0-64,0 0-64,0 4 32,0-1 32,0-1 64,-7 5-96,7 2 0,0-7 32,0 7 64,0 0-96,0-5 0,0 1 32,0-1 0,0-1 0,-3-1 0,3-1-96,-4-1 64,4 0 32,0 3 64,0-1 32,0 2 32,0 1-160,-3 2-32,3 2 32,0 0 0,0 0 32,0-7 64,-7 2-96,7-1 0,0-1 32,0 2 0,0-1 0,0 0 0,0-3 0,0 6 0,0-3 0,0 3 64,0 3-96,0 0 0,0-6 32,0 0 0,0 6 0,0-7 0,0 7 0,0-5 0,0 5 0,0-4 64,0 2-96,-3-1 0,3 3 32,0 0 64,0 0 32,0 0 96,0 0-96,0 0-64,0 0 64,-4-6 64,4 6-224,0 0 0,0-6 0,0 6 96,0-6 0,0 6 64,0-6-128,0 6 0,0 0 32,0-3 64,0 3-32,0 0 64,0 0-64,0 0-32,0 0-64,0 0 32,0 0 32,0 0 0,0 0 64,0 0 32,0 0-128,0 0 32,7 0-64,-7 0 0,7 0 64,3 0 0,0 0 64,4 0 32,-1 0-128,8 0-32,-1 3 32,-1-3 0,2 0 96,0 0 96,-4 0-128,-1 0-96,4 0 32,1-3 64,2 0 0,1 3 64,4-3-64,-5 3-32,1 0 32,-8 0-32,5 0 0,-1 0 0,7 0 0,-7 0 64,1 0-96,-1 0-64,-1 0 128,-1 0 96,-5 0-32,1 0-64,-1 0-96,1 0 32,-4 0-32,0 0 0,4 0 128,-5 0 96,1 0-128,-2-3-32,-1 3 0,-1 0 0,5-3 0,-5 3 0,-2 0 0,2-3 0,1 3 0,-7 0 64,0 0-32,0 0-32,0 0 32,0 0 32,0 0-32,0 0-32,0 0-64,0 0 32,0 0-32,0 0 0,0 0 64,0 0 0,0 0 0,0 0 64,0 0-256,0 0-32,4 3-384,-4 0-96,-4-3-896,4 0-384</inkml:trace>
  <inkml:trace contextRef="#ctx0" brushRef="#br2" timeOffset="-133879.82">11006 2945 5888,'0'2'2176,"2"-12"-1152,-2 10-480,0 0 704,1 0-64,-1 0 0,0 0-448,3-3-192,-1 3-320,2 0 192,2 0 128,-3 0-32,4 0 31,-1 0-223,0 0-64,0 0-128,2 0-96,1 0 0,-2 0 32,1 0-32,0 0 64,-1 3 0,-1-1 32,1-2-64,-1 0 32,0 0-64,2 0 64,-1 0-64,1 0 64,-1 0-64,2 0-32,-3 0 32,0 0-32,1 0 0,-1 0 64,0 0 32,0 0 32,1 0-64,-1 0-64,1 0-64,1 0 32,-1 0 32,1 0 64,0 0-32,0 0-32,-1 0 32,1 0-32,-1 0 0,2 0 0,-3 0 0,-2 0 0,4 0 0,-4 0 0,-1 0-96,5 6 64,-7-6 32,2 0 64,1 0-96,-3 0 0,-1 0-192,2-3 0,-2 3-256,0 0-96,-2 3-1247,1-1-545,-3 4-1824</inkml:trace>
  <inkml:trace contextRef="#ctx0" brushRef="#br2" timeOffset="-189500.19">3616 2951 6912,'-4'-6'2624,"4"6"-1408,0 0-864,0 0 736,0 0-288,0 0 0,0 0-160,0 0-96,0 0-288,0 0 256,0 0 191,7 0-223,-4 0-32,4 0-64,0 0 0,-1 0-192,1 0-128,3 0 32,0 0 64,0 0 0,0 0 0,4 0-32,-1 0 0,2 0-64,-3 0 32,3 0 0,-3 0 32,-1 0-64,-1 0-64,0 0 32,0 0-32,4 0 64,-4 0 32,-3 0-128,-4 0 32,4 0 0,0 0 0,-7 0 0,10 0 0,-3 0 0,-1 0 0,-3 0 0,4 0 0,1 0 0,-5 0 64,-3 0-96,0 0 0,0 0-32,0 0 0,0 0-224,0 0-64,-3 0-384,3 0-160,-8 0-2079,8 12-2945</inkml:trace>
  <inkml:trace contextRef="#ctx0" brushRef="#br3">11005 2919 7296,'0'-1'2720,"0"1"-1472,0-1-672,0 1 736,0 0-192,0 0 0,0 0-33,0 0 129,-1 0-672,0 1 128,0 0 64,1-1 32,-1 3 96,0-2-192,0 1-96,1 2-64,-2-1 0,1 0-128,-1 2-64,-1 0 160,0 2 128,0 0-160,-1 0-96,1 1-192,-2 0-64,1-1-32,1-1-64,-1 0 32,1 0-32,-1 0 0,1 1 0,0-1 0,0 0 64,0 0-32,0-1-32,1 0 32,-1 0 32,0 0-32,1 0-32,-1-1 32,2 0 32,-1 0-32,1-2-32,-1 1 32,1-2-32,0 1 0,0 0 0,1-1 0,-1 1 64,0-1-32,0 0 64,0 0-128,0 0-64,0 1 64,1-1 64,0-1 0,-1 1 64,1-1-64,0 0 64,0 0-64,0 0-32,0 0-544,0 0-192,1 0-1920,-1 0-736,0 2-2975</inkml:trace>
  <inkml:trace contextRef="#ctx0" brushRef="#br0" timeOffset="-22253.09">7561 3319 4736,'14'-5'1824,"-6"-2"-960,3 4-672,-6-1 480,3 2-160,3-3 32,5 0-160,-2-3-64,3 1-192,1-2 64,0-1 0,1 0 64,3-1 0,0-2-64,-3 2 32,-1-6 0,1-1 96,1 4-160,-2 3-96,3-1-32,-1-1-32,-1 2 0,0-1 64,-1 0-32,2 0-32,-1 2 32,0 0 32,-1 1 96,1-1 64,1 3 32,1 0 64,-3-1-96,-2 1-64,1 0-64,-4 3 0,2-2-64,-6 2 64,0-1-64,4 0-32,-8 1 96,7-2 0,-5 4 32,-1 0 64,-3-1-160,3 1-32,-6 2 0,0 0 64,5-3-32,-2 3-32,-1 0-64,-2 0 32,3 0 32,-1-3 64,4 3-96,-3 0 0,3 0 32,-4-1 64,1-2-32,-3 3-32,0 0-64,0 0-32,0 0-576,0 0-224,0 0-800,0 0-352,0 0-1024</inkml:trace>
  <inkml:trace contextRef="#ctx0" brushRef="#br2" timeOffset="13276.91">6769 2968 14144,'3'-2'96,"6"2"96,4-2 96,1 2 64,2 0-96,0-3-96,6 1 0,0 2-32,4 0-64,1-3-64,3 3 32,-1 0 32,1 0 32,-3 0 32,1-3-64,1 3 32,1 0-64,-3 0 63,-3 0-63,0 0-32,-2 0-63,3 0 31,-4 0 32,-2 0 63,-6 0-31,1 0 64,0 0-64,-1 0-32,-7 0-64,4 0 32,-7 0 32,8 0 0,-8 0 0,2 0 0,3 0 0,-5 0 0,-1 0 0,-2 0 0,6 0 0,-6 0 0,2 0-159,1 0 31,-1 0-96,4 0 0,3 0-32,-4 0 0,3 0-64,-3 0 32,1 0-64,0 0 64,-4 0-128,-2 0 32,0 0-320,0 0 0,0 0-576,0 0-128,3 3-1440</inkml:trace>
  <inkml:trace contextRef="#ctx0" brushRef="#br1">13280 3027 7168,'0'0'2720,"0"0"-1472,0 1-768,0-1 832,0 1-224,1 0 32,-1 0-288,0-1-65,1 2-415,0-1 128,0 2 96,0-2 32,1 1 32,-1 0-96,1 0 64,-1 0-192,1-1-96,0 2-96,0 0 0,0-1 0,1 2 96,0-1-32,-1 1 64,0 0 0,2 0 32,-2 1-64,2 2-32,-2-1-256,3-1-64,-2 1 64,1 1 32,-1-1-96,0 1 32,0-1 0,1 3 64,-2-1 32,2 1 32,-1-2 64,1 1 96,-1-2-64,1 1 32,-1-1-96,0 2 0,1-3-96,-1 2 32,0-2-64,0 3-32,0-1 96,1 1 0,-2-2 32,2 2 0,-1-2 0,0 2 0,0 0 0,1-2 64,-1 0-96,0 0-64,-1-1 0,1 1 32,-1-1-32,0 1-32,0-1 32,0-1 32,0 1 32,1-1 32,-2 0-160,1 0-32,1 0 32,-1 0 64,-1-1-64,1 0 0,0 0 32,0 0 64,-1 0-32,1-1-32,-1 0 32,1 0-32,-1 0 0,1 1 0,-1-2 64,2 1 32,-3 0-32,2 0 32,-1 0-128,0 1 0,1 0 32,-2-1 0,1-1 0,0 1 64,-1-1-96,1 1 0,-1-1 32,1 1 64,-1-1-96,1 0 0,-1 0 32,1 1 64,-1-2-448,0 1-160,0 1-640,0-2-288,0 0-1472,0 0-576,0 0-2335</inkml:trace>
  <inkml:trace contextRef="#ctx0" brushRef="#br1">13147 3286 7296,'-1'2'2720,"2"-1"-1472,-1-1-672,0 0 736,0 0-192,0 0 0,0 0-33,0 0 129,1 0-672,-1 0 128,1-2 64,1 1 32,-2-2 96,2 0-192,-1-1-96,1 0-64,-1 0 0,1 0-128,1-3-64,1-1 160,0-1 128,1-1-160,0-1-96,0 1-192,1-2-64,0 3-32,-1-2-64,0 4 32,0-2-32,0 0 0,-1 0 0,1 0 0,-1 0 64,1 1-32,-1 1-32,-1 0 32,1-1 32,0 2-32,-1-1-32,0 1 32,0 1 32,-1-1-32,0 3-32,0-1 32,-1 2-32,1-1 0,-1 0 0,0 1 0,1 0 64,-2 2-32,1-3 64,1 1-128,-1 0-64,1 1 64,-2 0 64,1-1 0,0 1 64,0 1-64,-1 0 64,0 0-64,0 0-32,0 0-544,-1 0-192,0 0-1920,0 0-736,1-2-2975</inkml:trace>
  <inkml:trace contextRef="#ctx0" brushRef="#br1">13475 3397 5504,'0'0'2112,"0"1"-1152,0-2-416,0 1 704,0 0-160,0 0 32,0 0-32,0 0 64,0 0-640,0 0 128,0 0 95,0 0-255,0 0-32,0 0-128,0 0 32,0 0 96,0 0 32,0 0-192,0 0-32,0 0 0,1-1 64,-1 0-32,1 0 64,0 1-128,-1-2-64,1-1-64,0 2-96,0-1 32,0 0-32,1-1 0,0 1 0,-1-1 0,2 0 64,-1 0-32,0-2-32,1 1 32,-1-1-32,1 1 0,-1 0 0,1-1 0,0 0 0,0-1 0,1 0 0,-1-1 0,2 1 0,-1 1 0,-1-1 0,0-1 0,0 2 64,1 0-96,-1 0 0,0 1 32,0-2 0,-1 3 0,1-3 0,0 2-96,1-2 64,-1 0 32,0 1 64,0-1-32,0 1-32,0 0 32,-1-1 32,0 1-96,0 0 0,1 1 32,0-1 64,-1 2 32,0-1 96,0 0-96,1-1-64,0 1 0,0-1 32,0 1-96,-1-1 0,0 1 32,0-1 0,1 1 0,-2 1 64,1-1-96,0-1 0,0 0 32,0 1 64,0 1-32,-1-1-32,2 2-64,-2-1 32,1 0 32,0 2 0,-1-2-96,2 0 64,-1-1 32,-1 1 0,1-1 64,0 1 32,-1 0-32,0 0-64,1 1-64,-1-2 32,1 2 32,-1 0 64,-1 0-96,2-1 0,-1 1 32,-1 1 0,1-2 0,0 2 0,-1-1 0,1 1 0,-1-1 0,0 1 0,0-1 0,1 0 64,0 0-96,0 0 0,-1 1 32,0-1 64,1 1-32,0-1 64,-1 0-128,1 2 0,-1-2-32,1 2 0,0-1 64,0-1 0,-1 2 0,0 0 64,1-1-32,0 1-32,-1-1-64,0 1 32,0 0 32,0 0 64,0 0-32,0 0-32,0 0 32,0 0-32,0 0-160,0 0 32,0 0-288,0 0-128,0 0-352,0 0-160,0 0-832,0 0-415,0-1-2369</inkml:trace>
  <inkml:trace contextRef="#ctx0" brushRef="#br1">13671 3040 7168,'0'0'2720,"0"0"-1472,0 2-768,0-2 832,0 1-224,0-1 32,1 1-288,-1 0-65,1 0-415,0 1 128,0 0 96,0 0 32,0-1 32,1 2-96,0-1 64,-1-1-192,1 1-96,0 0-96,0 1 0,0-1 0,1 2 96,0 0-32,-1 0 64,0-1 0,2 2 32,-2-1-64,2 3-32,-2-1-256,3-1-64,-2 1 64,0 1 32,1-1-96,-1 2 32,0-2 0,1 3 64,-2-2 32,2 2 32,-1-1 64,1-1 96,-1-1-64,0 1 32,0 0-96,1 0 0,0-1-96,-1 0 32,0 0-64,0 2-32,0-1 96,1 0 0,-2-1 32,2 2 0,-1-2 0,0 3 0,0-2 0,1-1 64,-1 0-96,0 0-64,-1 0 0,1 0 32,-1-1-32,0 0-32,0 0 32,0 0 32,0-1 32,1 0 32,-2 1-160,1-2-32,1 2 32,-1-1 64,-1-1-64,1 0 0,0 0 32,0 0 64,-1 0-32,1-2-32,-1 1 32,1 1-32,-1-1 0,1 0 0,-1 0 64,1 0 32,-1-1-32,1 2 32,-1-1-128,0 0 0,0 1 32,0 0 0,0-2 0,0 1 64,-1-1-96,0 1 0,1-2 32,0 3 64,-1-3-96,1 1 0,-1 1 32,0-1 64,0 0-448,0 0-160,0 0-640,0-1-288,0 1-1472,0-1-576,0 0-2335</inkml:trace>
  <inkml:trace contextRef="#ctx0" brushRef="#br1">13866 3411 5504,'0'0'2112,"0"1"-1152,0-2-416,0 1 704,0 0-160,0 0 32,0 0-32,0 0 64,0 0-640,0 0 128,0 0 95,0 0-255,0 0-32,0 0-128,0 0 32,0 0 96,0 0 32,0 0-192,0 0-32,0 0 0,1-1 64,-1 0-32,1-1 64,-1 2-128,1-1-64,0-2-64,0 2-96,0-1 32,0-1-32,0 0 0,2 1 0,-2-1 0,1 1 64,1-2-32,-1 0-32,1-1 32,-1 1-32,0-1 0,1 1 0,0 0 0,0-1 0,0-1 0,0 0 0,1-1 0,1 1 0,-1 1 0,-1-1 0,0-1 0,0 2 64,1-1-96,-1 2 0,0-1 32,0 0 0,-1 1 0,1-1 0,0 0-96,1-1 64,-1 0 32,0 1 64,0 0-32,0 0-32,-1-1 32,1 0 32,-1 1-96,0 1 0,1-1 32,-1 1 64,1 1 32,-1-2 96,0 1-96,0 0-64,1-1 0,0 1 32,0-1-96,0 0 0,-1 1 32,0 0 0,0 0 0,0 0 64,-1 0-96,2 0 0,-1-1 32,-1 1 64,2 0-32,-2 0-32,1 2-64,0 0 32,0-1 32,0 1 0,-1-1-96,2 0 64,-1 0 32,-1 0 0,1-1 64,0 1 32,-1-1-32,0 2-64,1 0-64,-1-2 32,1 2 32,-1-1 64,-1 1-96,2 0 0,-1 0 32,-1 0 0,1 0 0,0 0 0,-1 1 0,1-1 0,-1 1 0,0-1 0,0 1 0,1-1 64,0-1-96,0 2 0,-1-1 32,0 0 64,1 1-32,0 0 64,-1-1-128,1 2 0,-1-2-32,1 1 0,0 1 64,0-2 0,-1 2 0,0-1 64,1 1-32,0 0-32,-1-1-64,0 1 32,0 0 32,0 0 64,0 0-32,0 0-32,0 0 32,0 0-32,0 0-160,0 0 32,0 0-288,0 0-128,0 0-352,0 0-160,0 0-832,0 0-415,0-1-2369</inkml:trace>
  <inkml:trace contextRef="#ctx0" brushRef="#br1">14257 3432 7168,'0'1'2720,"0"-1"-1472,0-2-768,0 2 832,0 0-224,-1-1 32,0 0-288,1 0-65,0 0-415,-1-1 128,-1 0 96,2 1 32,-2-1 32,1-1-96,-1 2 64,1-1-192,-2 0-96,2 0-96,-2-1 0,1 1 0,-1-2 96,1 0-32,-1 0 64,1 1 0,-1-2 32,1 1-64,-2-3-32,1 1-256,-1 0-64,1 1 64,-1-2 32,1 0-96,-1 1 32,2-1 0,-2-1 64,1 0 32,0-1 32,0 2 64,-1-1 96,1 2-64,-1-1 32,1 0-96,0 0 0,-1 1-96,1 0 32,0 1-64,0-4-32,0 3 96,-1-2 0,1 2 32,0-2 0,0 1 0,0 0 0,0-1 0,-1 2 64,1 0-96,0 0-64,1 1 0,-1-1 32,1 0-32,-1 1-32,1 0 32,0 0 32,0 1 32,0-1 32,1 2-160,-2-2-32,1 1 32,0 1 64,0 0-64,1 0 0,-1 0 32,0-1 64,1 2-32,-1 0-32,1-1 32,-1 2-32,1-2 0,-1 1 0,1 1 64,-2-2 32,2 2-32,-1-1 32,2-1-128,-2 0 0,1 1 32,1 0 0,-1 0 0,0 1 64,0-1-96,1 1 0,0-1 32,-1 1 64,1 0-96,-1 0 0,1 0 32,-1-1 64,1 2-448,0-1-160,0-1-640,0 2-288,0 0-1472,0 0-576,0 0-2335</inkml:trace>
  <inkml:trace contextRef="#ctx0" brushRef="#br3" timeOffset="-159048.22">9946 3642 7040,'3'0'2624,"0"-3"-1408,3 0-448,-3 1 928,4-2-32,-1 1 63,0 1 161,1-4 64,-4-2-1024,0-3 256,-3-3 96,-3-5-128,-4-3 64,-5-3-416,-1-3-192,1 3 96,-3 4 0,-7 4-160,0 6 0,-3 8-256,-3 9-96,4 16-96,-1 11 0,9-6-64,7 1 64,6 0-64,9 2 64,6 0-64,14-2-32,-5-6 32,0-5-32,1-9 0,3-5 64,4-9-32,1-2-32,-2-3 96,-3 0 0,-3-11-128,-6-14-32,-4-11 32,-3-6 64,-6-7-64,-6 7 0,-6-2 32,0 8 64,-4 11-32,4 9-32,-3 12-128,2 10 0,1 8 64,2 11 96,4 16-64,3 6 0,7 14 32,2 5 0,0-5-352,4-9-96,-1-8-288,1-2-64,-4-3-576,0-7-160,-3-4-832,0-6-256,1-2-8095,2-1 4991</inkml:trace>
  <inkml:trace contextRef="#ctx0" brushRef="#br3" timeOffset="-158396.33">10152 3578 10880,'9'14'4128,"0"-9"-2241,3-2-639,-6-3 1376,7 0-576,2 0-128,7-8-544,-6 0-160,0-6-672,-7 0-32,3-2 0,-3-4-64,-3 0 64,-6-4-160,0 2 32,0-1-96,-6 5 0,-3 3 32,-9 7 32,-7 6-32,3 4-32,-6 9-160,6 11-32,4 12-32,2 1-64,7-4 32,3-4-32,2-1 0,8 1 0,8 0 0,7-2 0,2-5 0,7-7 0,-3-4-160,-3-6 32,3-6-512,-4-6-192,7 1-640,-9-3-288,3 0-736,0-8-288,-13-6-1024,3-3-415,-9 1-833</inkml:trace>
  <inkml:trace contextRef="#ctx0" brushRef="#br3" timeOffset="-157958.4">10385 3219 10112,'-22'-14'3872,"19"11"-2112,3 3-225,-7-2 1409,7 2-544,-6 0-128,6 2-768,-3 6-256,3 10-736,0 12 96,0 6 64,3 10-160,3 7-32,1-3-288,2-9-64,-3-8-128,4-2-32,2-3-480,3-4-128,-6-2-608,-2-5-224,2-6-640,4-6-288,-4-5-800,-3 0-319,10-3-1697</inkml:trace>
  <inkml:trace contextRef="#ctx0" brushRef="#br3" timeOffset="-157767.91">10618 3473 13696,'0'-16'5183,"-10"10"-2815,4-5-1216,0 5 1568,-4 1-512,4-3-96,-9 2-704,-1 4-320,-6 4-608,7 6-320,-7 9-32,-3 8-96,3 5-32,13-2 32,3-3-32,6-3 0,9 0 0,4-3 0,2 0 0,7-5-160,-3-6 32,8-2-224,5-6-32,-4-3 64,-3-2 32,-10-3 96,6 0 64,-14-9 64,2-16 32,-9-6 96,0 6 32,0 8 320,-9 3 96,2 8-224,-2 6-160,-3 11-192,12 10-32,-9 12-96,3 3-32,6-6-576,6-3-224,3 1-800,-9-4-352,12-2-256,-3-3-32,7-3-1344,-10 0-511,10 1-321</inkml:trace>
  <inkml:trace contextRef="#ctx0" brushRef="#br3" timeOffset="-157329.09">10757 3443 15232,'-3'-6'5695,"3"6"-3071,0 3-2336,0 3 1216,0 7-192,0 7 96,0 4-512,-3-2-192,0-2-416,3-1-128,0 1-32,0-4-160,6-2 32,0-3 0,-3-6 64,10-1-96,-4-4 0,7 0 32,-1-4 64,1-4-32,0-14-32,-1-14 32,-3-5 32,0-6-32,-2 5 64,-1 9 224,-2 8 96,-4 20-288,0 10 96,0 20 0,0 17-64,0-1 0,0 6-96,0 11-64,1 3 32,-1 2-32,-3 1-96,0-6 64,3-11 32,-3-8 0,0-9 64,-3-3 32,-4-2 32,-8-5 64,-1-9-96,0 0-64,-5-11 0,0 0-32,5-17 0,0-8 0,7-8 0,3 0 0,-1 3 0,10-4 0,1 1-160,5 0-32,10 3-608,3 2-224,-1 3-928,4 4-448,3 4-1344,0 6-512,-3-3-1887</inkml:trace>
  <inkml:trace contextRef="#ctx0" brushRef="#br0" timeOffset="-8363.09">11538 3259 7808,'-3'0'2976,"3"0"-1600,3 0-832,0 3 864,3-3-160,1 0 31,4 0-287,3 0-128,2-3-480,0 2 96,1-2 160,-1-2-224,-3 0 0,4 3-224,-2-1-64,2 3-128,-4 0-32,1 0 32,0 0 64,-2 0-320,3 0-128,-5-2-320,-2 0-32,3-3-256,-3 0-96,-3 1-799,3-2-417,-2 4-1792</inkml:trace>
  <inkml:trace contextRef="#ctx0" brushRef="#br1" timeOffset="-133879.82">14352 3275 5888,'0'2'2176,"2"-12"-1152,-2 10-480,0 0 704,1 0-64,-1 0 0,0 0-448,3-3-192,-1 3-320,2 0 192,2 0 128,-3 0-32,4 0 31,-1 0-223,0 0-64,0 0-128,2 0-96,2 0 0,-4 0 32,3 0-32,-2 0 64,1 3 0,-2-1 32,0-2-64,0 0 32,0 0-64,2 0 64,-1 0-64,1 0 64,0 0-64,0 0-32,-2 0 32,0 0-32,1 0 0,-1 0 64,0 0 32,0 0 32,1 0-64,-1 0-64,2 0-64,-1 0 32,1 0 32,-1 0 64,1 0-32,0 0-32,0 0 32,-1 0-32,1 0 0,0 0 0,-2 0 0,-2 0 0,4 0 0,-4 0 0,-1 0-96,5 6 64,-7-6 32,2 0 64,1 0-96,-2 0 0,-2 0-192,1-3 0,-1 3-256,0 0-96,-1 3-1247,-1-1-545,-2 4-1824</inkml:trace>
  <inkml:trace contextRef="#ctx0" brushRef="#br1">14351 3249 7296,'0'-1'2720,"0"1"-1472,0-1-672,0 1 736,0 0-192,0 0 0,0 0-33,0 0 129,-1 0-672,0 1 128,1 0 64,-1-1 32,0 3 96,0-2-192,1 1-96,-1 2-64,-1-2 0,1 2-128,-1 1-64,-1 0 160,0 2 128,0 0-160,0 0-96,-1 1-192,-1 0-64,2-1-32,-1-1-64,0 0 32,1 0-32,-1 0 0,1 1 0,0-1 0,0 0 64,0 0-32,0-1-32,1 0 32,-1 0 32,0 0-32,1 0-32,0-1 32,0 0 32,0 0-32,1-2-32,0 1 32,-1-2-32,1 1 0,1 0 0,-1-1 0,0 1 64,0-1-32,1 0 64,-2 0-128,1 0-64,0 1 64,1-1 64,0-1 0,-1 1 64,1-1-64,0 0 64,0 0-64,0 0-32,0 0-544,0 0-192,1 0-1920,-1 0-736,0 2-2975</inkml:trace>
  <inkml:trace contextRef="#ctx0" brushRef="#br0" timeOffset="-22253.09">11400 3699 4736,'14'-5'1824,"-5"-1"-960,1 3-672,-5-2 480,4 3-160,1-3 32,7 0-160,-4-2-64,4 0-192,1-3 64,1 0 0,-1 0 64,4-1 0,1-2-64,-5 2 32,1-6 0,-1 0 96,2 2-160,-1 4-96,2-1-32,-2-1-32,0 2 0,0-1 64,0 0-32,0 0-32,0 2 32,0 0 32,0 1 96,-1 0 64,2 1 32,1 1 64,-2 0-96,-3-1-64,0 1-64,-2 3 0,0-1-64,-4 0 64,-1 0-64,3 0-32,-6 1 96,5-1 0,-3 2 32,-2 1 64,-3-1-160,2 1-32,-5 2 0,0 0 64,5-2-32,-2 2-32,-1 0-64,-2 0 32,3 0 32,0-3 64,2 3-96,-2 0 0,3 0 32,-4-2 64,1-1-32,-3 3-32,0 0-64,0 0-32,0 0-576,0 0-224,0 0-800,0 0-352,0 0-1024</inkml:trace>
  <inkml:trace contextRef="#ctx0" brushRef="#br0" timeOffset="-76630.19">2710 3363 5120,'0'-7'2016,"0"5"-1088,0-2-384,0 4 704,0 0 0,0 0 128,0 0-480,0 0-160,0 0-416,0 0 160,0 0 64,0 0 128,7 4 63,-7 1-31,0 4-64,0 0 96,0 4 0,0 1-32,0 7-64,0 6-128,0 0-64,0 0-192,0 4 0,0-1-32,-7-6 32,7-1-64,0-1-32,0-4-96,0-6-64,0 0 32,0-3-32,0-3-96,0-3 64,0-1-384,0-2-224,0 0-576,-3-5-4415,3 5-2049,-7-4 3072</inkml:trace>
  <inkml:trace contextRef="#ctx0" brushRef="#br3" timeOffset="46416.91">7926 3451 6400,'-13'-22'2368,"4"11"-1280,1-6-768,3 10 640,0-1-384,-4 1 0,-1 1-256,-4 6-64,-2 3-128,-3 4 128,-3 6 64,-2 1 96,0 5 160,2 10-32,0 0-32,1 7 0,3-1 95,1-3-287,0-4-32,6 7-96,6-2-32,5 1-96,5 2 32,6-3 128,6 3 128,7 0 0,0-4 32,9-4 64,-4-6 128,9-5-192,0 0-64,0-7-32,0-1-32,2-4-128,1-3-32,-3-4-32,-3-3 32,-3-4-64,-13-1 64,-3 2-64,1-11-32,1-10 32,-7 6 32,-3 1-96,1-9 0,-4-11-192,-3 12 0,1 3 32,-6-6 96,1 4 64,-12-5 96,4 5-32,-12 1-32,-8-13-128,1 8-64,-1 3-192,0 9-96,0 2-224,3 4-96,3 6-800,5 2-255,3 2-929,5 2-320,5 3-256</inkml:trace>
  <inkml:trace contextRef="#ctx0" brushRef="#br1" timeOffset="-8363.09">14861 3465 7808,'-3'0'2976,"3"0"-1600,3 0-832,-1 3 864,4-3-160,1 0 31,5 0-287,1 0-128,3-3-480,0 2 96,1-2 160,-1-2-224,-3 0 0,4 3-224,-1-1-64,0 3-128,-3 0-32,1 0 32,0 0 64,-1 0-320,1 0-128,-4-2-320,-1 0-32,1-3-256,-2 0-96,-2 1-799,1-2-417,-1 4-1792</inkml:trace>
  <inkml:trace contextRef="#ctx0" brushRef="#br0" timeOffset="-123380.19">4446 3822 12288,'-7'5'4575,"7"2"-2495,-6 4-1216,6-8 1280,0 3-480,-3 6 0,-4 13-416,0-1-128,7 6-608,7-3-192,3 3-64,-4 0-64,12-5 32,-9-2-64,6-8 0,0-6-32,9-6 64,1-9-96,-5-6-64,3-3 0,4-6 32,-7-9-32,-2-2-32,-8 1-64,-4-2-32,-3 0-32,-3 5 96,0 7 0,-3 10 96,0 11-32,0 2-32,0 7 32,-1 7 32,1 8-96,3 3-64,3 0 128,4-3 32,-1 4-160,5-5 0,-1 2-544,-1-7-128,-1-7-1088,-1-2-480,-1-6-1056,4 0-352</inkml:trace>
  <inkml:trace contextRef="#ctx0" brushRef="#br0" timeOffset="-122900.19">4767 4083 12032,'-3'15'4575,"6"-12"-2495,11 3-1088,-11-6 1280,7-6-384,7-3 0,0-3-704,0-2-256,3-4-544,-2-9-96,-2-3 32,-2-1-64,-11 7 96,4 3-192,-1-24-96,-2 6-128,-14-15 32,3 6 32,0 3 64,-3 6 320,-6 8 128,-2 11-320,1 20-160,4 0 96,-1 29 128,-2 20-64,2-1-32,4 9-64,6 0-96,4-6 32,10 0-32,4-6-96,6-3 64,4-6-544,3-12-256,-3-9-832,-4-6-320,-3-9-864,0-12-288,3-6-3295</inkml:trace>
  <inkml:trace contextRef="#ctx0" brushRef="#br0" timeOffset="-122490.19">5044 3479 10880,'0'-23'4032,"0"23"-2177,3 5-895,1-5 1184,-1 12-384,5 0-64,-2 25-352,-3-4-96,3 12-704,6-6-32,-9 11-64,0 25-224,4-8-128,-4-4-64,1-9-32,-1-6-512,-3-9-128,7-6-1088,-7-9-416,-7-15-1504,7-6-2527</inkml:trace>
  <inkml:trace contextRef="#ctx0" brushRef="#br0" timeOffset="-122230.19">4997 3866 12160,'0'-3'4575,"11"1"-2495,-5-2-1312,0 1 1280,5 1-768,2-5-224,8 1-448,3 1-64,-1-4-320,-6 2-64,6 5-32,1-5-64,-7 7-64,0 0 32,-4 4-128,-2 1 64,-1 2 224,-4-1 128,5 2 384,-4 5 192,-7 5-256,6 3-64,-6 3-256,3 3-64,-3-3-192,3 1-64,1-2-352,-4-2-160,0 1-960,0-8-320,0-2-896,-4-6-320,4 0-3199</inkml:trace>
  <inkml:trace contextRef="#ctx0" brushRef="#br0" timeOffset="-121810.19">5193 3663 14464,'0'-12'5343,"0"12"-2879,0-6-2944,0 6 832,0 0-1472,0 0-544,0 0-4063,13 6-1857</inkml:trace>
  <inkml:trace contextRef="#ctx0" brushRef="#br0" timeOffset="-8363.09">2548 3526 7808,'-3'0'2976,"3"0"-1600,3 0-832,-1 3 864,5-3-160,0 0 31,4 0-287,3 0-128,2-3-480,0 2 96,1-2 160,-2-2-224,-1 0 0,3 3-224,-2-1-64,2 3-128,-4 0-32,1 0 32,-1 0 64,0 0-320,2 0-128,-5-2-320,-2 0-32,3-4-256,-3 2-96,-3-1-799,3 0-417,-2 3-1792</inkml:trace>
  <inkml:trace contextRef="#ctx0" brushRef="#br3" timeOffset="35356.91">7912 3540 6400,'8'-9'2368,"-5"6"-1280,2-1-416,-2-1 704,2 0-192,-2-3-64,0 4-128,-1 1 0,1 1-545,-3 2 225,-3 7 544,-2 3-192,-3 4-64,0 3-64,-1 0-320,2-5 0,-5-1-64,2 2 64,-4-2-256,1 2-32,2-1-96,-2-2-32,-1-1-192,4 1 32,-5 0 64,3-1 96,-2 0-64,3 1 0,0-2-32,0-2-64,-2-1 96,4 0 0,5 0-128,1-2 32,-3-2 0,4 2 64,-2-1-96,4 1 0,0-1 32,4 1 64,-2-1-32,7 1-32,1 1 160,4 1 32,-1 0 64,4 2 0,-1 0 0,3 5 0,-4-2-128,2 2-32,-4 3-32,1-1 32,-1 0-128,-2-2 0,0 0 32,0 1 0,-3-4-224,-3-2 0,1-2-480,-1-1-96,-2-1-704,-3-3-256,0-4-1696,3-4-639,-1 1-897</inkml:trace>
  <inkml:trace contextRef="#ctx0" brushRef="#br0" timeOffset="-121530.19">5277 3848 11648,'0'4'4288,"3"-2"-2305,15-2-1823,-15 0 960,4 7 32,3 17 256,-3 9-64,9 6 32,2 9-736,-12 6-224,4-3-160,-3-9-64,0-12 32,-7-7 64,6-1 64,-6-4 192,0-6 32,-6-15 64,6-15-224,-7-15 0,-3-9-256,0-15-32,3 3-128,-7-12-32,11-6 96,3 26 32,0 7-128,10 3 32,7-5 0,7 11 0,0 17 0,6 13 64,4 13-96,0 8 0,-8-1 96,-6 1 96,-6 1 0,-7-1 0,-11 2 96,-9 2 96,-7 2-128,0-3 32,-1-3-224,-5-6-32,-2-3-416,-2-6-160,3-6-736,3-3-352,7 0-768,0-3-224,11 0-2336,6 0-927,13 0 1183</inkml:trace>
  <inkml:trace contextRef="#ctx0" brushRef="#br0" timeOffset="-121020.19">5507 3497 13056,'0'3'4831,"7"3"-2623,0 13-1664,-1-7 1152,1 9-192,3 12 64,0 12-384,4 0-160,-4-3-576,1 3-224,-2 3-64,-2-1-96,0-4-64,-3-1-256,-1-3-160,0-5-704,0-7-256,-3-9-672,0-10-256,0-8-1152,0-8-511,-3-8-801</inkml:trace>
  <inkml:trace contextRef="#ctx0" brushRef="#br0" timeOffset="-120770.19">5679 3641 13440,'14'28'5087,"-7"-1"-2751,3 18-1440,-7-25 1312,0-1-736,1 1-128,-1 7-576,4 3-224,-4 4-320,1-1-160,2-3-32,-2 0-544,-1-3-192,0-6-1056,1-5-480,-4-5-384,0-4-64</inkml:trace>
  <inkml:trace contextRef="#ctx0" brushRef="#br0" timeOffset="-120570.19">5652 3591 11008,'0'-6'4128,"0"3"-2241,3 0-2399,-3 3 576,8 0-1599,-2 0-577,4 0-2016,4 9-832</inkml:trace>
  <inkml:trace contextRef="#ctx0" brushRef="#br1" timeOffset="-159048.22">13293 3972 7040,'3'0'2624,"0"-3"-1408,3 0-448,-3 0 928,3 0-32,0 0 63,0 1 161,1-4 64,-4-2-1024,0-3 256,-3-3 96,-3-5-128,-4-3 64,-5-3-416,0-3-192,0 3 96,-4 4 0,-6 4-160,0 6 0,-3 8-256,-2 9-96,2 16-96,0 11 0,9-6-64,7 1 64,6 0-64,9 2 64,6 0-64,14-2-32,-5-6 32,1-5-32,-1-9 0,4-5 64,4-9-32,2-2-32,-4-3 96,-2 0 0,-3-11-128,-6-14-32,-4-11 32,-2-6 64,-7-7-64,-6 7 0,-7-2 32,1 8 64,-4 11-32,4 9-32,-3 12-128,2 10 0,1 8 64,2 11 96,4 16-64,3 6 0,7 14 32,2 5 0,0-5-352,4-9-96,-1-8-288,1-2-64,-4-3-576,1-7-160,-4-4-832,0-6-256,0-3-8095,3 1 4991</inkml:trace>
  <inkml:trace contextRef="#ctx0" brushRef="#br1" timeOffset="-158396.33">13498 3908 10880,'9'14'4128,"0"-9"-2241,4-2-639,-7-3 1376,6 0-576,3 0-128,7-8-544,-6 0-160,0-6-672,-7 0-32,4-2 0,-4-4-64,-3 0 64,-6-4-160,0 2 32,0-1-96,-6 4 0,-3 5 32,-10 6 32,-6 6-32,3 4-32,-6 9-160,7 11-32,2 12-32,3 1-64,7-4 32,3-4-32,2-1 0,8 1 0,8 0 0,7-2 0,3-5 0,5-7 0,-2-4-160,-3-6 32,3-6-512,-3-6-192,5 1-640,-8-3-288,3 0-736,0-8-288,-13-6-1024,4-3-415,-10 1-833</inkml:trace>
  <inkml:trace contextRef="#ctx0" brushRef="#br1" timeOffset="-157958.4">13731 3549 10112,'-22'-14'3872,"19"11"-2112,3 3-225,-7-2 1409,7 2-544,-6 0-128,6 2-768,-3 6-256,3 10-736,0 12 96,0 6 64,3 10-160,3 7-32,1-3-288,2-9-64,-3-8-128,4-2-32,2-3-480,4-4-128,-7-2-608,-3-5-224,3-6-640,4-6-288,-4-5-800,-3 0-319,10-3-1697</inkml:trace>
  <inkml:trace contextRef="#ctx0" brushRef="#br1" timeOffset="-157767.91">13964 3803 13696,'0'-16'5183,"-10"10"-2815,4-5-1216,0 5 1568,-4 1-512,4-3-96,-9 2-704,-1 3-320,-5 6-608,5 5-320,-6 9-32,-3 8-96,3 5-32,13-2 32,3-3-32,6-3 0,9 0 0,4-3 0,2 0 0,7-5-160,-3-6 32,9-2-224,3-6-32,-3-3 64,-3-2 32,-10-3 96,7-1 64,-16-7 64,3-17 32,-9-6 96,0 6 32,0 8 320,-9 3 96,3 8-224,-3 6-160,-4 11-192,13 10-32,-9 12-96,3 3-32,6-7-576,6-1-224,3 0-800,-9-4-352,13-2-256,-4-3-32,6-3-1344,-9 0-511,10 1-321</inkml:trace>
  <inkml:trace contextRef="#ctx0" brushRef="#br1" timeOffset="-157329.09">14104 3773 15232,'-3'-6'5695,"3"6"-3071,0 3-2336,0 3 1216,0 7-192,0 7 96,0 4-512,-3-2-192,-1-2-416,4-1-128,0 1-32,0-4-160,7-2 32,-1-3 0,-3-6 64,9-2-96,-3-3 0,7 0 32,-1-3 64,1-5-32,0-14-32,-1-14 32,-2-5 32,-1-6-32,-3 5 64,0 9 224,-2 8 96,-4 20-288,0 10 96,0 20 0,0 17-64,0-1 0,0 6-96,0 11-64,1 3 32,-1 2-32,-3 1-96,0-6 64,3-12 32,-3-6 0,0-10 64,-3-3 32,-4-2 32,-8-5 64,-1-9-96,1 0-64,-6-11 0,-1 0-32,6-17 0,0-8 0,7-8 0,3 0 0,-1 3 0,10-4 0,1 1-160,5 0-32,10 3-608,3 2-224,0 3-928,2 4-448,4 4-1344,0 6-512,-3-3-1887</inkml:trace>
  <inkml:trace contextRef="#ctx0" brushRef="#br1" timeOffset="-22253.09">14722 3905 4736,'15'-5'1824,"-7"-1"-960,2 3-672,-4-2 480,2 3-160,2-3 32,7 0-160,-4-3-64,4 2-192,1-4 64,1 0 0,0 0 64,2-1 0,2-2-64,-5 2 32,1-6 0,0 0 96,0 2-160,0 4-96,2-1-32,-2-1-32,0 2 0,0-1 64,0 0-32,0 0-32,0 2 32,0 0 32,0 1 96,0-1 64,0 3 32,2 0 64,-2 0-96,-3-1-64,0 1-64,-2 3 0,0-1-64,-4 0 64,-1 0-64,4 0-32,-8 1 96,6-1 0,-3 2 32,-2 1 64,-3-1-160,2 1-32,-5 2 0,0 0 64,5-2-32,-2 2-32,-1 0-64,-2 0 32,3 0 32,0-3 64,2 3-96,-2 0 0,3 0 32,-4-2 64,1-1-32,-3 3-32,0 0-64,0 0-32,0 0-576,0 0-224,0 0-800,0 0-352,0 0-1024</inkml:trace>
  <inkml:trace contextRef="#ctx0" brushRef="#br0" timeOffset="-22253.09">2410 3966 4736,'14'-5'1824,"-6"-2"-960,3 4-672,-6-1 480,4 2-160,1-3 32,7 0-160,-4-3-64,4 2-192,1-4 64,0 0 0,1 0 64,3-1 0,1-2-64,-5 2 32,0-6 0,1-1 96,1 4-160,-1 3-96,2-1-32,-2-1-32,0 2 0,0-1 64,0 0-32,0 0-32,0 2 32,0 0 32,-1 1 96,1-1 64,1 3 32,1 0 64,-2 0-96,-4-1-64,2 1-64,-4 3 0,2-1-64,-5 0 64,-1 0-64,3 0-32,-6 1 96,5-2 0,-4 4 32,-1 0 64,-3-1-160,3 1-32,-6 2 0,0 0 64,5-3-32,-2 3-32,-1 0-64,-2 0 32,3 0 32,-1-3 64,4 3-96,-3 0 0,3 0 32,-4-1 64,1-2-32,-3 3-32,0 0-64,0 0-32,0 0-576,0 0-224,0 0-800,0 0-352,0 0-1024</inkml:trace>
  <inkml:trace contextRef="#ctx0" brushRef="#br0" timeOffset="-120370.19">5882 3903 13440,'17'12'4991,"-14"-9"-2687,1-3-1568,-1-3 1280,4-3-480,3 0-128,0-3-576,0 0-192,0 0-384,1-1-96,-5-4 32,-6-11-96,-3-2 0,-3-2-32,-5 1 32,1 10 64,-7 13 64,-3 14 160,-1 12 160,1 0-288,3 3-64,3 6 64,8 6 96,3 0-128,6-3-64,7-3-64,4-3-96,-1-3-64,4-5-32,0-10-512,3-7-160,4-2-736,0-2-256,0-11-768,-5-8-320,-2-3-928,-3 0-447,-1 0-609,-2-6 7488,-5 6-320,1 11 415,0 8-255,-4 5-256,4 2-576,-1 11-224,-2 5-832,-1 6 0,0 0 32,1 0-224,-1 1-64,1-5-64,-4-1-32,0-8-128,0 1-32,0-3 96,0-9 192,0-5-160,-4-11 32,-3-8 64,1-9-96,-1 0-64,0-9 64,4-6 64,6 5 160,1 7 32,6 1-192,3 8-32,11 3-192,4 6-64,11 3 0,-4 12 0,-5 3-704,-3 6-256,-4 6-1568,-2-1-608,3 2-4352</inkml:trace>
  <inkml:trace contextRef="#ctx0" brushRef="#br0" timeOffset="-124350.19">3977 3771 8704,'-7'-15'3232,"7"15"-1728,0-6-1056,0 6 896,0 6 95,0-1 257,4 11-288,-1 2-64,4 3-768,0 6 96,3 6 0,-4 0-160,1 0 32,0 3-128,3-3 0,-3-3 32,-1-5 128,-2-2-256,-1-8-96,0-3 128,1-12 160,-4-6-256,0-6-64,0-9-128,0-6 32,3-6-64,0 0 64,1-3-128,-1 0 0,2 3 32,-2 6 0,3 9 0,4 6 0,4 8-96,-1 8 0,1 1 64,-1 4 64,1 3 0,-5 3-32,-1 7 32,-2 2 32,-2-3 96,-4 0 128,0-6-64,0 0 32,-4-5-32,4-2 32,0-14-128,0-6-32,4-6 96,2-3-256,1-3 0,0-3 64,3-12 64,0 9-96,0 6-32,1 6-64,5 11 96,1 11-64,1 8 32,-2-1 64,-2-2 64,-4 0-32,0 12-32,3 13 96,-2-1 0,-5-3 32,-6 0 0,7-5-64,-7-5-64,0-1-64,0-5 32,0-1-384,-3-4-160,-1-7-672,4-2-256,0-9-896,0 0-384,7-2-3679</inkml:trace>
  <inkml:trace contextRef="#ctx0" brushRef="#br3" timeOffset="46416.91">2772 4062 6400,'-13'-22'2368,"4"11"-1280,1-6-768,3 10 640,0-1-384,-4 1 0,-1 2-256,-4 5-64,-2 3-128,-3 3 128,-3 7 64,-2 1 96,0 5 160,2 10-32,0 0-32,1 7 0,3-1 95,1-3-287,1-3-32,4 5-96,7-1-32,5 1-96,5 2 32,7-3 128,4 3 128,8 0 0,0-4 32,9-4 64,-3-6 128,7-5-192,2 0-64,-2-7-32,1-1-32,2-4-128,1-3-32,-3-4-32,-3-3 32,-3-4-64,-13-1 64,-3 3-64,1-13-32,1-9 32,-7 6 32,-3 1-96,1-9 0,-4-11-192,-3 12 0,1 3 32,-6-6 96,1 4 64,-12-5 96,4 6-32,-12-1-32,-8-12-128,1 8-64,-1 3-192,0 9-96,0 2-224,3 4-96,3 6-800,5 2-255,3 2-929,5 2-320,5 3-256</inkml:trace>
  <inkml:trace contextRef="#ctx0" brushRef="#br3" timeOffset="-56089.82">7055 4320 9344,'7'-14'3520,"-1"4"-1920,-3-2-544,0 9 1151,-3-7-447,0 4-160,-3-2-288,-3-3-96,-4 5-672,-2-4-32,-1 7-64,4 3 32,-7 13 128,1-2-288,0-2-160,2 7-32,7 4-160,0-4 0,6-2 32,6 0 0,4-3-96,2 0 64,6-3 32,10-3 0,-3 7-96,3 1 0,-6-2 64,-7 3 0,-3 3-64,-2-3 64,-4-3 96,-6 3 32,-6 2 224,-7-8 128,-5 4-160,-3-7-96,-1-2-96,3 2-96,-6-10-128,3-1 0,1-5-448,-4-3-160,3-8-416,0 11-128,9 0-256,1-3 0,12 9-3327,6-6-641</inkml:trace>
  <inkml:trace contextRef="#ctx0" brushRef="#br3" timeOffset="-55599.82">7080 4006 11520,'0'0'4288,"7"13"-2305,-4 7-1311,0-4 1056,3 4-288,3 10-64,0 11-512,0 9-128,-2-11-416,-1-3 0,0-1 32,1-1-288,-4 1 0,0-4 0,0-6 32,0-6-32,-3-2-64,3-3 96,-3-3 64,0-11 64,0-6 32,0-8-128,0 3-96,3-3 0,1-8-32,2-11-224,6-2 0,1 4 96,2 11 64,3 4 64,1 7 64,0 9 32,0 9 32,-4 7 128,-2 4 160,-4-9-160,0 3-64,-3 5-96,0-2 0,-3 2-64,4 3-32,-4-3 32,-3-2-32,0-3-640,0-3-288,0-3-736,0-5-224,-3-6-416,3-2-160,0-6-3103</inkml:trace>
  <inkml:trace contextRef="#ctx0" brushRef="#br3" timeOffset="-55149.82">7407 4238 10368,'0'-3'3936,"3"6"-2112,0 10-161,0-4 1505,-3 7-1024,3 4-416,0-1-768,0-2-224,-3-1-416,4 3-128,-1 1 0,0-1-160,0 0-32,-3-2-160,0 0-32,0-4-896,0-1-320,0-4-640,0-6-160,0-4-2207,3-1-897,0-2 1024</inkml:trace>
  <inkml:trace contextRef="#ctx0" brushRef="#br3" timeOffset="-54919.82">7385 4205 10624,'-7'-9'3936,"10"9"-2112,1 3-1761,-4-3 801,0 0-928,0 0-320,3 3-1919,3 5-897,3 0-768,4 1-288</inkml:trace>
  <inkml:trace contextRef="#ctx0" brushRef="#br3" timeOffset="-54749.82">7658 4141 11264,'4'-14'4224,"8"0"-2305,-9-11-607,-3 14 1408,-3-6-672,-3 1-192,0 2-832,-4 1-288,-2 5-448,2 2 0,1 3 128,-4 9-160,1 10 0,-1 9-64,7 8-32,6 14-32,0 0 0,0-3-64,0-5-64,6-6 32,0 0-32,-2-2 0,2 2 0,-6-3-160,6-3-32,-6-2-128,-6-5-32,6-4-512,-6-2-192,-4-3-704,-5-3-256,0-2-672,-1-6-256,1-6-2495</inkml:trace>
  <inkml:trace contextRef="#ctx0" brushRef="#br3" timeOffset="-54429.82">7444 4329 10624,'0'-3'3936,"6"3"-2112,0 0-449,-3 0 1441,3 0-768,7 0-224,2-3-640,4 0-256,-3 0-544,3-2-96,2-1-64,-6 1-320,10 0-160,-3-1-928,-6 0-448,0 3-768,-1-2-352,0 2-3231</inkml:trace>
  <inkml:trace contextRef="#ctx0" brushRef="#br3" timeOffset="-54179.82">7733 4052 13952,'-3'6'5279,"3"5"-2879,3 11-1824,0-10 1312,3 6-576,3 10-32,1 8-544,-1 3-192,-2-6-320,-1-3-160,0 0-32,-6-2-128,6 0 0,-6-1-576,0-2-224,0-8-928,0-3-384,0-3-928,-6-3-351,-3-5-1825</inkml:trace>
  <inkml:trace contextRef="#ctx0" brushRef="#br3" timeOffset="-53959.82">7646 4265 12032,'0'-5'4575,"6"5"-2495,4-6-864,-4 3 1440,9 3-864,0-3-224,7 3-800,3 0-224,-3-2-352,0 4-352,-1-4-32,1 2-1632,-3 0-608,0 2-4479</inkml:trace>
  <inkml:trace contextRef="#ctx0" brushRef="#br3" timeOffset="-53239.82">7988 4284 8064,'-3'-11'2976,"3"11"-1600,0-2-832,0 2 800,3 5 416,3 3 255,-3 9-511,3 2-256,1-5-160,-1 9-608,0 1-64,0 1 0,0-3-32,0 0 32,-3-5-96,0-3 32,0-3 0,-3-3 96,0-8-32,0-6 64,-3-4-192,0-5-96,0-1-32,0 2-32,0-2-160,0-9 32,3-6 0,-3 1 0,6 5-96,0 3 64,3 3 32,3 5 0,4 5-352,3 4-96,2 5-128,1 5-64,0 4-544,2 2-192,-5 2-512,-1 2-160,-2-2-2335,-1-5-2273,4 1 2304</inkml:trace>
  <inkml:trace contextRef="#ctx0" brushRef="#br3" timeOffset="-52819.82">8270 4387 8960,'0'5'3424,"6"-5"-1856,-6-2-928,0 2 1024,10-6 223,-4 0 289,6 1-544,-2-3-256,-1 0-800,-3-1 0,1-2 0,-4-3-192,-3 0 32,-3 1-192,-10 1 32,4 4-160,-4 3 0,-2 5 160,5 8 96,-5 6 64,0 5 96,-1-2-160,4-1 32,2 4-160,4-1-64,6 3 0,0 0 32,12-3-96,-2 1-64,-1-6 0,10-3-32,-1-6-224,4-2 0,3-6-768,0-2-224,-6-3-768,2-7-352,-6 2-1376,7 1-575,-6 2-897</inkml:trace>
  <inkml:trace contextRef="#ctx0" brushRef="#br3" timeOffset="-52449.82">8435 4221 12032,'-6'0'4575,"6"6"-2495,-3 7-608,-4-5 1536,1 7-832,-3 6-224,-7 1-640,1 1-256,0-1-608,2 0-64,4 0-32,2 0-192,7-3-96,10-2-128,-4-3 32,10-6 32,-1-5 64,3-9-96,1-2-64,3-3-32,3 0 96,-6 0-160,-1-20 0,-6-2 0,-2 8 128,-4 3 96,3 22-160,-2 12 96,2 1 64,-3 7 0,7 10 64,-10 6 0,3 2 32,-6 7-160,0 2-32,-9-3 96,-4 0 96,-2-13 96,-7-6 96,6-1-96,-2-5 32,-1-5-160,0-2-64,1-7 0,-1-10 32,0-15-96,1-5-64,6-2-160,5-1 0,4 3-224,10 0-96,2 0-128,6 1 32,0-1-32,1 2-64,12 4-416,-3 0-128,-3 2-640,-1 4-288,-5-2-2399,0 5-993,-1-1 1312</inkml:trace>
  <inkml:trace contextRef="#ctx0" brushRef="#br3" timeOffset="-51899.82">8600 4334 10240,'6'-5'3872,"-9"5"-2112,6 0 127,0 3 1633,-3 2-992,0 6-384,6-2-768,-6-1-256,6 2-640,-3 5-224,3 3-96,1 2-192,-1-1-32,0 1-672,0-3-256,-2-4-960,-1-2-384,0-2-224,-3-4-128,0-5-2943</inkml:trace>
  <inkml:trace contextRef="#ctx0" brushRef="#br3" timeOffset="-51709.82">8621 4332 9472,'-21'-67'3520,"15"42"-1920,3 0-32,0 17 1343,-1-3-1023,-2 0-384,6 3-928,0 0-384,6 2-128,1 3-704,2 3-224,0 6-544,3 2-224,-3 0-544,7 3-159,-3 1-801,-1-4-256,-2 0 416,-1-2 8576,-3-1-1376,-3 1-33,-3-1-1087,-3 3-640,0-2-672,0 2-320,0-2-832,0 2-320,0 6-160,-1-1-192,4 1 32,4 0 0,5-3 64,3 1-96,7-4 0,2 2-32,1 2 0,-3-1 64,-3 2 64,-1 4-32,-5-1-32,-4 1 224,-3 0 160,-6-1 96,-6-2 96,-7 0-256,-3-3-96,0-3-288,1-2-96,2-6-800,4-3-256,0-6-768,2-7-352,4-6-960,3 0-384,3-9-1983</inkml:trace>
  <inkml:trace contextRef="#ctx0" brushRef="#br3" timeOffset="-51209.82">8796 4003 12928,'12'11'4831,"-3"5"-2623,1 17-1248,-7-13 1344,3 10-544,0 6-96,0 8-640,-3-2-320,0-4-416,0-2-256,-3 3-64,0 0-32,0-3-64,0-6-480,0-5-160,0-6-832,0-5-320,-3-6-384,0-5-192,-6-6-3295</inkml:trace>
  <inkml:trace contextRef="#ctx0" brushRef="#br3" timeOffset="-50959.82">8774 4317 11392,'3'0'4224,"6"0"-2305,4 3-1119,-7-3 1152,3 3-224,4 3 32,-1-3-448,6-1-96,1 1-672,0-3 32,3-3 64,-3-2-160,-4-4 0,0 1-288,-6-6-64,-2 0-64,-7 1 32,-7-1-64,-2 3-32,-6 5 32,0 9 32,-1 11 96,6 8 128,1 0-128,0 0-96,2 0-32,4 3 32,3 0-32,3 0-32,7-3-64,2-3-32,4-5-288,0-5-96,-1-7-160,3-4-96,4-7-224,-6 1-64,-1 0-64,-2-1-32,0 3 448,-4 4 256,-3 2 256,0 2 160,-3 4 160,0 3 128,0-1 64,0 0 32,0 1 160,-3-4 96,0 0 320,0-2 96,-3-3-128,0-3-32,0-2 0,-3-3 0,0-6-128,0 0-96,3-3-288,3-2-160,3-11-128,0-9-96,3 0 32,0 6-32,0 8 0,3 6 0,7 5-288,3 9-128,3 5-416,0 2-192,-1 7-1664,0-1-640,1 0-4192</inkml:trace>
  <inkml:trace contextRef="#ctx0" brushRef="#br3" timeOffset="35356.91">2758 4151 6400,'8'-9'2368,"-5"6"-1280,2-1-416,-2-1 704,2 0-192,-2-2-64,0 2-128,-1 2 0,1 1-545,-3 2 225,-3 7 544,-2 3-192,-3 4-64,0 3-64,-1 0-320,2-5 0,-5-1-64,2 2 64,-4-1-256,1 0-32,2 0-96,-2-2-32,-1-1-192,4 1 32,-5 0 64,3-1 96,-2 0-64,3 1 0,0-2-32,0-2-64,-2-1 96,4 0 0,5 0-128,1-2 32,-3-2 0,4 2 64,-2 0-96,4-1 0,0 0 32,4 1 64,-2-1-32,7 1-32,1 1 160,4 1 32,-1 0 64,4 2 0,-1 0 0,3 5 0,-4-2-128,2 2-32,-4 3-32,1-1 32,-1 1-128,-1-4 0,-2 1 32,1 1 0,-3-4-224,-3-2 0,1-2-480,-1-1-96,-2-1-704,-3-3-256,0-4-1696,3-4-639,-1 1-897</inkml:trace>
  <inkml:trace contextRef="#ctx0" brushRef="#br3" timeOffset="-56089.82">1901 4932 9344,'7'-15'3520,"-1"5"-1920,-3-2-544,0 9 1151,-3-7-447,0 4-160,-3-2-288,-3-3-96,-4 5-672,-2-4-32,-1 7-64,4 3 32,-7 13 128,1-2-288,0-2-160,2 7-32,7 4-160,0-4 0,6-2 32,6 0 0,4-3-96,2 0 64,6-3 32,10-3 0,-3 7-96,3 1 0,-6-2 64,-7 3 0,-2 3-64,-4-3 64,-3-3 96,-6 3 32,-6 2 224,-7-8 128,-5 4-160,-3-7-96,-1-2-96,3 2-96,-6-10-128,3-1 0,1-5-448,-4-3-160,3-8-416,0 11-128,9 1-256,1-5 0,12 10-3327,6-6-641</inkml:trace>
  <inkml:trace contextRef="#ctx0" brushRef="#br3" timeOffset="-55599.82">1926 4617 11520,'0'0'4288,"7"13"-2305,-4 7-1311,0-4 1056,3 4-288,3 10-64,0 11-512,1 9-128,-4-11-416,0-3 0,0-1 32,1-1-288,-4 1 0,0-4 0,0-6 32,0-5-32,-3-4-64,3-2 96,-3-3 64,0-11 64,0-6 32,0-8-128,0 3-96,3-2 0,1-10-32,2-10-224,6-2 0,1 4 96,2 11 64,3 4 64,1 7 64,0 9 32,0 9 32,-4 7 128,-2 4 160,-4-9-160,0 3-64,-3 5-96,0-2 0,-3 2-64,4 3-32,-4-2 32,-3-4-32,0-2-640,0-3-288,0-3-736,0-5-224,-3-6-416,3-2-160,0-6-3103</inkml:trace>
  <inkml:trace contextRef="#ctx0" brushRef="#br3" timeOffset="-55149.82">2253 4849 10368,'0'-3'3936,"3"6"-2112,0 10-161,0-4 1505,-3 7-1024,3 4-416,0-1-768,0-2-224,-3-1-416,4 3-128,-1 1 0,0-1-160,0 0-32,-3-2-160,0 0-32,0-4-896,0-1-320,0-4-640,0-6-160,0-4-2207,3-1-897,0-2 1024</inkml:trace>
  <inkml:trace contextRef="#ctx0" brushRef="#br3" timeOffset="-54919.82">2231 4816 10624,'-7'-9'3936,"10"9"-2112,1 3-1761,-4-3 801,0 0-928,0 0-320,3 3-1919,3 5-897,3 0-768,4 1-288</inkml:trace>
  <inkml:trace contextRef="#ctx0" brushRef="#br3" timeOffset="-54749.82">2504 4752 11264,'4'-14'4224,"8"0"-2305,-9-11-607,-3 14 1408,-3-6-672,-3 1-192,0 2-832,-4 1-288,-2 5-448,2 2 0,1 3 128,-4 9-160,1 10 0,-1 9-64,7 8-32,6 14-32,0 0 0,0-3-64,0-5-64,6-6 32,1 1-32,-4-4 0,3 3 0,-6-3-160,6-2-32,-6-4-128,-6-4-32,6-4-512,-6-2-192,-4-3-704,-5-3-256,0-2-672,-1-6-256,1-6-2495</inkml:trace>
  <inkml:trace contextRef="#ctx0" brushRef="#br3" timeOffset="-54429.82">2290 4940 10624,'0'-3'3936,"6"3"-2112,0 0-449,-3 0 1441,3 0-768,7 0-224,2-2-640,4-1-256,-3 0-544,3-3-96,2 0-64,-6 1-320,10 0-160,-3-1-928,-6 0-448,0 3-768,-1-2-352,0 2-3231</inkml:trace>
  <inkml:trace contextRef="#ctx0" brushRef="#br3" timeOffset="-54179.82">2579 4663 13952,'-3'6'5279,"3"5"-2879,3 11-1824,0-10 1312,3 6-576,3 10-32,1 8-544,-1 3-192,-2-6-320,-1-3-160,0 1-32,-6-4-128,6 1 0,-6-1-576,0-2-224,0-8-928,0-3-384,0-3-928,-6-3-351,-3-5-1825</inkml:trace>
  <inkml:trace contextRef="#ctx0" brushRef="#br3" timeOffset="-53959.82">2492 4876 12032,'0'-5'4575,"6"5"-2495,4-6-864,-4 3 1440,9 3-864,0-3-224,7 3-800,3 0-224,-3-2-352,0 4-352,-1-4-32,1 2-1632,-3 0-608,0 2-4479</inkml:trace>
  <inkml:trace contextRef="#ctx0" brushRef="#br3" timeOffset="-53239.82">2834 4895 8064,'-3'-11'2976,"3"11"-1600,0-2-832,0 2 800,3 5 416,3 3 255,-3 9-511,3 3-256,1-7-160,-1 10-608,0 1-64,0 1 0,0-3-32,0 1 32,-3-7-96,0-2 32,0-3 0,-3-3 96,0-8-32,0-6 64,-3-4-192,0-5-96,0-1-32,0 2-32,0-2-160,0-9 32,3-6 0,-3 1 0,6 5-96,0 3 64,3 3 32,3 5 0,4 5-352,3 4-96,2 5-128,1 5-64,0 4-544,2 2-192,-5 2-512,-1 2-160,-2-2-2335,-1-4-2273,4-1 2304</inkml:trace>
  <inkml:trace contextRef="#ctx0" brushRef="#br3" timeOffset="-52819.82">3116 4998 8960,'0'5'3424,"6"-5"-1856,-6-2-928,0 2 1024,10-6 223,-4 0 289,6 1-544,-2-3-256,-1 0-800,-3-1 0,1-2 0,-4-2-192,-3-2 32,-3 2-192,-10 1 32,4 4-160,-4 3 0,-2 5 160,5 8 96,-5 6 64,0 5 96,-1-2-160,4-1 32,2 4-160,4-1-64,6 3 0,0 0 32,12-2-96,-2-1-64,-1-5 0,10-3-32,-1-6-224,4-2 0,3-6-768,0-2-224,-6-3-768,2-7-352,-6 2-1376,7 2-575,-6 0-897</inkml:trace>
  <inkml:trace contextRef="#ctx0" brushRef="#br3" timeOffset="-52449.82">3281 4832 12032,'-6'0'4575,"6"6"-2495,-3 7-608,-4-5 1536,1 7-832,-3 6-224,-7 1-640,1 1-256,0-1-608,2 0-64,4 0-32,2 0-192,7-3-96,10-2-128,-4-3 32,10-6 32,-1-5 64,3-9-96,1-2-64,3-3-32,3 0 96,-6 0-160,-1-20 0,-6-2 0,-2 8 128,-4 4 96,3 21-160,-2 11 96,2 2 64,-3 7 0,7 10 64,-10 6 0,3 2 32,-6 7-160,0 2-32,-9-3 96,-4 0 96,-2-13 96,-7-6 96,6-1-96,-2-5 32,-1-5-160,0-2-64,1-7 0,-1-10 32,0-15-96,1-5-64,6-2-160,5-1 0,4 3-224,10 0-96,2 0-128,6 1 32,0-1-32,1 2-64,12 4-416,-3 0-128,-3 2-640,-1 4-288,-5-1-2399,0 3-993,-1 0 1312</inkml:trace>
  <inkml:trace contextRef="#ctx0" brushRef="#br3" timeOffset="-51899.82">3446 4945 10240,'6'-5'3872,"-9"5"-2112,6 0 127,0 3 1633,-3 2-992,0 6-384,6-2-768,-6-1-256,6 2-640,-3 5-224,3 3-96,1 2-192,-1 0-32,0-1-672,0-2-256,-2-4-960,-1-2-384,0-2-224,-3-4-128,0-5-2943</inkml:trace>
  <inkml:trace contextRef="#ctx0" brushRef="#br3" timeOffset="-51709.82">3467 4943 9472,'-21'-67'3520,"15"42"-1920,3 0-32,0 17 1343,-1-3-1023,-2 0-384,6 3-928,0 0-384,6 2-128,1 3-704,2 3-224,0 6-544,3 2-224,-3 0-544,7 4-159,-3-1-801,-1-3-256,-2 0 416,-1-2 8576,-3-1-1376,-3 1-33,-3-1-1087,-3 3-640,0-2-672,0 2-320,0-2-832,0 2-320,0 6-160,-1-1-192,4 2 32,4-2 0,5-2 64,3 1-96,7-4 0,2 2-32,1 2 0,-3-1 64,-3 2 64,-1 4-32,-5 0-32,-4-1 224,-3 1 160,-6-1 96,-6-2 96,-7 0-256,-3-3-96,0-3-288,1-2-96,2-6-800,4-3-256,0-6-768,2-7-352,4-6-960,3 0-384,3-8-1983</inkml:trace>
  <inkml:trace contextRef="#ctx0" brushRef="#br3" timeOffset="-51209.82">3642 4614 12928,'12'11'4831,"-3"5"-2623,1 17-1248,-7-13 1344,3 10-544,0 6-96,0 9-640,-3-4-320,0-3-416,0-2-256,-3 3-64,0 0-32,0-3-64,0-6-480,0-5-160,0-6-832,0-5-320,-3-6-384,0-5-192,-6-6-3295</inkml:trace>
  <inkml:trace contextRef="#ctx0" brushRef="#br3" timeOffset="-50959.82">3620 4929 11392,'3'0'4224,"6"0"-2305,4 3-1119,-7-3 1152,3 3-224,4 2 32,-1-2-448,6-1-96,1 1-672,0-3 32,3-3 64,-3-2-160,-4-3 0,0-1-288,-6-5-64,-2 0-64,-7 1 32,-7-1-64,-2 3-32,-6 5 32,0 9 32,-1 11 96,6 8 128,1 0-128,0 1-96,2-2-32,4 4 32,3 0-32,3 0-32,7-3-64,2-3-32,4-5-288,0-5-96,-1-7-160,3-4-96,4-7-224,-6 1-64,-1 0-64,-2 0-32,0 2 448,-4 3 256,-3 3 256,0 3 160,-3 3 160,0 2 128,0 0 64,0 0 32,0 1 160,-3-4 96,0 0 320,0-2 96,-3-3-128,0-3-32,0-2 0,-3-3 0,0-6-128,0 0-96,3-3-288,3-2-160,3-11-128,0-9-96,3 0 32,0 6-32,0 8 0,3 6 0,7 5-288,3 9-128,3 5-416,0 2-192,-1 7-1664,0-1-640,1 0-4192</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06T22:30:24.828"/>
    </inkml:context>
    <inkml:brush xml:id="br0">
      <inkml:brushProperty name="width" value="0.05292" units="cm"/>
      <inkml:brushProperty name="height" value="0.05292" units="cm"/>
      <inkml:brushProperty name="color" value="#177D36"/>
      <inkml:brushProperty name="ignorePressure" value="1"/>
    </inkml:brush>
    <inkml:brush xml:id="br1">
      <inkml:brushProperty name="width" value="0.05292" units="cm"/>
      <inkml:brushProperty name="height" value="0.05292" units="cm"/>
      <inkml:brushProperty name="ignorePressure" value="1"/>
    </inkml:brush>
    <inkml:brush xml:id="br2">
      <inkml:brushProperty name="width" value="0.05292" units="cm"/>
      <inkml:brushProperty name="height" value="0.05292" units="cm"/>
      <inkml:brushProperty name="color" value="#FF8000"/>
      <inkml:brushProperty name="ignorePressure" value="1"/>
    </inkml:brush>
    <inkml:brush xml:id="br3">
      <inkml:brushProperty name="width" value="0.05292" units="cm"/>
      <inkml:brushProperty name="height" value="0.05292" units="cm"/>
      <inkml:brushProperty name="color" value="#ED1C24"/>
      <inkml:brushProperty name="ignorePressure" value="1"/>
    </inkml:brush>
    <inkml:brush xml:id="br4">
      <inkml:brushProperty name="width" value="0.05292" units="cm"/>
      <inkml:brushProperty name="height" value="0.05292" units="cm"/>
      <inkml:brushProperty name="color" value="#3165BB"/>
      <inkml:brushProperty name="ignorePressure" value="1"/>
    </inkml:brush>
    <inkml:brush xml:id="br5">
      <inkml:brushProperty name="width" value="0.05292" units="cm"/>
      <inkml:brushProperty name="height" value="0.05292" units="cm"/>
      <inkml:brushProperty name="color" value="#68349C"/>
      <inkml:brushProperty name="ignorePressure" value="1"/>
    </inkml:brush>
  </inkml:definitions>
  <inkml:trace contextRef="#ctx0" brushRef="#br0">5712 0 15616,'-2'13'5887,"2"-13"-3199,-2 32-2208,2-28 1344,0 6-640,-2 10-32,2 3-544,0 2-192,2 1-256,2-1-64,-1-2 32,0-1-160,1-5 32,-2-3-640,0-4-288,-1-5-1024,-1-3-352,-1-2-1248,-3-2-480,-1-6-1663</inkml:trace>
  <inkml:trace contextRef="#ctx0" brushRef="#br0" timeOffset="0.99">5652 112 15872,'4'-2'5887,"-3"0"-3199,4-2-2080,1 3 1440,3-2-832,1 1-192,1-1-544,1 0-160,2-1-192,0 4-160,0-2 0,-1 0 96,-7 2 32,1 0-32,-1 0-64,-1 0 96,-5 4 0,-1 8 320,-3 2 192,-2 1-192,-1 3 0,3 2-224,0 2-128,2-2-32,2 3-32,2-6 0,2-2 0,4-4 0,2-4 0,4-1 0,0 1 0,-2-7 0,-2-3 0,-2-1 0,3-6 0,1-11 0,-5 4 0,-2 3 0,-3-9 0,0 4 0,-6 2 0,3 3 0,-6 2 0,-1 2-224,-4 2 0,2 0-672,-2 7-288,1-1-896,4 9-352,0 3-1248,3 2-448,4 0-1919</inkml:trace>
  <inkml:trace contextRef="#ctx0" brushRef="#br0" timeOffset="1.99">5929 83 16895,'-2'1'6336,"2"-1"-3456,-1 11-2720,1-3 1280,1 6-448,3 3-32,0 3-448,0 4-160,2-1-224,-1 2-32,-2-8 96,1 1-160,0-8-32,0-1 0,-3-4 64,1-2 32,-2-3 96,0-3-96,-2-7-64,-1-4 0,-1-4-32,-2-2 128,3-4 160,0-1-160,3 5 0,2 7 0,1 3 0,0 2-160,7-3 32,1 3-64,-1 4-64,2-1-832,2 2-384,-2-1-1312,1 4-544,4 0-4224</inkml:trace>
  <inkml:trace contextRef="#ctx0" brushRef="#br0" timeOffset="2.99">4422 228 14208,'0'4'5343,"1"-2"-2879,1-2-2240,0 0 1152,0 0-32,0 0 224,1-2-576,4 0-256,2-5-448,1 4-128,-1-5-32,0 2-64,-4 1-64,0-1-64,-1 0-32,-4-9-160,-4 1-64,-3 4 224,2 7 128,0-3 352,-3 9 128,-3 3 256,2 2 64,2-2-288,0 11-160,0 8-32,3 1 0,4-7-96,4-8-96,-3-2-64,7 0-96,5 3-192,5-4-128,0-2-608,0-4-192,-1-1-1184,2-1-448,-2-1-1600,3-4-671,-6-3-641</inkml:trace>
  <inkml:trace contextRef="#ctx0" brushRef="#br0" timeOffset="3.99">4669 150 13952,'-3'-3'5183,"3"3"-2815,-9 0-1280,9 0 1440,-5 0-480,1 0 0,-8 3-736,0 0-256,0 8-608,1-1-128,-1 8-96,3-1-96,0 2-96,2 4 0,3-3-32,8-6-224,3-4-96,-2-2-160,8-3-64,-1-2 32,2-3 64,7-3 192,0-5 128,-3-8 32,-3-7-32,-3-4 0,-3 2 96,-3 8-64,-4-17 32,-1 5 352,-2-2 96,-1 4 448,0 5 192,0 6-608,0 14-288,1 2-32,1 11 32,0-4-32,1 24-64,3 18 0,1-6-32,0-6-352,3-2-160,-4-4-1312,5-8-544,-4-6-3296,6-4-1471,3-17 1119</inkml:trace>
  <inkml:trace contextRef="#ctx0" brushRef="#br0" timeOffset="4.99">3809 63 9984,'0'-13'3680,"0"10"-1984,0 3-1984,2 9 4159,-2-2-991,2 4-736,0 9-608,1 5-960,-1 6 0,0 3 64,-1-6-288,1-1-32,0-3-128,0-3 32,0-1-64,-1-5 64,1-3 0,-1-2 32,2-8 352,-1-6-320,-1 0-96,1-3-96,-1-9 0,3-7-64,1-2-32,4 0-64,7-2-32,-1 9-32,2 5 96,1 7-288,5 6-32,0 6 384,-5 6 192,-1 3-160,-4 4-64,-3-2 32,-3-2 96,-5-2 320,-6-4 96,-4 4-128,-5-3-96,1-3-96,0-6-64,-2 2-192,-2 1 32,-1-4-416,-5-4-224,4 0-704,1-8-352,5 0-1504,5 2-608,7 0-2975</inkml:trace>
  <inkml:trace contextRef="#ctx0" brushRef="#br0" timeOffset="5.99">5430 96 13056,'-1'-1'4927,"1"1"-2687,-2 1-1216,2 1 1472,-2 3-736,1 4-128,-1 4-608,2 1-256,0 4-416,2 3 128,1-1 128,2 0-320,1-2-160,-1-3-224,1-1-96,-2-4-896,-1-3-416,1-1-960,-4-2-384,0-4-4127</inkml:trace>
  <inkml:trace contextRef="#ctx0" brushRef="#br0" timeOffset="6.99">5422 82 13056,'-6'-9'4831,"6"9"-2623,4-4-1664,-2 0 1152,1 3-1120,1-3-320,-1 4-1728,1 0-608,3 2-3903,-1 3-1633,0 0 3936,-1 0 1888</inkml:trace>
  <inkml:trace contextRef="#ctx0" brushRef="#br0" timeOffset="7.99">5627 95 14464,'-5'-5'5439,"-4"1"-2943,1 2-1856,0 0 1312,3 2-832,0 0-160,-3 0-288,-5 2-128,0 1-288,4 2-32,3 1 96,2 2-192,2 1-64,6 1-32,4-1-32,5 0-160,1 2 32,-1 1-96,-3 3 0,1 2-32,-6-3 64,0 3 128,-1-1 96,-4 0 352,-3-6 224,0 1 96,-4-5 64,-3 0-288,-2-4-128,-1-2-288,-3-4-96,5-4-992,1-1-448,2-5-1504,2-4-576,-3 1-3583</inkml:trace>
  <inkml:trace contextRef="#ctx0" brushRef="#br0" timeOffset="8.99">4070 77 14848,'0'4'5631,"2"-5"-3071,-2 9-1920,3 2 1312,1 8-704,0 5-64,2 8-512,-3-1-96,-2-4-320,4-4-160,-1-1 0,-4-3-64,4-2-32,-4-2-480,3-3-160,-1-3-1152,-2-3-448,0-5-1312,0 0-480</inkml:trace>
  <inkml:trace contextRef="#ctx0" brushRef="#br0" timeOffset="9.99">5124 189 13184,'0'3'4927,"1"0"-2687,3-3-1632,-1 0 1184,1 0-288,1-3-32,2 0-672,0-3-320,2 4-288,0-1-96,1-5 32,-1 2-64,-1-6 32,0 4-64,-3-4 64,-1 3-128,-4 0 0,-2 1 32,-4 2 0,-3 1 0,1 2 64,-3 1 448,-3 7 288,1 6 32,-2 3 64,5 5-384,1 2-64,2 2-128,5 3-32,4-3-160,3-4-96,2-5 64,2-2 0,1-5-128,5 1 32,1-4-768,1-1-320,-1-6-992,-2 1-352,-1-4-1408,1 2-512,-4 0-1791</inkml:trace>
  <inkml:trace contextRef="#ctx0" brushRef="#br0" timeOffset="10.99">5367 98 9984,'-2'-3'3680,"2"1"-1984,0-1-640,0 1 1151,0 1 33,0 0 160,-5-1-480,2 0-128,-6 2-1024,-5 2-32,-1 1-32,4 2-384,2 3-192,2 1-64,2 2-64,3 0 0,5 0 64,4-1-32,6 2-32,1-2 32,2 3-32,-4-2 0,0 0 0,-5 3 0,1-3 0,-4 0 0,0 1 64,-4-1 96,-4-2 128,-2-2 0,-2 1 64,-4-4-192,0 2-96,-3-2-256,2-4-128,0-4-960,3-2-352,2-2-1280,0-3-480,4 2-3423</inkml:trace>
  <inkml:trace contextRef="#ctx0" brushRef="#br0" timeOffset="11.99">4929 132 8704,'0'0'3328,"0"0"-1792,0 3-800,0-3 992,3 4-129,-3 0 1,6 3-256,-3 3-96,0 4-704,1 4 160,-2-1 64,3 3 32,-2-4 0,-3 0-192,4-1-32,-4-7-320,4 2-96,-2-6-32,-2 2 64,-2-2-32,-2-4 0,0-4-32,2 1 0,-1-8-64,0-3-64,-1-5-64,-1-1 32,5 1 32,0-4 0,7 2 0,1 3 0,4 1 0,-1 4 0,2 2 0,-1 0 0,1 5 64,-1 1 32,0 2-128,0 3 32,-1 0-512,-1 2-128,0-1-800,-4 0-384,2 3-1472,-4-1-703,0 0-1569</inkml:trace>
  <inkml:trace contextRef="#ctx0" brushRef="#br0" timeOffset="12.99">4182 192 11392,'2'3'4288,"-2"1"-2305,6 3-1311,-6-4 1120,2 3 32,3 2 96,0 1-352,6-4-160,1 0-800,2-2 0,0-2 32,-2-2-288,-2-2-32,2-3-192,-3-2-32,1 0-32,-5-3-64,-3 3-128,-2-4 0,-3-2 0,-5 0-32,-4 3 32,-3 5 0,2 6 288,-1 3 128,3 3 64,3 8 96,1 7 128,1 0 32,3 2-192,-1-2-96,4-3-96,4-4-64,3-1-96,5-2 32,2-3-128,0-2 0,1-3-256,3-1-128,2-4-992,-1 0-352,0-2-1984,-3-4-800,-3-1-2271</inkml:trace>
  <inkml:trace contextRef="#ctx0" brushRef="#br0" timeOffset="13.99">4641 428 7168,'0'0'2720,"0"0"-1472,0 1-768,0-1 832,0 1-224,1-1 32,-1 1-288,0 0-65,1 0-415,0 0 128,0 1 96,0 0 32,0-1 32,0 1-96,0 0 64,1-1-192,0 0-96,-1 1-96,1 1 0,0-1 0,1 1 96,-1 1-32,0-1 64,0 0 0,1 1 32,-1 0-64,1 2-32,-1-1-256,2 0-64,-1 0 64,0 1 32,0 0-96,0 0 32,0-1 0,0 3 64,-1-1 32,1 1 32,0-2 64,0 1 96,0-2-64,0 1 32,0 0-96,0 1 0,0-3-96,0 2 32,0-1-64,-1 2-32,1-1 96,0 1 0,-1-2 32,1 2 0,0-1 0,0 1 0,-1-1 0,2 0 64,-2-1-96,1 0-64,-1 0 0,1 0 32,-1 0-32,0-1-32,-1 0 32,1 1 32,0-1 32,0-1 32,-1 1-160,1 0-32,0-1 32,0 1 64,-1-2-64,1 1 0,0 0 32,-1-1 64,0 1-32,1-2-32,-1 1 32,0 0-32,1 0 0,-1 0 0,0 0 64,1 0 32,-1-1-32,0 1 32,1 0-128,-2 0 0,2 0 32,-2 0 0,1 0 0,-1-1 64,0 0-96,1 1 0,0-2 32,-1 2 64,0-1-96,1 0 0,-1 0 32,1 0 64,-1 0-448,0 0-160,0 0-640,0-1-288,0 1-1472,0-1-576,0 0-2335</inkml:trace>
  <inkml:trace contextRef="#ctx0" brushRef="#br0" timeOffset="14.99">4558 589 7296,'0'0'2720,"0"1"-1472,0 0-672,0-1 736,0 0-192,0 0 0,0 0-33,0 0 129,1 0-672,0-1 128,-1 0 64,1 1 32,-1-2 96,1 0-192,0 0-96,0-1-64,0 0 0,0 1-128,1-2-64,0-1 160,1-1 128,0 0-160,0 0-96,0-1-192,1 0-64,-1 1-32,1 0-64,-1 1 32,0-1-32,0 1 0,0-1 0,-1 1 0,1-1 64,0 1-32,-1 1-32,0 0 32,1-1 32,-1 1-32,0 0-32,0 0 32,0 0 32,-1 1-32,0 1-32,1 0 32,-2 0-32,1 1 0,0-1 0,0 1 0,0 0 64,-1 0-32,1 0 64,0 0-128,-1-1-64,2 2 64,-2-1 64,0 0 0,1 1 64,-1-1-64,0 1 64,0 0-64,0 0-32,0 0-544,0 0-192,-1 0-1920,1 0-736,0-1-2975</inkml:trace>
  <inkml:trace contextRef="#ctx0" brushRef="#br0" timeOffset="15.99">4812 753 5504,'0'0'2112,"0"1"-1152,0-2-416,0 1 704,0 0-160,0 0 32,0 0-32,0 0 64,0 0-640,0 0 128,0 0 95,0 0-255,0 0-32,0 0-128,0 0 32,0 0 96,0 0 32,0 0-192,0 0-32,0 0 0,0-1 64,0 0-32,1 0 64,0 1-128,-1-2-64,1 0-64,0 1-96,0-1 32,0 0-32,0-1 0,1 1 0,-1 0 0,1 0 64,0-1-32,0-1-32,1 0 32,-1 0-32,0 0 0,0 0 0,1 0 0,-1 0 0,1-1 0,0-1 0,0 0 0,1 1 0,0 0 0,-1 0 0,0-1 0,-1 2 64,2-1-96,-2 1 0,1 0 32,-1-1 0,0 2 0,1-1 0,0 0-96,0-2 64,0 1 32,-1 0 64,1 1-32,0-1-32,-1 1 32,0-2 32,-1 2-96,1-1 0,1 2 32,-1-1 64,0 1 32,0-1 96,0 1-96,0-1-64,1 0 0,-1 0 32,1 0-96,-1-1 0,0 2 32,0-1 0,0 1 0,-1 0 64,0-1-96,1 0 0,0 0 32,0 0 64,0 1-32,-1 0-32,1 1-64,-1-1 32,1 1 32,0 1 0,-1-2-96,1 1 64,0-2 32,-1 2 0,1-2 64,0 2 32,-2-2-32,2 2-64,-1 0-64,0-1 32,0 1 32,0 0 64,0 0-96,0 0 0,0 0 32,-1 1 0,1-1 0,0 1 0,-1-1 0,0 1 0,1 0 0,-1-1 0,0 1 0,1-1 64,-1 0-96,1 1 0,-1-1 32,1 0 64,-1 2-32,1-2 64,-1 0-128,1 2 0,-1-1-32,1 0 0,0 1 64,-1-1 0,0 1 0,1-1 64,0 0-32,-1 1-32,0 0-64,0 0 32,0 0 32,0 0 64,0 0-32,0 0-32,0 0 32,0 0-32,0 0-160,0 0 32,0 0-288,0 0-128,0 0-352,0 0-160,0 0-832,0 0-415,0-1-2369</inkml:trace>
  <inkml:trace contextRef="#ctx0" brushRef="#br0" timeOffset="16.97">4984 440 7168,'0'0'2720,"0"0"-1472,0 1-768,0-1 832,0 0-224,1 1 32,-1 0-288,0-1-65,1 2-415,0-1 128,0 1 96,0-1 32,0 1 32,0 0-96,1 0 64,-1-1-192,1 0-96,-1 1-96,1 1 0,0-1 0,1 1 96,-1 1-32,0-1 64,0 0 0,1 1 32,-1 0-64,1 2-32,-1-1-256,2 0-64,-1 0 64,0 1 32,1-1-96,-2 2 32,1-2 0,0 3 64,-1-1 32,1 1 32,0-2 64,0 1 96,0-2-64,0 1 32,0 0-96,0 1 0,0-3-96,0 2 32,0-1-64,-1 2-32,1-1 96,0 1 0,-1-2 32,2 2 0,-2-2 0,1 3 0,0-2 0,0 0 64,-1-1-96,1 0-64,-1 0 0,1 0 32,-1 0-32,0-1-32,-1 0 32,1 1 32,0-1 32,0-1 32,-1 1-160,1-1-32,0 1 32,0 0 64,0-2-64,-1 1 0,1 0 32,-1-1 64,0 1-32,1-2-32,-1 1 32,0 0-32,1 0 0,-1 0 0,0-1 64,1 1 32,-1 0-32,0 0 32,1 0-128,-2 0 0,2 0 32,-2 0 0,1 0 0,0-1 64,-1 0-96,0 1 0,1-2 32,0 2 64,-1-1-96,0-1 0,0 2 32,1-1 64,-1 0-448,0-1-160,0 2-640,0-2-288,0 0-1472,0 0-576,0 0-2335</inkml:trace>
  <inkml:trace contextRef="#ctx0" brushRef="#br0" timeOffset="17.97">5155 765 5504,'0'0'2112,"0"1"-1152,0-2-416,0 1 704,0 0-160,0 0 32,0 0-32,0 0 64,0 0-640,0 0 128,0 0 95,0 0-255,0 0-32,0 0-128,0 0 32,0 0 96,0 0 32,0 0-192,0 0-32,0 0 0,1-1 64,-1 0-32,0 0 64,1 1-128,0-2-64,-1 0-64,1 1-96,0-1 32,0 0-32,0-1 0,1 1 0,-1 0 0,1 0 64,0-2-32,0 0-32,1 1 32,-1-1-32,0 0 0,0 0 0,1 0 0,-1 0 0,1-2 0,0 1 0,0-1 0,1 1 0,0 0 0,-1-1 0,0 1 0,-1 0 64,2 1-96,-2 0 0,1 0 32,0-1 0,-1 2 0,0-2 0,1 1-96,0-1 64,0 0 32,-1 0 64,1 1-32,0-1-32,-1 0 32,0 0 32,0 1-96,0-1 0,0 2 32,0-1 64,0 1 32,0-1 96,0 1-96,0-1-64,1 0 0,-1 0 32,1 0-96,-1-1 0,0 2 32,0-1 0,0 1 0,-1-1 64,1 1-96,0-1 0,0 0 32,-1 0 64,1 1-32,-1 0-32,1 1-64,-1-1 32,1 1 32,0 1 0,-1-2-96,1 0 64,0 0 32,-1 1 0,1-2 64,0 2 32,-2-2-32,2 2-64,-1 0-64,0-1 32,1 1 32,-2 0 64,1 0-96,0 0 0,0 0 32,0 1 0,-1-1 0,1 0 0,-1 1 0,1 0 0,-1 0 0,0-1 0,0 1 0,1-1 64,0 0-96,-1 1 0,0-1 32,1 0 64,0 2-32,-1-2 64,0 0-128,1 2 0,-1-1-32,1 0 0,0 1 64,-1-2 0,0 2 0,1 0 64,0-1-32,-1 1-32,0-1-64,0 1 32,0 0 32,0 0 64,0 0-32,0 0-32,0 0 32,0 0-32,0 0-160,0 0 32,0 0-288,0 0-128,0 0-352,0 0-160,0 0-832,0 0-415,0 0-2369</inkml:trace>
  <inkml:trace contextRef="#ctx0" brushRef="#br0" timeOffset="18.97">5498 783 7168,'0'1'2720,"0"-1"-1472,0-2-768,0 2 832,0 0-224,-1-1 32,1 1-288,0-1-65,-1 0-415,0-1 128,0 0 96,0 1 32,0 0 32,0-2-96,-1 2 64,1-1-192,-1 1-96,1-1-96,-2 0 0,1 0 0,0-2 96,0 1-32,0-1 64,0 1 0,-1-1 32,1 0-64,-1-1-32,0-1-256,0 1-64,0 0 64,0-1 32,0 0-96,-1 1 32,2-1 0,-1-2 64,0 2 32,1-2 32,-1 1 64,0 1 96,0 0-64,0 0 32,0 0-96,0 0 0,0 1-96,0-1 32,0 2-64,1-4-32,-1 2 96,0 0 0,0 1 32,0-3 0,1 2 0,-1 0 0,1-1 0,-2 2 64,2 0-96,-1-1-64,1 2 0,-1-2 32,1 2-32,0-1-32,0 1 32,0 0 32,1 0 32,-1 0 32,1 0-160,-2 0-32,2 1 32,-1 0 64,1 0-64,-1 1 0,0-1 32,1 0 64,0 1-32,-1 0-32,1 0 32,0 0-32,-1 0 0,1 0 0,0 1 64,-1-2 32,0 3-32,1-2 32,0 0-128,0-1 0,0 1 32,1 0 0,-1 1 0,0 0 64,1-1-96,0 1 0,-1 0 32,0-1 64,1 2-96,0-2 0,0 2 32,-1-2 64,1 2-448,0-1-160,0 0-640,0 1-288,0-1-1472,0 1-576,0 0-2335</inkml:trace>
  <inkml:trace contextRef="#ctx0" brushRef="#br1" timeOffset="19.97">3625 1425 6016,'0'0'2272,"0"0"-1216,0 2-800,0-2 512,0 0-256,0 0 32,0 0-128,0 0 0,0 0-224,0 2 160,0-2 64,0 0 0,0 0 0,0 0 256,0 0 128,0 0 0,0 0 63,0 0-415,0 0-96,0-2-224,0-2-32,0 1 32,0-1 0,0-1-64,0-2 32,0-2 0,0-2 32,0-2-64,0-1 32,0-4-128,0 2 0,0 0 96,0-2 32,0 1-32,0-2-64,0 3-64,0 0 32,2 1 32,-2 5 0,0-12 128,0-1-128,0-2 0,-2 0 0,2 0 0,0 4-96,0-1 64,0 2 96,0 2 96,0 2 0,0 0 64,0 1-192,0 3-32,0-1 0,0 3 64,-2-5-96,-1-1 0,1-3 32,1-1 0,-1 3 64,0-1-32,0 4 64,2 1-128,-2 1-64,0 2 64,2 0 64,0 3 0,0 0 64,-3 0 0,3 2 32,-2-1 0,0-1 0,0 0-64,0-2-64,2 0 32,0 0-32,0 2 0,0 1 0,0 1-96,0 0 64,2-1 32,0 2 0,-2 1 64,2 0 96,0-1 64,1 1 32,-3-1 0,0 0 0,2 0-64,-2 1-32,0-1-96,0 1 32,0 1-64,0 2 64,0 0-128,0 0 0,2-2 32,2 1 0,1 1 0,2 0 0,1 0-96,0 0 64,0 0 32,2 0 64,2 0-32,2 0 64,2 0-128,2 0 0,-1 0 32,-2-2 0,2 2 0,1 2 0,0-2 0,2 0 0,2 0 0,1 0 0,-3 0 0,0 0 0,4 0 0,0 0 64,1 0-32,-3 0-32,1 0-64,-2 0 32,2 0 32,-9-2 0,0 2-96,4 0 64,-4 0 96,2-2 32,4 2-32,1 0-64,-3 0 32,6 0-32,-4 0 64,0 0 32,-1-2-128,-4 2 32,3 0 0,1 0 64,-1 0-32,-4 0-32,-2 0-64,2 0 32,-2 0 32,2 0 0,-1 0 0,-3 0 64,-1 0 32,0-2 96,-3 2-32,2 0 0,-2 0-192,0-2 32,0 1 0,0 1 0,0 0 0,0 0 0,0 0 0,0 0 0,-2 0 0,1 0 0,-1 0 0,0 0 0,-2 0-224,0 0-96,-1 0-736,-1-2-288,0 2-4511</inkml:trace>
  <inkml:trace contextRef="#ctx0" brushRef="#br1" timeOffset="20.99">5589 604 6016,'-6'-1'2272,"6"1"-1216,0 0-736,0 0 544,0 0-224,0 0-32,0 0-96,0 0 96,2 0-352,0 0 416,0 0 256,0 0-64,2 0-33,-2 0-95,0 0-96,0 0-256,2 0-160,1 0-128,0 0-96,-1 0 96,4 0 64,-2 0 128,5 0 64,1 0-160,0 0-64,2 0-64,-4 0 32,-6 0-64,6 0-32,-4 0-64,6 0 32,-2 0 32,3 0 0,-3 0 64,4 0 32,-1 0-128,2-2 32,-5 2-64,4 0 0,-4 0 64,0 0 0,0 0 64,5-2 32,-6 0-128,1 2-32,1 0 96,3 0 32,4 0 64,-6 0 0,-1-4 0,-2 4 0,5 0-160,-2 0-32,1 0 32,-1 0 64,-2 0 0,0 0-32,0 0-64,-4 0 32,0 0 96,0 0 32,0 0-32,2 0 32,-2 0-64,2 0-32,-2 0 32,3 0-32,-3 0 0,-1 0 0,2 0 0,-3 0 64,-1 0-32,2 0-32,-3 0-64,-1 0-32,1 0 64,0 0 0,0 0 96,0 0 32,-2 0-32,0 0-64,0 0 32,0 0 32,0 0-32,0 4-32,0-4 32,0 0-32,0 4 0,0-1 64,0-3-32,0 9-32,0-6 96,0 11 64,0-4 64,0 3 32,0-3-64,0 7-32,0 7-32,0 3 64,0-1-96,0-2 0,0-5-32,-2-3-64,2 0 32,0 0-32,0 2 0,2 2 64,-2-1-96,0 3 0,0-1 32,0 1 64,0 1-32,0 1-32,0-1 96,-2-3 64,0-1-64,0-4 0,2-4 96,0-1 32,2 1-96,-2-2-32,2 0-32,-2 2-64,2-1 32,-2 1-32,0 2 0,0-1 64,0-1-32,-4 2 64,4-1-128,-2 0 0,2 3 32,0-2 64,0 1-32,0 0-32,0 1 32,0-1 32,0 2 32,0-3 32,2-1-64,-2-1 32,0-2-64,0-2 64,0-1 0,0 1 32,-2-1-64,0 2 32,2-1-64,0 2-32,2 0 32,0 0 32,2 2-96,-4-5 0,0 1 32,0-1 64,0-2-32,0 2 64,0-3-224,0 0 32,0-3-736,0 0-352,-4 0-2048,-1-3-927,-4 3-1313</inkml:trace>
  <inkml:trace contextRef="#ctx0" brushRef="#br2" timeOffset="21.99">1773 631 10880,'0'-3'4032,"0"0"-2177,0 0-767,0 3 1344,0 0-384,0 0-96,0 0-896,0 0-384,0 0-416,0 0-256,0 0-32,0 0-736,0 0-320,0 0-896,0 3-384,10 3-3711</inkml:trace>
  <inkml:trace contextRef="#ctx0" brushRef="#br0" timeOffset="22.99">5580 623 7296,'0'-1'2720,"0"1"-1472,0-1-672,0 1 736,0 0-192,0 0 0,0 0-33,0 0 129,0 0-672,-1 1 128,1-1 64,-1 1 32,0 1 96,1-1-192,-1 1-96,0 2-64,0-2 0,0 1-128,-1 1-64,0 0 160,-1 2 128,0 0-160,0 1-96,0-1-192,-1 2-64,0-2-32,1 0-64,0-1 32,0 0-32,0 0 0,0 1 0,1 0 0,-1-1 64,0 0-32,1 0-32,0-1 32,-1 0 32,0 0-32,2 1-32,-1-2 32,0 1 32,0 0-32,2-2-32,-2 0 32,1-1-32,0 1 0,1-1 0,-1 0 0,0 1 64,1-2-32,-1 2 64,0-2-128,0 2-64,0-1 64,1 0 64,0-1 0,-1 1 64,1-1-64,0 0 64,0 0-64,0 0-32,0 0-544,0 0-192,1 0-1920,-1 0-736,0 1-2975</inkml:trace>
  <inkml:trace contextRef="#ctx0" brushRef="#br2" timeOffset="23.99">1926 787 11136,'0'-4'4224,"0"2"-2305,0 2-1055,0 0 1280,0 2-480,-8 5-96,5 5-448,-3 10-224,-1 3-512,-4 3-96,11 2 32,0 1-128,3-6 64,5-3-32,2-6 32,4-1-128,11-2-32,-1-7-96,4-6-32,-3-9 96,3-4 32,-4-6-32,1-6-64,-12-2 32,-6-1-32,-7-4 0,-11 1 0,-6 4 0,-5 2 64,-2 7-32,1 4-32,5 9-320,0 5-128,5 5-544,2 1-256,4 2-1248,-3 4-480,10 3-3167</inkml:trace>
  <inkml:trace contextRef="#ctx0" brushRef="#br2" timeOffset="24.99">2125 799 11392,'0'3'4288,"3"0"-2305,1 6-1183,0-3 1152,-1 7-640,1 5-192,-1 4-288,4 1-160,0 1-352,0-2 64,-3-4 128,-1-3-192,3-2-32,-6-3-160,8-4-32,-8-6 32,7-3 64,-7-6-32,3-8 64,-3-1-128,7-13-64,-3 1-96,0-2 32,2 4 32,1 6 0,4 4-96,2 5 64,5 7 32,-1 6 64,1 6 256,-3 4 160,-2 8 64,-2 7 32,-4 6-288,-1 0-160,1-3 96,1-3 160,-2-3-192,1-3-96,-3-7-512,0 0-128,-1-6-640,0-6-192,1-6-3872,3-6-1663,0-4 1023</inkml:trace>
  <inkml:trace contextRef="#ctx0" brushRef="#br2" timeOffset="25.99">1814 839 6912,'-7'-19'2624,"7"17"-1408,7-2-352,-7 4 928,0 0-96,0 0 63,0 0-31,0 0 128,0 0-1024,0 0 256,0 0 96,0 0-160,0 0-32,0 0-288,0 0-96,0 0-224,0 0-64,0 0-128,0 0 32,0 0-64,0 0 0,0 0-32,0-6 64,0 0-32,-7 0 64,7 0-192,0-1-96,0 5 32,0-2 0,0 0 32,0 2 0,0 2 0,0 0 0,0 2 64,0 6 96,0 1 128,0 6 64,0 4-96,0 2 0,7 1-160,-7-1 0,0 2-32,4-2 32,-4-2 0,0-4 96,0-2-96,0 0-64,0-4-96,0-3 32,0 0 32,0 1 0,0-5-224,0 2 0,0-4-768,-4-4-224,4-2-576,0 0-160,0 0-1984,4-4-799,-1 1-929</inkml:trace>
  <inkml:trace contextRef="#ctx0" brushRef="#br1" timeOffset="26.99">340 1080 6784,'-4'-10'2624,"4"2"-1408,0-6-448,0 6 864,0 0 0,0 8 64,0 0-33,0 0 1,7 8-896,1 7 544,6 7 192,2 4-224,1-1-96,-2 9-416,-1 14-64,6 0-352,0 0-128,2 3-64,-2-3 32,1-4-32,-4-7 64,-5-8-64,0 2 0,-2-21 32,1 2 32,2-9 32,7-11 0,-7-9-128,3-14-32,5-8 32,-8-6 0,-1-10-160,-4 11 32,5-4 64,-5 3 32,-8 1-32,8 3 32,-8 8 0,9 0 96,-5 7-96,-4 4-64,8 4-96,-8 3 32,0 4-256,0 4-64,0-4-320,0 11-128,0 0-352,0 3-128,0 5-608,0-1-160,0 4-1536,0 4-639,-8 0-865</inkml:trace>
  <inkml:trace contextRef="#ctx0" brushRef="#br0" timeOffset="27.99">4876 1012 8448,'0'0'3168,"0"0"-1728,0 6-352,0-6 1088,0 6-289,0 0 577,4 9-704,-4 6-928,6 5 64,-6 8 64,8-2-96,-2 7 32,1 11-288,0 6-128,0 14-64,-4 1-32,0-9-128,-3-5-96,0-4 288,0 4 64,0-7-160,0-2-64,0-16-96,0 1-32,0-6-192,0-6 32,0-3 0,0-7 64,0-2-32,3-6-32,-3-3-320,3-5-128,1-8-992,-1-1-384,-3-1-832,0 0-352,0 2-3647</inkml:trace>
  <inkml:trace contextRef="#ctx0" brushRef="#br0" timeOffset="28.99">5160 1014 8448,'0'0'3168,"0"0"-1728,0 6-352,0-6 1088,0 6-289,0 0 577,3 9-704,-3 6-928,6 5 64,-6 8 64,8-2-96,-2 7 32,1 11-288,0 6-128,0 14-64,-4 1-32,0-9-128,-3-5-96,0-4 288,0 4 64,0-7-160,0-2-64,0-16-96,0 1-32,0-6-192,0-6 32,0-3 0,0-7 64,0-2-32,3-6-32,-3-3-320,3-5-128,1-8-992,0-1-384,-4-2-832,0 2-352,0 1-3647</inkml:trace>
  <inkml:trace contextRef="#ctx0" brushRef="#br0" timeOffset="29.99">6172 1024 13440,'-6'0'4991,"-1"0"-2687,7 5-1920,0 0 1120,0 10-160,2 8 128,-2 7-448,2 8-160,1-6-480,1-2-160,-4 1-32,2 0-96,-2-5-64,6-2-448,-5-5-128,2-4-992,-1-4-448,2-4-1280,-2-6-576,-2-1-1759</inkml:trace>
  <inkml:trace contextRef="#ctx0" brushRef="#br0" timeOffset="30.99">5678 1090 9472,'0'-11'3520,"0"7"-1920,2 3-448,-2 1 1215,0 0-319,3 1-96,-1 4-320,0 8-160,1 5-800,-1 5 96,2 6 0,-1 2-192,-1-7 0,0 0-352,1 1-64,-1-2-96,0-1 32,-2 0-224,2-10 32,0-1-608,2-4-256,-2-5-768,2-6-288,-2-1-1024,0-2-480,-2-6-2079</inkml:trace>
  <inkml:trace contextRef="#ctx0" brushRef="#br0" timeOffset="31.99">5758 1041 10880,'3'2'4128,"1"-2"-2241,4 7-735,-7 0 1376,2 10-416,-1 4-128,3 6-640,-3 5-192,0 1-672,0-10-64,1-2 0,-1 1-224,0-3-96,-2-1-224,3-3-64,-1-4-832,1-3-288,-3-2-896,4-6-288,0 0-3999</inkml:trace>
  <inkml:trace contextRef="#ctx0" brushRef="#br0" timeOffset="32.99">3858 1272 7936,'2'2'2976,"0"-2"-1600,2-3-416,-4 3 1088,2-5-161,-2 1 609,2-5-672,-2-2-960,-2 0 32,-2 1 64,-2-1-96,0 1-32,-2 4-192,-2 2-64,-5 4-192,4 2 0,-1 8 64,-2 5 96,-1 3-160,3 2 32,2 1-128,4-5 64,4-1-64,6-3 0,2-1-96,4-2-32,6 0-32,7-3 0,0-3-160,-2-1 32,-1-2-352,0 0-96,3-4-640,-6-3-224,0-2-1088,-3-2-416,-4 0-1536,-2 1-671,-4 2-65</inkml:trace>
  <inkml:trace contextRef="#ctx0" brushRef="#br0" timeOffset="33.99">3929 1077 12160,'-5'0'4575,"5"-2"-2495,0 5-1440,0-1 1120,0 4-64,0 5 96,0 5-544,0 5-224,0 4-576,2 5-64,-2-2-32,3-2-192,-1-2-32,0-4-64,0-6 32,0-3 0,2-2 32,0-2 0,0-5 0,0-6-64,0-5 32,0-7-128,0-5 0,0-6 32,2 1 64,0 3-96,0 4 0,2 3 32,1 6 0,-2 7-96,1 8 64,-2 6 160,0 7 160,-1 6-96,-1 0 64,0 0-160,0-4 0,2-5-96,-6-2-32,4-2-544,-2-2-160,0-2-928,0-2-288,-2-3-960,2 2-384,0-6-2751</inkml:trace>
  <inkml:trace contextRef="#ctx0" brushRef="#br0" timeOffset="34.99">5890 1255 12416,'-5'0'4639,"5"0"-2495,3 0-1568,-3 0 1088,5 3-160,-1 1 64,0-1-320,5 1-128,-4-1-608,2-1 32,-1 0 96,7-2-160,-5-2 0,4-5-384,-3-2-96,-2-2 32,0-3 96,-7-2-96,0 1-32,0 2-160,-7-2 32,0 4 64,-2 6 32,-3 5 160,-4 5 160,-2 7-96,4 5 64,1 4 32,5-1 160,4-6-192,6-1 0,5-1-128,3 1-96,-2-1-224,1-1-32,4-2-608,3-3-192,0-5-1024,-1-1-352,4-1-1216,-6-1-448,0-3-1759</inkml:trace>
  <inkml:trace contextRef="#ctx0" brushRef="#br0" timeOffset="35.99">6085 1172 11648,'0'-14'4288,"0"8"-2305,0 3-767,0 3 1344,0-2-352,-2 2-128,-3 2-544,-4 7-224,-5 7-736,-2 6 128,0 0 160,5-1-352,3-2-32,0 1-224,8-3-96,0 2-160,11-3 0,1-4-64,-1-3 0,5-3-288,0-6-160,7-4-672,0-1-192,-2-3-704,4 2-224,-9-5-1376,-4-4-576,-3-3-1439</inkml:trace>
  <inkml:trace contextRef="#ctx0" brushRef="#br0" timeOffset="36.99">6099 1270 11648,'-3'0'4288,"8"-3"-2305,0 1-1119,1-1 1184,4-1-672,1 1-160,3-1-576,6-1-160,-1-2-288,-3 1-128,-2-2 32,-2 3-128,-1 0 0,-2 2-1184,-2-1-512,-3 2-1824,1 4-767,2 2-705</inkml:trace>
  <inkml:trace contextRef="#ctx0" brushRef="#br0" timeOffset="37.99">6287 1190 13952,'-2'4'5183,"0"3"-2815,-1 4-2048,3-10 1088,0 6-544,0 8-32,0-1-288,0 0 0,0-1-320,0 0-192,3-1-64,-3 1-384,2-4-160,-2-2-960,2-2-352,0-1-1440,0-1-511,3 1-1217</inkml:trace>
  <inkml:trace contextRef="#ctx0" brushRef="#br0" timeOffset="38.99">6261 1117 10880,'-2'-8'4128,"4"3"-2241,1-1-2271,-3 5 576,3-1-1919,-1 0-705,2 4-1632,3 1-736</inkml:trace>
  <inkml:trace contextRef="#ctx0" brushRef="#br2" timeOffset="39.99">2223 1109 10624,'0'-2'3936,"0"-2"-2112,0 0-2208,0 4 640,0 0-2432,6 0-960,5 4-736,-4 6-192</inkml:trace>
  <inkml:trace contextRef="#ctx0" brushRef="#br2" timeOffset="40.99">2318 1162 10240,'0'19'3872,"6"-8"-2112,1 15-993,-1-17 1121,2 4-256,-1-1 64,0 4-576,0 2-224,0-3-512,-4 5 32,4-5 32,1-3-224,-8-5-64,6 5-32,-6-6 0,0-6 128,0 0 96,-6-9-64,6-7 64,-8-6-64,1-3 0,4-6-160,0 1-96,3 2 0,0 3 32,6 6-96,1 4-64,4-4 64,3 7 0,0 3-128,0 3 32,0 2-576,-1 4-192,2 4-864,-5-2-384,-2 5-2048,2 2-927,-4 0 319</inkml:trace>
  <inkml:trace contextRef="#ctx0" brushRef="#br2" timeOffset="41.99">2645 1162 14464,'0'-12'5439,"0"6"-2943,-10-4-2144,10 4 1248,-7 3-704,0 0-128,-3 3-96,-5 3-32,-2 3-352,-1 3 32,1 4 32,3 2-128,0 0-64,7 1 0,0-3-32,7-1-160,7-3 32,3 1 0,8-1 64,0-3-96,-1 0 0,1 0 32,3 4 64,-11-4-32,4 9-32,-11 1-64,4-3 192,1-1 64,-8 1 96,-8-1 160,-2-3-64,-4-2 32,-4-7-160,-3 0 0,-3 0-224,-1-10-32,4-2-512,5-1-128,1 7-1024,1 0-384,14 3-3488,0 3-1535,8 6 1343</inkml:trace>
  <inkml:trace contextRef="#ctx0" brushRef="#br2" timeOffset="42.99">1811 1202 9600,'-4'0'3584,"4"0"-1920,0 0-736,0 0 1151,0 7-415,0 2 0,4 4-416,-1 5-128,1 7-608,3 6 96,0 3 128,0 0-96,0-3-64,0 0-256,0-9-64,-4-7-128,0 4-32,1-10-32,0 4-64,-4-8 224,0 3 96,-4-18 32,0-9-160,-2-6-128,-1-8-32,0-5 32,0-8-32,3-8-32,4 14-64,4 6 32,3 6 32,3 6 0,4 4-96,0 5 64,4 4 32,6 6 0,-6 6 0,-1 10 64,1 5-96,-11 4 0,-1 0 96,-6-1 32,0-2 160,-10 3 96,-1-1-64,5 1 0,-5-6-96,1-1-32,-1-8-256,-4-7 0,2-7-544,2-2-192,4 0-1152,1 0-480,6-1-1152,0 4-543,3 2-1441</inkml:trace>
  <inkml:trace contextRef="#ctx0" brushRef="#br2" timeOffset="43.99">2035 1240 15232,'-15'3'5695,"15"-3"-3071,0 3-1920,-3 0 1344,-4 3-800,7 0-160,-3 3-512,3 1-128,0 5-256,3 5 0,4-2 32,-1-3-32,9 4 32,3-10-64,1-2 64,3-2-128,-1-10 0,0-2-32,-7-2-64,-3-10 32,-4 1 32,2-5-96,-9-1 0,0-4-32,0 4 0,-9 2 64,2 3 64,-11 6-96,0 4 0,1 6-128,3 6 32,-3 3-160,-1 7 32,0-1-448,12 4-96,-4-4-704,10 1-320,0-4-1152,10-3-448,0-3-2751</inkml:trace>
  <inkml:trace contextRef="#ctx0" brushRef="#br0" timeOffset="44.99">4584 1221 14080,'-2'8'5279,"4"-2"-2879,0-3-1312,0-1 1504,-2-2-640,4 3-160,0-1-672,2 0-320,5-2-448,0 0-96,2-4 64,-2 1-192,2-4 0,-1 0-64,-2 0 32,-2-2-64,0-2-32,-4-1 32,0-3-32,-4 2 0,-2 4 0,-4 4 64,-6 5 32,-4 9-32,0 2-64,0 9 32,-3 7-32,3 3 0,4-6 0,4-2 0,6-1 0,4-4 0,2-1 0,4-3 0,9-4 0,0-4 0,4-3 0,-3-2-224,0-2 0,-2-2-2656,2-4-1184,-2-7-4000</inkml:trace>
  <inkml:trace contextRef="#ctx0" brushRef="#br2" timeOffset="45.99">2240 1146 12416,'0'0'4639,"0"0"-2495,0 0-1376,0 0 1280,0 0-640,0 7-160,0 2-96,0 6 0,0 4-640,0 0-96,0-3 32,7 5-128,-7 1 64,7-4-224,-3 1-32,3-6-64,-1 2-64,-6-6-544,4 7-192,3-10-864,-7-3-320,7-9-3840,-7 0-831</inkml:trace>
  <inkml:trace contextRef="#ctx0" brushRef="#br2" timeOffset="46.99">2188 1171 5376,'0'0'2112,"0"-3"-1152,0 0-64,0 3 864,0 0 160,0 0 128,0 0-1,0 0 65,0 0-1152,0 0 512,0 0 256,0 0-384,0 9-96,0 4-544,0-1-128,0 4-128,0 0 32,7-1-192,-4 7-32,-3-4-128,7 1-32,-7-3-32,8-1-64,-8-3 32,0 1-320,3-4-64,-3-3-512,0 1-192,0-2-832,0-5-416,7-5-4031,-1 5-2209,-6 0 4064</inkml:trace>
  <inkml:trace contextRef="#ctx0" brushRef="#br0" timeOffset="47.99">5402 1294 6272,'0'0'2368,"3"-2"-1280,2-3-768,-3 2 544,0-1 64,3-2 160,-1-1 160,-1-2 96,-1 0-704,-2-1 479,-2-2 257,-1 2 32,-1-3 128,-3 3-96,0 1 64,-2 1-192,-2 5-32,-1 6-224,1 7 0,-1 2-256,0 6-32,1 0-288,-1-4-64,6 2-96,1 1-32,3 0-96,4 1-32,3 2-192,1-7 32,6 1 0,4-5 64,3-2-256,1-7-32,-2-7-800,1 0-288,1 2-1376,-1-6-512,-3 5-2912,-3-1-2623,-3-2 3295</inkml:trace>
  <inkml:trace contextRef="#ctx0" brushRef="#br0" timeOffset="48.99">5526 1231 12928,'-4'-6'4831,"2"6"-2623,-1-1-960,1 1 1536,-2 3-576,-1 5-96,-2 3-736,0 1-192,2-1-704,2 0-160,1-1 32,4 3-160,1 1-32,7-1-64,2 1 0,1-5-64,6-5 64,-1 0-128,-4-8 0,-1 0 32,-1-5 0,-1 2-160,-1-2 32,-4-5-224,-1-3-32,-5 0 160,0-5 96,-5 1 32,1 1 32,-3 5 0,-4 5-64,-1 7-608,1 4-256,0 8-960,1 4-448,3 2-1632,4 0-607,3 1-1025</inkml:trace>
  <inkml:trace contextRef="#ctx0" brushRef="#br0" timeOffset="49.99">4185 1217 9472,'0'-18'3520,"0"14"-1920,0-1-544,0 2 1151,0 1 97,0 0 128,-3 0-352,3 2-64,-9 0-1152,1 4 128,-2 3 96,-2 3-288,-1 7-96,-1 2-320,4 3-96,4-2-160,2-6-96,3-1-96,1-1 32,3-3 32,5-2 64,4-2-96,0-1-64,3-2-96,-5-4 32,0-2-128,-1-4-32,4-5-64,-7-3 64,-2-5 32,-2-1 32,2 5 64,-2 5 128,-2 3 224,0 4 160,0 9 32,-2 4 96,2 6-160,0 3-32,0 3-192,0-5-64,2-1 0,2-4 0,0-1-576,0-2-256,2-2-608,0-1-256,-2-2-896,4-2-448,-1-4-2335,-3-3-2209,-1-4 2816</inkml:trace>
  <inkml:trace contextRef="#ctx0" brushRef="#br0" timeOffset="50.99">4285 1195 12288,'0'11'4575,"2"9"-2495,1-1-1440,-1-6 1120,-2 3-320,4-2-64,-2-1-416,0 0-192,0-3-448,0-1 0,0-2 96,-2-1-160,4-2-64,-4 0 256,0-4 64,0 0-224,0-4-96,0-6 0,0-6 96,0-7-64,0 0-64,0 3 192,0 2 96,2 2-224,0 2-128,6 8-288,0 2-608,0 4-224,0 6-800,1 2-352,-4 0-1952,7-1-863,-3 4-641</inkml:trace>
  <inkml:trace contextRef="#ctx0" brushRef="#br0" timeOffset="51.99">4508 1235 10112,'-2'-6'3776,"2"-6"-2048,-2 5-609,0 3 1281,0 0 0,-3 1 64,1-2-160,-2 1-64,2 3-1248,0-1 0,-6 4 0,-8 6-416,0 5-128,-2 3-288,6 3-128,3 7 0,3-9-32,6-4 0,2-2 0,6-2 0,4-4 0,5 1 0,-3-5 0,0-1 0,0-3 0,-2-4-96,2-7 64,-2-7-32,0-1 0,0 1 64,1 2 64,-3 7-96,-1 2 0,-1 6-32,1 3 0,-1 14 64,0 6 0,0 7 0,-2-3 0,0 0 64,-2 4 96,-4 2-64,-2-2-64,-4-1 0,0-2-32,-2-5 0,-2-2 0,2-5 0,2-7 0,-3-5 0,-3-3 0,0-6 0,0-8 0,2 2-352,2 1-96,2 1-832,2 2-384,6 2-1152,4 2-544,4 2-2880,0-1-2175,8-5 3519</inkml:trace>
  <inkml:trace contextRef="#ctx0" brushRef="#br0" timeOffset="52.99">6393 1218 16767,'0'2'6336,"0"0"-3456,-3 5-2592,1-1 1376,0 1-768,2-3-192,-3 7-288,1 2-32,2 2-224,0-3-96,2 1-32,3 1-32,0-4 64,1-4-32,4-2-32,1-2 32,3-4-32,0-3-96,-5 0 64,-3 1-128,2-3 32,-4 1-224,-4-14-32,0 8 64,-10-11 128,2 7-256,-1-1-32,-1 3-512,-3 5-192,1 0-1344,-2 11-608,3 0-3263</inkml:trace>
  <inkml:trace contextRef="#ctx0" brushRef="#br0" timeOffset="53.99">6506 1215 13440,'-3'10'4991,"3"-10"-2687,3 17-1408,-1-17 1376,0 11-672,0-6-128,1 4-576,-3-2-256,2 3-352,0-4-64,0 5 0,1 2-32,-1 1 32,-2-5-128,0-2-64,0-1 0,0-6 32,2-4-32,1 0-32,1-4-128,2 4 0,-4 2 0,2-16-32,1 5 32,-1-10 0,0 7 224,1 0 96,0-1 32,2 10 32,-3-1 224,2 15 128,0-2-96,-2 8-32,1-2-384,0 0-32,4 6-128,0 1-64,0-3-256,2-5-96,1-3-1216,0-1-576,-3-2-3264</inkml:trace>
  <inkml:trace contextRef="#ctx0" brushRef="#br3" timeOffset="54.99">2991 1250 8704,'-22'5'3232,"16"-2"-1728,-1 1-480,5-2 1119,0 0 1,1-2 160,1 1-640,0 1-224,1 0-832,5-1 352,5-1 128,5 0-160,2-1-64,5-1-128,3-1-96,4-3-64,-2 1-32,-2-2-224,0-1-128,-1 3-96,-3-1 0,-2 1-64,-2 2-32,-3 1-64,-4 0 32,0 1 32,-3 1 0,-3 0 64,-1 0 96,1 0 64,-3 0 32,-2 1-128,-2 3-32,-3 1-96,1 2-96,-1 2 64,-3 2 64,0 3 0,-1 5 64,1 0-64,0 2-32,2 1 32,0-3-32,2 0 0,1-5 0,-2 0 0,3-5 0,0 2 0,0-2 0,0-2 0,0-1 0,2 1-96,0-4 0,0-1-800,0-2-352,0 0-1280,2-2-544,4-5-4576</inkml:trace>
  <inkml:trace contextRef="#ctx0" brushRef="#br1" timeOffset="55.99">787 1284 9984,'-9'-15'3776,"9"10"-2048,0 5-1088,0 0 1023,0 0-319,0 5 0,0 2-224,0 8-32,0 7-608,0 4 64,0-4 96,0 15-224,0-4 0,0-14-32,0 3 64,0-3-160,0-5-32,9-4-64,-9-1 32,0-7-64,0-2 64,0-13-64,8-7 0,-8 3-192,4-1 32,5-2-64,4 5 0,6 4 64,-1-3 0,-6 14-96,9 0 0,-1 0 64,-3 11 0,-5-4 32,-3 8 64,-2-1-96,-7 5 0,-7-7 160,7 3 64,-9-1 64,-3 1 0,-5 3-224,-3-10 0,7 3-96,-7 0 0,11 0 0,-3-11-64,-4 0-480,11 0-160,-3 0-608,-1-11-256,9 3-1024,9 1-384,-1 0-2623</inkml:trace>
  <inkml:trace contextRef="#ctx0" brushRef="#br1" timeOffset="56.99">985 1390 8448,'0'0'3168,"0"0"-1728,0 0-544,0 0 960,0 0 31,0 0 33,0 8-480,0 3-160,0 1-736,0 5 32,0 9 0,5-7-256,-5 3-96,8-1-128,-8-1-96,0-6 32,0 5 32,0-12-544,0 0-192,0-3-736,0-4-256,0-4-1280,-8 1-543,8-5-1313</inkml:trace>
  <inkml:trace contextRef="#ctx0" brushRef="#br1" timeOffset="57.99">961 1264 9728,'0'-6'3584,"0"1"-1920,0 3-1312,0 2 831,0 0-863,0 0-224,0 0-1503,8 0-609,-8 2-2208,9 9-992</inkml:trace>
  <inkml:trace contextRef="#ctx0" brushRef="#br3" timeOffset="58.99">1132 2947 7296,'-4'0'2720,"8"0"-1472,-4 4-896,0-4 672,0 0 96,0 0 96,0 0-96,0 0 31,0 0-639,0 0 352,3 0 160,-1 2-96,0-2 0,1 0-160,5-2-96,-2-2 0,4 1-32,4-3-96,0-1 0,0 0-96,2-2 32,-2 0-64,-1-2 64,-1 3-128,2-2-32,0 2-128,4-4 32,0 0-128,0-2 0,5-2-32,1-6 32,4 3 0,0 0 96,-4-2-96,-1 1 0,-1 0 32,2-3 0,2 4 0,-1 2 0,-1-2 0,0 6 0,2 0-64,0 1 32,1-2 0,-3-5 32,-4 2 0,0-5 0,1 1 0,0 3 0,4-5-64,1-1 32,-2 1-64,6 1-32,-1 1-64,-1 4 32,-2 4 96,-2-2 32,-6-1 32,1-2 0,1-2-64,0-1 32,4-1 0,-4 3 32,0-2-64,2-2-64,5 0 32,-1 2-32,0-1-96,-2 6 64,-3-4 32,-1 2 64,2-2-32,2-1-32,0 0 32,0-3-32,-2 5 0,3-1 64,-1 0-32,0-2 64,1 1-64,-3 1 64,-2 3-128,0 0-64,0 1 128,3-2 32,-1-3-96,0 1 32,-2-3 0,0 1 64,3 2-32,0 2-32,0 1 32,-3-3-32,4 0 0,-6 2 0,-2 0 0,0 0 0,3 3 0,-3 3 64,-3 3-32,6 3-32,-3-7 32,-2 2-32,-2-2 0,1 1 0,0 1 0,1-1 64,3-4-32,-3 3-32,2-3 32,-4 5-32,1 1 64,-4 0 32,1 1-32,0 2 32,-2 0-128,-1 2-64,-1-1 64,-2 3 64,0-1 0,-4 4-32,4-1 32,-4 1-32,0 0-96,0 0 0,0 0-224,0 0-128,0 0-736,0 0-288,-2-2-2400,-4-4-1024,-4 15-1951</inkml:trace>
  <inkml:trace contextRef="#ctx0" brushRef="#br1" timeOffset="59.99">1375 1388 10368,'6'-15'3936,"-3"7"-2112,2 0-1057,-5 5 1121,0-5-448,0 5-128,-5 0-384,2-2-128,-3 5-448,-6 5 128,4 1 96,0 2-256,3 3-32,-2 0-96,2 1 32,5-2-128,0 2-64,5-6 0,-2 1 32,6 1-32,4 0-32,8-2-64,-2 9 32,3 1 32,-7-1 64,2-1-96,-5 1 0,-3 0 32,-4-1 64,-5 1 256,-5 1 160,-4-6 64,-3 2-32,1-6-64,-2-2 32,-4-4-192,4 0-32,2 0-192,3-4-64,-10 1-416,10 0-224,4 3-928,0-5-416,4-2-2592,8 0-1087</inkml:trace>
  <inkml:trace contextRef="#ctx0" brushRef="#br1" timeOffset="60.99">1 1343 11648,'0'0'4288,"0"4"-2305,8 0-959,0-4 1280,5 3-576,4-3-192,7 0-704,5 3-192,0 2-384,-4-5-160,1 0-64,-2 0-736,1 0-256,-1 0-2144,2-5-896</inkml:trace>
  <inkml:trace contextRef="#ctx0" brushRef="#br1" timeOffset="61.99">1156 1416 10880,'-5'-7'4032,"2"3"-2177,-5-7-1119,8 7 1120,0-3-672,-13 0-192</inkml:trace>
  <inkml:trace contextRef="#ctx0" brushRef="#br1" timeOffset="62.99">1119 1376 22431,'-17'7'672,"13"8"-32,-13-4-160,6 3-32,1 6-192,-2 9-96,12-10-64,0 3-96,0-4 32,9-1 32,-6-5-96,15-2 0,-7-1-32,10-9 0,-4-11-160,4-4-96,-5-4 96,-3-2 64,-5-1 0,1-5 128,-5 1 0,4 4 32,-4 0 0,-1 7 64,-3 4-32,0 11-32,0 5 32,5 1 32,0 5-32,-2 8 64,2-1-64,0 0-32,2-3-416,-7 1-192,4-6-544,5 1-224,-5-7-1184,-4 0-447,0-1-1921</inkml:trace>
  <inkml:trace contextRef="#ctx0" brushRef="#br1" timeOffset="63.99">3666 2246 6656,'0'0'2528,"4"0"-1344,-4 0-256,0 0 896,0 0-96,0 0 95,0 0-319,0 0-64,0 0-800,0 0 128,3-5 0,-3-1 32,0 0 0,0 0 32,0 0 96,3 0-192,-3-1-128,0 2-96,0-8 0,0-1-128,0-4-64,0-3-64,0-8 0,-3-4 0,0 6 64,-1-8-160,0 2-32,1-3-64,0 3 32,-1 4-64,1 1-32,0 5 32,0 8 32,-1-3 32,4 6 96,0-3-32,-4 4 0,1-1-96,0-2 32,-1-5-64,2 7 64,2-3-128,-4-3 0,1 1 32,3-1 64,-4 0-32,4 3-32,-3 0-64,3 3 32,0 0 32,0-2 0,-3 2 64,3 3 32,0-3-32,0 6 32,0 0-64,0 0 64,0-3-128,0 4 0,0-1 32,0-1 64,0 2-32,0-2-32,0 1 32,0 3-32,0 1 0,0-1 0,0-1 0,0 2 0,0-2 0,0 4 64,0-3-96,0 3-64,0 0 64,0 0 64,0 0 0,6-2 64,1 2-128,-1 0 0,4 0 32,1 0 0,-1 2 0,0 1 64,6 1-96,5-2 0,2 2 32,4-1 0,-1-1 0,5 1 64,-8 1-32,-3-2-32,4 1 32,-1 1-32,7-2 0,0 1 0,1 0-96,-1 1 0,-4-2 64,1 2 64,6 1 0,-3-2-32,-2 3 32,8-6-32,-3 0 0,-2 0 0,-4 3 0,-4-3 0,-3 0 0,0 0 0,3 0-96,1 0 64,-1-3 32,4 0 0,-4 3 0,1 0 64,-4 6-32,-4-6 64,1 0-128,0 0 0,3 3 32,0-3 64,0 3-96,0 0 0,0 0 32,1-3 64,-1 3-96,-1-3 0,-2 0 96,1 0-32,-3-3-32,-1 3 96,-4-3-64,1 0-32,-5-3 32,0 6-32,1-3-96,0 0 64,0 3 96,-4 0 32,0-3-32,-3 3-64,0 0 32,0 0-32,0 0 0,0 0 0,0 0-96,0 0 0,4 0-384,-4 0-64,0 0-1088,0 0-384,3 0-2400,-10 9-4511</inkml:trace>
  <inkml:trace contextRef="#ctx0" brushRef="#br1" timeOffset="64.99">5275 1467 6656,'7'0'2464,"-14"7"-1344,7-7-608,0 0 768,0 0-256,0 0-32,0 0-288,0 0-96,0 0-352,0 0 256,0 0 127,0 0-191,0 0-32,0 0 64,0 0 64,0 0-96,0 0 64,7-4-160,-7 4-32,2-3-192,6 3-96,-2 0 128,-3 0 32,4 0 0,10-5 32,-10 5-64,9 0 64,1 0-128,7 0 0,-8 0-32,8 0-64,-7 0 32,-1 0 32,7 0-32,1 0-32,-1 0 32,-3 0-32,4 0 64,-7 0 32,6 0-32,1 0-64,-8 0 32,7 0-32,-5 0 0,-2 0 0,1 0 0,0 0 64,-5 0 32,9 0 96,-4 0-160,0 0-32,-1 0 0,1 0 64,0 0-32,-4 0-32,1 0-64,-4 0 32,0 0 96,-1 0 32,-2 0-32,0 0-64,0 0 32,3 5 32,0-5-32,-1 0-32,-2 0-64,4 0 32,2 3 32,-3 1 64,0-2-32,3-2 64,-6 0-128,3 0-64,1 4 128,-5-4 32,0 2-96,4-2 32,-3 0 0,3 3 64,4 0 32,-11 0-128,3 0 32,1 0 0,-7-3 64,4 3-32,-1 0 64,0 0-64,4 0 64,-7 3 128,0-1 128,0 5-128,7 2-64,-7-1 0,0 4-32,0 0 0,3 4 0,-3 0 0,4 3 64,-4-8 32,0-1 96,0-1-96,0-1-64,0 1-64,0 0 0,0 1 0,3 4 32,-3 1-64,7-1-64,-7 4 96,2 0 64,-2 0 0,4 0 64,-1-3-192,4 2-32,-7 4 64,0-3 96,0 6 0,0-3 0,0-1-96,-3 1-64,3 3 96,0-6 0,0-3-32,-4-3 32,1-4-64,3 4-32,-4 3 32,4 0 32,-2-4 32,2 7 32,-4 4 0,4-5 0,-3 1 0,3-3 0,-3-3-64,3 0-64,0-3 32,3 5 32,-3-2-32,0 0 64,0 2-128,3-1-64,-3-5 64,0 11 0,0-11 32,0 2 64,0-4-32,0 5 64,0-1-64,0-2-32,0-3 32,-3 5-32,3-1 64,0-3-32,0 3-32,0-1 32,0-4-32,0-5 0,0 4 0,0 0-96,0-6 64,0 6 32,0-3 0,0 0 64,0 0 32,0-3-128,0 6 32,0-6 0,0 0 0,0 0-352,0 0-96,0 0-416,0 0-160,0-6-1792,0-9-736,-3 3-3071</inkml:trace>
  <inkml:trace contextRef="#ctx0" brushRef="#br4" timeOffset="65.99">1744 1632 5760,'2'-5'2176,"-4"-1"-1152,2 1-352,0 5 704,0-6-32,0 1-32,-4-2-288,2 5-160,-2-1-480,4 0 191,0 1 65,0 2 32,0 0 64,0 0-288,0 0-96,0 0 0,0 0 96,0 2 96,0 4 64,0 0 32,0 5 0,0-1-96,0 7 0,0 1-96,0 0-32,0 2-96,0 5 32,0 3-64,0 2 0,4 1-32,-4 0 64,2-6-160,-4 0-32,-2-1-64,4 7 32,0 3 0,0 2 32,0-3 0,6 3 64,0 0-96,-2 6-64,2 2 0,-3-5 32,0-8-96,0-4 0,-3 1 96,4 3 32,-4-1-128,0 1-32,0-1 96,3 1 32,-3-6 0,3 6 32,-3-7 0,0 1 96,3 6-96,-3-4-64,3 2 64,-3-4 0,-3-1-128,3-7 32,0 6 0,0-9 64,0-1-32,0-2-32,0 1 32,-6-1-32,6 0 0,0 0 0,0 0 64,0 0 32,0 0-128,0 0 32,0 0 64,0 3 32,0-9-32,-3 7-64,3-4 32,0-2 32,0 5-32,0-3-32,0-2 96,-7 5 0,7-6 32,0 1 0,-6-3-64,6 3-64,0-6 32,0 5-32,0-2 0,0-1 0,0-2 0,0 3 64,0-3-32,0 3 64,0-3-64,0 3-32,0-3 32,6 0-32,-6 0 0,7 0 64,-4 0-96,3 6 0,1-6 32,1 0 64,-1 0-32,-1 0-32,4 0-128,-4 0 0,3-6 64,7 6 96,-4 0 64,7-3 96,0 3-96,6-3-64,-9 3-160,5 0-64,0-3 224,5 3 128,-1 0-64,4-2-64,-5 2 0,4 0-32,-2-3 0,-2 3 0,-2 0 0,0 0 0,0 0-224,3 0-96,0 0 384,-1 0 256,2 0-96,-1 0 32,-4 3-192,4-3-64,1 0 64,2 0 32,0 0-32,3 0 32,4 0-64,-10-3-32,0 3 32,-3 0-32,3 0-96,2 0 64,-2 0 32,0 0 64,-3 0-32,-3 0-32,3 0 32,-6 3-32,2-1 0,1-2 0,-3 0-96,0 0 64,-1 0 32,1 0 0,-4 0 64,1 0 96,0 0-64,-7 0 0,6 0-32,-6 0 32,4 0-64,-5 0-32,-1 0 32,0 0-32,2 0 0,-6 0 64,2 0-32,-2 0 64,0 0-128,0 0 0,0 0 32,0 0 64,4 0-96,-4 0 0,0 0 160,0 0 64,0-2-64,0-4-96,6-2 0,-6-3-32,0-3 64,0-3 32,3-2-128,0-1 32,0 4 0,1-1 64,-2 1-32,2-7-32,-2-2 32,2-3-32,0-3-96,-2-2 0,4 3 128,-3-4 32,-3-4 0,3-7-64,0 6 32,-3 6-32,0-17-160,0-1 32,0 5 64,-3 4 32,0 3 96,3 3-96,0 2 0,-3-1-32,3 1 0,0 3 64,0 6 64,0 1-32,0 7-32,0-13 32,0-1-32,-2-5 0,-2 0 0,2 2-96,-2 4 64,0 5 32,2 0 0,2 5 0,0 7 64,0-4-96,0 3 0,0-3 32,0 9 0,0-3 0,0 0 0,0-1-96,2-1 64,-2 2 32,4-3 0,-4 5 0,4 1 64,-4 0-32,0-3 64,0 7-128,0-1 0,0 5 32,0 0 0,0 0 0,0 0 0,0-5 0,0 5 0,0 0 0,0-6 0,-4 6 0,0-5 0,2 5 0,-2-3 0,-2 0 0,0 1 64,-1 2-32,-5 0-32,0-4-64,-4 4 32,-2 4 32,-1-2 0,-3-2 64,-3 0 32,0 0-32,-3 0-64,-1 0-64,4 3 32,0-3 32,-2 0 0,-4 0 0,-4 0 0,-2-3 0,2 3 0,-6 0 0,4 0 0,-3 0 0,1 0 0,6-2-96,4 2 64,2-6 32,-3 3 64,-3 0-32,4 1-32,-2-2 32,0 2 32,0 2-32,-1 0-32,4 0-64,1 0 32,-2 0-32,1 0 0,3 0 64,0 0 64,3 0-96,4 2 0,2-2 96,0 0 32,4 0-128,2 0 32,1-2-64,-4 2 0,1 0 64,-1 0 64,4 0-96,-4 0 0,1 0 32,-1 0 0,7 0 0,-3 0 0,3 0-160,0 0 32,2 0-160,-2 0-32,2 0-480,2 0-128,8 0-1920,4 0-928,-2 0-416,2-9-1951</inkml:trace>
  <inkml:trace contextRef="#ctx0" brushRef="#br4" timeOffset="66.99">3040 2264 6912,'3'6'2624,"-3"-6"-1408,0 6-704,0-6 704,0 0-512,0 0-64,-3 0 96,0 0 160,0 0-480,0-6 128,0 4 31,-4-5-191,0 2 32,1-1-64,1 0 32,-5 1-64,1-7 32,-4 4-64,-2 0 64,-4-1-64,0 1 0,3 2-96,-6-2-32,-3-3-96,0-1 32,0 1-64,-2-1-32,-2-2 96,5 0 0,-1 0 32,3-1 64,3 5-96,0-2 0,0 0-32,1 4-64,-1 3 32,-3-7-32,-3 9 64,3-3 32,-2-5-32,1 3-64,1 2 96,-5-5 0,5-3-32,-11-3-64,9 3 32,-4 2 32,-6-7-32,8 5-32,11 2-64,-7-5 32,3 6 96,0-3 32,1-3-128,-1 3-32,1-1 32,-1 5 64,-3-6-64,3 5 0,1 3 96,-5-3 32,2-1-32,2-1-64,0 1 32,0 4-32,0-4 0,4 1 0,-1 5 0,1-2 64,2-4-96,0 7 0,2-1 32,-3-2 64,5 2-32,-1 0-32,4 3-64,0-2 32,0-1 96,3 0 32,0 6-384,3 0-224,0 0-576,0 0-192,0 0-2655,3 6-1089,4 5 768</inkml:trace>
  <inkml:trace contextRef="#ctx0" brushRef="#br2" timeOffset="67.99">2124 1604 10880,'-2'-4'4032,"2"4"-2177,0 0-1119,0 0 1184,0 0-288,0 6 64,0 5-640,0 5-320,0 3-448,0 5-128,0-1-32,0 0-64,0-1 32,2-4-288,-2-4-32,0-3-1216,0 0-480,2-6-1504,0-1-639,-2-4-865</inkml:trace>
  <inkml:trace contextRef="#ctx0" brushRef="#br2" timeOffset="68.99">2074 1692 12160,'3'5'4575,"8"-5"-2495,-2-2-1440,-5 0 1120,3 1-672,1-3-160,4 1-544,6 0-160,-2-1-160,0 0-1184,-4 0-512,-2 3-2432,3 1-1055</inkml:trace>
  <inkml:trace contextRef="#ctx0" brushRef="#br2" timeOffset="69.99">2354 1608 9728,'2'-5'3680,"-2"5"-1984,0 0-704,0 0 1119,0 0-127,3 3 0,-3 3-256,0 2-128,0-1-864,0 1-96,0 4-32,0 5-224,0 2-64,0-3-160,0 0-128,0-3 0,0 0 32,0-5-320,0 0-128,-3-3-736,1-1-320,-2-4-1344,0-2-640,2-5-2687</inkml:trace>
  <inkml:trace contextRef="#ctx0" brushRef="#br2" timeOffset="70.99">2284 1676 13312,'2'0'4991,"3"2"-2687,2-2-1280,-3 0 1472,4-2-896,6 0-160,4 0-864,1 0-352,-2-1-160,3 0-1632,1 3-672,-3 0-5024</inkml:trace>
  <inkml:trace contextRef="#ctx0" brushRef="#br2" timeOffset="71.99">1878 1740 11648,'0'7'4288,"2"-6"-2305,1 3-959,-3-2 1280,5 3-864,-5 5-256,2 2-640,2 2-256,-4 1-192,0-1-96,4 0 32,-4 0-480,0-1-96,0-4-1280,-4-2-480,0-2-3743</inkml:trace>
  <inkml:trace contextRef="#ctx0" brushRef="#br1" timeOffset="72.99">1730 2235 5248,'4'0'2016,"-2"0"-1088,2 0-448,-4 0 576,0 0 128,0 0 128,0 0-64,0 0-64,0 0-640,0 0 160,-4 0 159,2-4-63,-2 4 96,-2 0-160,0-2 0,-3 2 32,-5-3 64,-1 0-32,-1 1 64,1-1-288,-1 3 0,1-3-160,-1 1 0,-3-2-160,-3 2 0,0 2-96,-2 0 0,1 0-32,1 0 0,-3 0-64,4 0 32,-1 0-64,1 0 64,-5 0 0,5 0 32,-1-3-64,6 1 32,-3-2 0,3 2-32,1 2 32,2-6-64,4 6-32,-1-2 160,4-2 32,-3 8 0,3-8 32,-1 2 0,4-1 96,-3 0 32,6-2 32,-5 2-192,5 0-64,0-8 0,0-6 0,0-8-64,0-2-64,0-7 32,-8 4-32,8-12 0,-2 3 64,-5 4-96,7 4 0,-6 5 32,6 5 64,0 4-96,0 3 0,0 3-32,0-1 0,0 4-352,0 3-160,0-1-320,0 6-160,0-5-768,0 5-288,0 0-1344,6 0-3967</inkml:trace>
  <inkml:trace contextRef="#ctx0" brushRef="#br2" timeOffset="73.99">1805 1798 13952,'0'2'5183,"6"-4"-2815,8-1-1760,-6 0 1184,5-1-704,5-2-160,6 1-608,0 0-224,2 0-64,-4 1-2240,2 4-960,-5-6-3487</inkml:trace>
  <inkml:trace contextRef="#ctx0" brushRef="#br1" timeOffset="74.99">6449 1957 9984,'-3'-21'3776,"3"15"-2048,0 6-673,0 0 1153</inkml:trace>
  <inkml:trace contextRef="#ctx0" brushRef="#br1" timeOffset="75.99">6453 1942 22911,'10'21'2752,"3"3"-1376,1-1-448,3 4-160,-1 9-352,1 3-128,0 0 64,-1 2 160,-2-2-192,-1 0-32,-3-4-96,-3-5 32,-1-3-128,1-6 0,0-6 32,-4-7 64,4-5 32,-1-11 32,5-10-64,1-6-32,2-12-192,7-6 32,-5 1 0,4 2 64,1-6-96,2 1 0,-3-4 32,-3 7 0,-4-1 0,-3 3 0,4 9 0,-11 7 64,3 6-96,-2 1-64,0 7-224,-1 3-64,-3 12-352,0-1-160,0 8-928,0 5-384,-3 3-1920,-5-1-864,2-2-1055</inkml:trace>
  <inkml:trace contextRef="#ctx0" brushRef="#br2" timeOffset="76.99">2836 1878 12032,'-10'-2'4575,"12"0"-2495,-2 2-1152,0 0 1248,2-1-352,2-5-32,0 6-800,2-3-288,2-3-416,4 2-192,3 2 0,-2 1-1120,2-1-512,-1 2-2304,2 3-1055,-2-3-897</inkml:trace>
  <inkml:trace contextRef="#ctx0" brushRef="#br5" timeOffset="77.99">4350 1930 5248,'-4'-3'2016,"4"0"-1088,0-2-448,0 5 640,0 0 32,0 0 0,0 0-128,0 0-64,0 0-544,0 0 256,0 0 64,0 0 63,0 0 1,0 0-96,0 0-64,0 0-192,0 5-32,0 1-128,0 7 0,0-1 32,4 13 128,-4-6-64,0 6 32,0-3-96,0 0 32,0 7 0,0 4 32,0 0 0,0 6 64,0 5-160,-4 1-96,8 5-96,-4-8 0,6-4-128,-6 4 0,0 3 96,0-1 32,0 3 32,0-2 0,0 0-64,0 1 32,-6-7-64,6 3 64,-4-8 0,4-5 96,0-4-96,0 6-64,0-6 64,0 12 0,-6-10-32,6-2-64,0 1 32,0-1 32,0-7-32,0 7 64,0-2-64,-6-4 64,6 1-64,0-1 64,0 3-64,0-2-32,0-7 32,0 2 32,0-4-32,0-1-32,0-1-64,0-3-32,0-1 128,0 1 32,0 0 0,0-4-64,0-2 32,0 3-32,0-3-96,0 3 64,0-3 32,0 2 0,0-2 64,0 0 32,6-2-32,0-4-64,-2 1 32,2 0-32,3-1-96,4-3 64,-4 4 32,7-4 64,0 1-32,5-3-32,-6-1 32,7-1 32,1-7-32,4 10-32,5-5 32,-1 2-32,0-1 0,1-6 0,-4 6-96,0-3 64,3-5 32,4 3 64,-4 0-32,1 1-32,-1 0 32,0 1-32,0 3 0,6 0 0,1 3 0,-4 2 0,0-4-96,-5-4 64,-4 3 32,-1 0 64,1 0-32,3-2-32,1 1 32,-1 2-32,-3-1 0,-3 0 0,3 1 0,0-2 64,-3 4-96,3 0 0,-4 0 32,4 2 0,-3 1-96,-3 0 64,1-1 32,-3 1 64,-1 0-96,-3 3 0,-1-1 32,-3 0 64,1 1-32,-4 2-32,0 0-64,1 0 32,-4 1 32,0-1 64,0 1-32,0-2-32,0 2 32,-3 2-32,3-3 0,1 0 64,-4 3-96,0 0-64,0 0 64,0 0 0,0 0 96,0 0 32,0 0 32,0 0 0,3-3 0,-3 3 0,0 0-64,0 0 32,0-3 0,0 1 96,0-4-96,0 3-64,-3-2 0,-1-1 32,1 1 32,-3-1 32,-6 0-160,-4 1 32,-3-3 0,0 0 64,-9-4-32,3 1-32,0 3 32,3-1-32,1 1 0,-4 0 64,0-1-32,-1-4-32,-5-4 32,3-2-32,6-1 0,-3-5 0,-9 0 0,-4 0 64,1 3-96,0-3 0,-1 2 32,1-2 0,-1-2-96,1 1 64,2 5 32,4-1 64,3-1-32,-1 4-32,-2 3 32,0-2 32,-6-1-32,3-6-32,-1 2 32,1 5 32,-1-5-96,7 1 0,-3 2 32,-1 4 0,11 2 0,-5 2 0,8-1-96,3 2 64,2-1 32,1 4 64,2 3-32,1-1-32,3-3-64,-1 4 32,4 2-192,0 1 0,0 2-672,0 0-224,3 0-992,3 2-320,9 5-4159</inkml:trace>
  <inkml:trace contextRef="#ctx0" brushRef="#br2" timeOffset="78.99">2052 1906 8960,'-2'-4'3424,"4"1"-1856,-2-1-576,0 4 1183,0 0-223,0 0-64,0 4-256,0 1-160,0 0-800,0 2 32,0 4-32,0 2-224,0 2-96,0 2-128,0-1 0,0-2-192,0-3-32,0 3-224,0-2 0,0-4-832,-2-1-320,0-1-928,0-6-384,2 0-2719,-2 2-1857,-7 0 3168</inkml:trace>
  <inkml:trace contextRef="#ctx0" brushRef="#br2" timeOffset="79.99">1818 1922 8320,'2'-8'3072,"1"5"-1664,-3-1-512,0 4 1024,0 0-225,0 0 609,4 5-736,-4 1-832,2 5-224,-2 2-96,5 2-224,-5 2-96,0-1-160,2 2 32,-4-2-192,2-1-96,0-5-800,0 1-320,-5-4-1312,3-5-543</inkml:trace>
  <inkml:trace contextRef="#ctx0" brushRef="#br2" timeOffset="80.99">1769 1959 13184,'2'2'4927,"2"4"-2687,0-3-1568,-2-1 1248,7 0-960,5 0-192,-4-1-480,3-1-192,0 0-64,5-1-1888,-2-3-736,3 4-3775</inkml:trace>
  <inkml:trace contextRef="#ctx0" brushRef="#br2" timeOffset="81.99">1973 1947 14976,'7'0'5631,"-2"0"-3071,8-2-1984,-7 2 1248,1 0-1024,7-2-352,11 1-928,-3-3-352,2 0 416,4 2-4448,-1-3-1887</inkml:trace>
  <inkml:trace contextRef="#ctx0" brushRef="#br1" timeOffset="82.99">6885 2242 11264,'-3'0'4224,"3"-2"-2305,0 2-767,0 0 1376,-4 0-512,0 0-128,1 2-640,-3 4-320,6 4-512,-7 5 0,3 3 32,4 1 32,4 6 32,3 2-128,-4-4 0,3-2-160,2-3-64,-2-6 0,4-3 32,0-3-32,3-6 0,1-6-192,-1-6 32,1-6 0,-8-5 64,4-2-32,-10-5-32,-7-2 96,1 2 0,-5 3-32,1 7-64,1 1 32,-1 5-32,0 11 0,-4 3 64,1 3-96,-1 11-64,5-1-640,-5 2-256,7 3-1056,4 0-352,3 0-1280,3-1-576,4-2-1663</inkml:trace>
  <inkml:trace contextRef="#ctx0" brushRef="#br1" timeOffset="83.99">7012 2248 10880,'6'-14'4128,"-6"11"-2241,4-3-863,-4 6 1216,0 0-64,0 0 64,0 0-544,0 3-256,0 3-800,-4 2 96,4 2 128,-6 4-288,6 1 0,0 6-256,0 0-64,6 0-128,-2-3-96,2-4 0,5-2 32,-2-2-96,5-7 0,-1-3 32,-10-7 64,8-2-96,-2-6 0,2-2 96,-5-8 96,1 2-128,-4-4-32,4 4 0,-7 2 64,0 3 32,0 3 32,0 4 0,0 1 0,0 10-64,0 6-64,0 3 32,-7 9-32,7 0 0,0-1 0,7 5-96,0-1 64,6-2-128,-6 3 32,3-1-512,7-9-192,-5-3-864,2-3-288,-1-3-1472,1-10-608,-4-2-2431</inkml:trace>
  <inkml:trace contextRef="#ctx0" brushRef="#br1" timeOffset="84.99">7272 2017 13952,'-6'-4'5279,"6"4"-2879,0 0-2016,0 4 1184,6 2-192,-6 6 64,4-1-192,-4 10 32,0 9-704,0 3 96,0 0 0,3-1-288,-6 10-128,6-6-160,-3-4 0,4-2-64,2-3-32,-2-6-64,-1-6 32,0-4-192,-3-1-96,8-8-160,-8-2-128,0 0-288,0 0-160,0-6-576,0-3-224,-8 1-864,8-2-352,-3 2-2847</inkml:trace>
  <inkml:trace contextRef="#ctx0" brushRef="#br1" timeOffset="85.99">7196 2136 12288,'-7'0'4575,"4"0"-2495,3 0-608,0 0 1536,0 0-608,0 0-224,6 0-672,4 0-224,4 0-736,-8 0-32,11 0 0,3 5-256,4-5-128,-8 6-96,1-2-32,0-4-224,-4 0 0,-2 0-1184,5 0-480,-9 0-2432,9 3-1056,-16-10-1343</inkml:trace>
  <inkml:trace contextRef="#ctx0" brushRef="#br2" timeOffset="86.99">2808 2047 10112,'-2'4'3776,"2"-8"-2048,2 8-481,2-4 1281,2 0-608,2-4-160,2 1-832,2 0-224,2 3-448,-1-4-96,-2 0-32,2 2-224,-1 1-64,-2 1-1216,-2 0-512,-2 1-2432,-2 1-991,-2-2 607</inkml:trace>
  <inkml:trace contextRef="#ctx0" brushRef="#br2" timeOffset="87.99">2417 2114 11904,'-4'2'4480,"4"-2"-2433,0-2-1343,0 2 1248,0 0-320,4-2 0,8 0-640,0 0-256,4-1-448,0 3-256,2-4-64,1 2 32,-4 2 0,-3 0-864,1 0-288,-3 0-1056,-2 2-416,0 0-3423</inkml:trace>
  <inkml:trace contextRef="#ctx0" brushRef="#br5" timeOffset="88.99">4580 2219 9856,'2'-4'3680,"1"3"-1984,-3-1-768,0 2 1151,0 0-191,0 0 64,0 0-448,0 0-160,0 0 160,0 3-832,0 7-128,0 4-160,0 4-32,0 0 96,4 4-160,-4 3-32,0-4-128,0 1-32,0-3 32,0-3 0,0-1-64,0-5-64,0-2-128,0-1-64,0-3-256,0-1-128,-2-3-544,-3-3-224,2-1-992,-1-2-352,-2 1-1344,1 1-543,1 1-33</inkml:trace>
  <inkml:trace contextRef="#ctx0" brushRef="#br5" timeOffset="89.99">4496 2300 12032,'0'3'4479,"4"-1"-2431,-4 1-992,4-3 1344,2 2-544,2 0-128,8 0-480,-1-2-224,0 0-576,3 0 64,1 0 64,1-2-416,-2 0-64,0 0-64,-1 1-32,-6 1-352,-2 0-96,1 0-416,-4 0-96,-3 0-608,-3 0-224,-1 0-1728,-1 1-767,-4 5-1185</inkml:trace>
  <inkml:trace contextRef="#ctx0" brushRef="#br1" timeOffset="90.99">3102 2252 5120,'-20'-4'2016,"10"2"-1088,-1-1-96,8 0 800,0 1-160,-1 2 0,2 0-128,-2-3 32,0 3-769,1 0 225,3 0 128,0-5-96,0 5 32,0 0-288,0 0-128,3-3 96,5 3 0,1 3-160,8-3-96,3 0 192,3 2 32,4-2-128,3 3 0,11 0-128,2-3 64,1 0-128,-4 0-64,1 0-64,3 2-96,-2-2 32,3 6-32,1 0 64,-5-6 32,9 5-32,3-2 32,-9 0-64,3-6-32,-6-2 32,3 5 32,3-7-96,-8 7 0,-5 0 96,0 0 96,-4 0-64,4 0-64,-4 0 0,-4 7-32,-2-7 0,-7 2 64,-1 1 32,1 0 32,-3 2 0,-4-5 0,0 0-160,4 0 32,-5 0 0,-2 0 0,0 0 0,-1 0 0,-2 0-224,-1 0 0,0 0-480,0 0-160,-3 0-768,5 0-320,-2 0-96,3 0 0,1 0-95,-1 0 63,1 0-2240</inkml:trace>
  <inkml:trace contextRef="#ctx0" brushRef="#br2" timeOffset="91.99">2632 2244 14080,'2'2'5279,"2"-2"-2879,5 0-1952,-3 0 1152,2-2-832,2-3-192,4 2-352,2 3-160,0-4-32,2 4-1312,-1 0-480,-6 4-3008,2-1-1311</inkml:trace>
  <inkml:trace contextRef="#ctx0" brushRef="#br4" timeOffset="92.99">3031 2238 5376,'0'-2'2112,"3"-1"-1152,-6 6-352,3-3 736,0 0-192,0 0-32,0 0-192,0 0-32,-3 2-512,-1 4 352,4-6 127,-3 6-255,0-3-32,-1 3-32,-2-1 32,1 6-128,-2-5 0,-2 3-128,-1 2 32,-2-2-64,0 2 64,-1 0-64,-3 0 0,1 4-96,-1-7-32,0 3-32,-2-6 64,-4 3-96,0-3-64,0 0 0,-3 1 32,4-1 32,1 4 32,2 0 0,-1-1 64,4 3-32,-1 1 64,3 2-64,1-1 64,-1 2-128,-2-4 0,-1 0-32,-3 1-64,0-1 32,1-3-32,-1 1-96,0-1 0,0 4-32,3 0 0,1-1 224,-1 0 96,1 6-96,-3-6-64,-1 3-96,0 1-32,-3-4 128,0 0 32,-3 1-96,6-1 32,0 0 0,4 1 0,-1-4-96,7 1 0,-3-1 64,2 1 64,-3 2 0,5-2 64,-2-1-64,0 1-32,1-1 32,-1 0 32,-5-2-96,3 0 0,2 0 32,-6-1 64,4-2-32,-1 0-32,1-1 32,0 1-32,2 0 64,1-1 96,3 2-128,-1-2-32,1 1 0,3 1 64,-6-1-96,2-1 0,-2 4 96,3-1 32,-1 1-128,-2-4 32,3 2 64,0-2 32,-1 1-192,1 0 0,0 0 96,3 0 128,-4 0-96,4 2-96,3-2 32,-6 0 0,3 0 32,0-1 64,0 2-32,0-2-32,3 2 32,-4-2-32,4 1-96,-3-3 0,3 0-224,0 0-128,0 0-384,0 0-128,0 0-480,0 0-192,0 0-1247,0 0-577,0 2-832</inkml:trace>
  <inkml:trace contextRef="#ctx0" brushRef="#br2" timeOffset="93.99">2306 2262 12032,'-2'2'4575,"4"-2"-2495,0 0-1024,2 0 1344,2 0-896,2 0-288,4-2-704,0 0-288,2 2-128,-2-1-224,5-3 0,-1 1-1632,0 1-736,0 4-3999</inkml:trace>
  <inkml:trace contextRef="#ctx0" brushRef="#br3" timeOffset="94.99">1036 2445 10752,'-2'-14'4032,"2"12"-2177,0-3-671,0 4 1312,0-5-832,2 1-192,3-4-544,3 0-192,3 0-416,-3 2 160,4 0 64,2 0-160,4 0 32,1 7-64,2 0 32,-3 0-192,1 11-64,-2 6 0,-3 6 64,2 3 32,-9-3 32,1-2-128,-2 3-32,-4 2 32,-2-2 0,0 2-64,-2-2 32,-4-3-128,0-2 0,-1-3 96,3-5 32,-5 1-32,-2-2 32,3-4-128,-1-3 0,-5-3 32,1-6 64,0-3-32,5-5-32,0 1-64,-2-3-32,4 1-32,6 1 0,0 0 0,6 3 0,1 3 96,4-1 0,2 0 32,5-2 64,1-2-32,-4 0-32,7-6 160,-7 2 32,-1 1-64,-5-3-32,2-1-32,-2 1 32,-1 0-64,-3 3 64,-1 2-128,2-1 0,-1 7 32,-2 0 0,3 4-96,-1 4 64,-1 4 32,2-4 0,-1 8 64,0 0 32,4 7 96,-2-1 96,-2 2-64,0-1-64,1-2-64,-1 1 0,3 0-288,-5-2-32,1-3-1216,4-1-480,1-6-3328,4-2-1407,5-5 575</inkml:trace>
  <inkml:trace contextRef="#ctx0" brushRef="#br3" timeOffset="95.99">680 2456 12928,'3'17'4831,"1"-3"-2623,-4 14-1376,5-16 1344,-5-1-640,3 8-160,-1 7-384,1 0-96,3 1-480,-6-2 32,2 4 0,1-1-96,-1-5 32,5-6-96,-7-6 0,0 3-96,0-14 160,-7-9 32,2-7-224,3-11-64,-7-2-160,4-4 32,-4-12 32,0-4 0,9 1 0,0 3 64,6 7-32,4 8-32,3 7-128,0 7 0,5 6 64,6 9 96,5 7 0,-6 6-32,4 7 32,-6 4-32,-6 3 64,-4-6 32,-6-1 96,-10 0 32,-6 3 32,-4-5 0,-6 0-128,-3-1-32,0-4-32,1-5-64,0-3-192,0-4-128,9-4-1152,0-3-480,9 3-1984,5 4-736,5-10-2143</inkml:trace>
  <inkml:trace contextRef="#ctx0" brushRef="#br3" timeOffset="96.99">154 2524 10112,'0'0'3776,"3"6"-2048,-1-5-833,3-1 1121,0 0-512,4 3-64,-1 0-192,2-3-96,3 0-608,-1 0 160,8 0 64,0-7-32,4 1-64,-3-3-288,0 4-96,-3-7-96,-2 1-32,-3-3 32,-5-2 32,-3 2 32,-5-6 0,-5 2-128,-8 2-96,-7 2-96,-5 7 32,2 7 32,-3 7 64,-3 12 32,0 2 32,3 4 128,8-4 96,6-1-128,12-3 32,8 2-96,3 5 64,0-4-64,2 2 0,3-8-96,5 2 32,2-6 0,0-6 32,-1-2-160,-4-4 32,0-2 0,-2-6 0,0 6-704,-3-4-320,-3 4-1184,1-1-448,-3 5-2816,-3 5-1279,0 1 1439</inkml:trace>
  <inkml:trace contextRef="#ctx0" brushRef="#br2" timeOffset="97.99">2877 2535 14464,'-6'5'5439,"6"-5"-2943,0 0-1792,0 0 1344,2 0-672,2 0-128,4-1-736,3-3-256,4 0-160,-1 1-576,4-3-224,1 6-2688,0 0-1184,-3 6-2047</inkml:trace>
  <inkml:trace contextRef="#ctx0" brushRef="#br3" timeOffset="98.99">495 2592 11520,'2'4'4288,"15"-4"-2305,-10 7-1311,1-2 1120,2 0-320,-6 4 0,6 3-288,-10 4 0,5 3-672,-5-3 128,-8 5 32,-3 0-224,-2 1-32,1-3-224,-5-4-128,8-3-192,-2-2-64,0-4-896,3-6-416,6-6-2016,4-4-864,4-2-1663</inkml:trace>
  <inkml:trace contextRef="#ctx0" brushRef="#br1" timeOffset="99.99">6910 2628 11392,'-3'0'4288,"-1"0"-2305,4 0-895,0 0 1280,-3 0-576,0-3-160,0 3-512,-1 0-224,0 0-512,2 3-256,2-1 0,0 4-32,6 1 32,4-4-64,0-1 32,4 2-64,-2-4-32,2-4 32,-1 2-32,1-4 0,-7 2 64,-4 2-32,1-7 64,-8 0-128,-2-3 0,2 3 224,-10 0 192,1 6 96,-1 6 0,2 1-160,1 1-64,1-2-64,4 3 32,3 0-128,3 0 0,3 0-32,3 2-64,4-2 32,4 1 32,0-4-96,-1-1 0,0-2-32,1-2 0,-4-1 64,-1-4 0,-2 5 0,-4-4 0,-3-3 0,-6-3 0,-3 0 64,-5 7 32,-4-2 96,2 7 96,0 3-64,6 3 32,-8 3-160,9 0 0,1 0-32,2-3-64,3 3 32,3 0-32,7 0 0,-1 0 0,4-4-96,3-2 64,1 0-32,0-3-64,-1-3 0,-4 0 96,5-2-64,-10-2 32,-4-1 64,-4 2 0,-2 0 0,-2 2 0,-5 4 128,4-2 64,-5-1 0,8 3-32,-8 3-192,10-1-32,1 4-256,3 1-64,7-2-1696,7-1-768,-4 5-5088</inkml:trace>
  <inkml:trace contextRef="#ctx0" brushRef="#br1" timeOffset="100.99">6867 2625 9472,'-4'0'3584,"8"0"-1920,-4 0-896,0 0 1055,0 0-287,0 0 32,0 3-384,0-1-160,0 2-576,-4-4-64,4 2-32,0-2-64,4 0 0,3 0-96,-1 0-32,4 0-96,0 0 32,0 0-128,1-2-64,-1 2 128,-5 0 32,3-4 0,-8-1 32,0-4 0,-3 3 96,-4 3 96,-3 0 160,-1 3-64,1 0 96,1 3-128,-1 3 32,0 0-96,3 0 0,0-1-96,4 1-32,-1 4-96,4-2 32,0-1-128,4-2 0,2 1 32,5-3 64,1-3-32,2 0 64,7-3-128,-8-3-64,0 1 64,-3-4 0,-4 3 32,-2 0 64,-8-4-96,-2 2 0,-4-1 96,-1 3 32,-1 3 32,-2 3 0,4 3 0,0 0 0,0 3 0,4 0 64,-1 0-96,3 2-64,4 2 0,0-2-32,0 1-96,7 0 0,3-2 64,0-4 0,3-3-64,5-3 64,-12-4-128,3 1 32,-1-2 128,-5-2 64,-3 5 0,-6-4 32,-4 0-64,0 0 64,-4 3 224,4 3 96,-1 3-128,2 3-32,2 3-192,0 0-128,4 0-64,3 2 96,0 2-1568,7-4-576,10 3-4128,2-1-1759,-1-5 2495</inkml:trace>
  <inkml:trace contextRef="#ctx0" brushRef="#br1" timeOffset="101.99">5648 2671 7680,'-9'0'2880,"9"-2"-1536,9 2-640,-9 0 832,0 0-160,0 0-33,0 0-383,0-4-192,5 2-448,1-1 160,3 3 64,-4 0-160,10 0 32,-7 0-64,3 0 32,-2 0-64,5 0 32,6 0-128,6 0 32,-3 0-32,6 0 32,-4-3 0,3 3 64,7 0-32,-1 0 0,-2 0-96,-1 3-32,-2-3-96,-9 0 32,-3 0 64,8 0 64,14 0-96,-4 0-32,-4-3-32,1 3-64,-1 0 96,-5 0 0,-3 0 32,6-3 0,-7 3 0,4 0 0,-6 0-64,6 0 32,-3 0-64,0 0 64,-1 0-64,7 0 64,-6 0-64,-1 0 64,-1 0 0,1-3 32,-2 3-64,2 0 32,-1 0-64,2 0-32,-3 0 96,0 0 64,-4 0-64,-1 0 0,0 0-96,-2 0-32,2 0 96,-7 0 32,1 0-128,0 0 32,-4 0 0,1 0 0,0 0-160,0 0-32,-4 0-480,-2 0-192,0 0-1312,0 0-544,0 0-3711</inkml:trace>
  <inkml:trace contextRef="#ctx0" brushRef="#br3" timeOffset="102.99">929 2671 9472,'5'0'3584,"0"0"-1920,-3 3-736,-2-3 1055,3 1-319,0 5-96,-3 0-480,0 7-128,0-2-544,0 1-32,0-1 32,0 4-96,-6-4 64,-1-2-160,2 1-64,-3-3-768,-1-5-320,-1-4-1472,8-5-576,-1 0-2847</inkml:trace>
  <inkml:trace contextRef="#ctx0" brushRef="#br1" timeOffset="103.99">3767 3174 5632,'0'0'2112,"0"0"-1152,0 0-288,0 0 800,0 0 0,0 0 96,0 0-320,0 0-128,0 0-609,0-2-31,0-8 32,6 7-64,-6-2 0,4-2-64,-4 1 0,5 1 0,-5-2 64,0 2-96,0-1 32,0-3-224,0-3-96,-5 0-32,5 0 32,0 0-32,0 1 64,0-2-64,0-2-32,-4 4 32,4-4 32,0 3 32,0 0 32,0 0-64,0 0-64,0 0-64,0 3 32,-3 0 32,3 3 64,-3 1-96,3 2 0,0-3 96,0 2 32,-4 4 32,4 0 0,0 0 0,0-2 0,-4-1-64,1 3 32,0-3-64,3-3 64,0 6-64,0-3-32,0 0 96,0 3 0,0 0-32,0 0-64,0 0 32,0 0-32,3 0-96,4 3 64,0-3 32,2 3 0,5 0 64,-4 0 32,0 0-32,7 0-64,-1-1 96,1-2 0,-3 4 96,-1-4 32,4 0-32,0 0-32,0 0-96,2-4 32,1 4-64,0-2 64,1 2 0,-1 0 96,-1 0-160,-2-3-32,3 3 0,4 0 64,-4 0-96,0 0-64,0 0 128,-3-3 32,-8 3 0,5 0-64,3 3 32,-7-3-32,0 0 0,0 0 0,0 0-96,-3 0 64,0 0 32,-1 0 64,-6 0-96,3 0 0,-3 0 32,0 0 64,0 0-256,3 0-96,-3 3-704,0-3-224,0 0-2368,-3 2-991,0 2-449</inkml:trace>
  <inkml:trace contextRef="#ctx0" brushRef="#br5" timeOffset="104.99">4524 2881 7680,'-4'2'2880,"2"-2"-1536,0 0-224,2 0 1024,-2 2 95,0-2 97,2 2-160,0-2-96,0 0-1120,0 0 128,0 0 128,2 1-192,2-1 32,4 0-224,5 0-64,2 2-288,2-2-64,-3-2-160,4 2-96,0 0-64,-2-1 0,-2 2-64,0-2-32,-3 1 32,-2 0-32,-2 0-160,1 0 32,-4 0-160,0 0-32,-4 0-416,2 1-160,-2 1-928,0 0-448,0-1-2656,0 3-1151,0-1 351</inkml:trace>
  <inkml:trace contextRef="#ctx0" brushRef="#br5" timeOffset="105.99">5730 2956 14464,'-5'0'5343,"10"-3"-2879,1 3-1248,-3-2 1600,3 2-704,6-3-160,2 1-864,1-1-256,3 1-512,-3 2-192,4-2-96,-1 2-32,2 0 0,6 0 0,-12 0 0,0 0 0,0 0 0,7 0-928,-8 0-416,8-3-1632,-13 0-672,10-5-3871</inkml:trace>
  <inkml:trace contextRef="#ctx0" brushRef="#br5" timeOffset="106.99">5489 2971 13696,'0'0'5183,"0"0"-2815,2 3-1408,1 2 1408,-3 5-928,3 8-256,-3 0-416,0 9-192,-3 2-320,3 6-32,0-2 0,-3-1-192,3-3 0,0-4-256,0-5 0,3-2-896,0-8-288,0-3-864,-1-1-320,-2-16-3327,0-3-2145,-2-7 3584</inkml:trace>
  <inkml:trace contextRef="#ctx0" brushRef="#br5" timeOffset="107.99">5494 2951 16767,'11'0'6336,"-2"0"-3456,9-5-2592,-11 2 1376,5 3-768,0 0-128,-1 0-448,0 0-192,1 0-96,-1 0-256,0 0 0,-2 3-672,0-1-224,-3-2-1056,-4 3-352,-2 0-1856,0 5-799,-5 0 127</inkml:trace>
  <inkml:trace contextRef="#ctx0" brushRef="#br5" timeOffset="108.99">5514 3101 16384,'8'5'6143,"-5"-5"-3327,8 0-2368,-2 0 1408,3-2-800,-1-4-128,0 3-480,4 2-128,-1-3-192,3 4-160,-2-4 0,-8 4-736,2 0-384,3 4-960,-12-4-352,0 4-960,-6-3-384,0 12-1759</inkml:trace>
  <inkml:trace contextRef="#ctx0" brushRef="#br5" timeOffset="109.99">5536 3250 12672,'-8'18'4735,"5"-8"-2559,3-5-704,3-2 1536,3 1-832,2 2-288,1-2-672,-1-4-288,4 0-544,-1 0-32,7 0 64,-1-4-224,3 1-32,-1 0-256,-1 3-64,-2 0-736,-1-2-192,2 2-928,-9-2-416,7-1-1504,-3-2-640,-4-2-1151</inkml:trace>
  <inkml:trace contextRef="#ctx0" brushRef="#br5" timeOffset="110.99">5876 2966 13952,'0'-10'5279,"5"10"-2879,-5 0-1120,0 0 1568,0 0-1120,0 0-384,0 6-480,0 6-192,0 9-352,6 4 0,-3 7 96,0 2-96,1-1 64,1 7-160,-1-8-64,0-3-64,2-4-96,-3-7 32,2-3-32,-2-3-352,0-2-160,-9-6-1856,-8-10-1056,1-4-480,-3-5-3231</inkml:trace>
  <inkml:trace contextRef="#ctx0" brushRef="#br5" timeOffset="111.99">5152 2997 8704,'-3'-8'3328,"3"3"-1792,0 0-448,0 5 1151,0 0-31,0 0 32,0 0-672,0 0-224,0 5-800,5 6 32,-1 11 0,-2 1-192,1 4 32,-3 10-128,2-2 0,-2 0-96,4-3 32,-4-5-192,0-5-32,0-3 64,0-7 32,0-2-384,0 0-224,0-2-512,-4-14-2112,2-6-224,-3-8-2943</inkml:trace>
  <inkml:trace contextRef="#ctx0" brushRef="#br5" timeOffset="112.99">5169 2979 14080,'11'0'5279,"-2"-5"-2879,5 5-1536,-5-3 1440,5 2-864,5-3-224,4 0-736,0 4-320,-3-6-96,-3 1-64,-2 0 0,-4 2-448,0 3-96,-2 0-640,0 0-192,-4 3-704,-3 2-288,-2 0-1695,-2 5-673,0 3 320</inkml:trace>
  <inkml:trace contextRef="#ctx0" brushRef="#br5" timeOffset="113.99">5200 3166 13056,'3'16'4927,"0"-9"-2687,3-7-1568,-1 0 1312,6 0-544,6-7-128,6 2-480,0 0-192,-3-8-352,0 5-256,3 1-128,-3 2-864,-4 0-320,2 2-1280,-3-2-512</inkml:trace>
  <inkml:trace contextRef="#ctx0" brushRef="#br4" timeOffset="114.99">2805 3242 13440,'4'-2'4991,"-4"-1"-2687,5 8-1280,-3 0 1472,1 1-672,6 4-96,-9 2-448,2-1-160,2 3-608,-1 1-96,2 1 0,1 1-160,-3 1 0,2 2-128,0-4-32,-2-2-96,0-2-96,2-2-224,-5-3-64,0-3-832,0-4-352,0-9-2144,0-3-864,-5-2-2271</inkml:trace>
  <inkml:trace contextRef="#ctx0" brushRef="#br4" timeOffset="115.99">2819 3171 16511,'-8'-11'6144,"11"4"-3328,-6-5-2368,3 7 1344,0 0-1120,0 1-352,0 2-1024,0 2-352,0 0 544,3 0-1792,2 6-672,4 6-3615</inkml:trace>
  <inkml:trace contextRef="#ctx0" brushRef="#br4" timeOffset="116.99">2935 3317 16639,'-4'5'6144,"1"3"-3328,-3 3-1952,6-8 1600,0 1-1088,0 6-352,0 1-448,0 3-64,3 3-288,0-1-128,4-2-64,4-2-32,5-2 0,-1-3 0,2-5 0,4-2 0,-4-8 0,0-3 0,0-3 0,-5-3 0,-3 3 0,-6-6 0,-6-9 0,-6-4 0,-3 2 0,-10 8 0,0 2 0,2 7 0,4 7 0,-3 10 0,1 3 0,-3 8 0,2 3 0,4-1-160,7-5-32,4 1-1408,8 0-576,1-3-1536,3 2-544,10 0-2527</inkml:trace>
  <inkml:trace contextRef="#ctx0" brushRef="#br4" timeOffset="117.99">3169 3292 14848,'-11'-12'5631,"11"7"-3071,-6-9-1504,2 6 1504,4 2-576,0 1-96,-3 0-832,0 4-288,-4 1-480,-1 6-192,-4 8-64,4 5-32,1-2 0,1-1 0,4 3 0,2 2 0,5-3 0,5 2 0,7-6 0,4-4 0,0-9 0,0-2 0,-2-4 0,-3-5 0,-3 1 0,-5-8 0,-3-8 0,-2-9 0,-6-7 0,-2-11 0,-3 5 0,-3 4 0,5 12 0,1 8 0,0 6 0,1 9 0,-2 9 0,3 13 0,1 7 0,2 10 0,0 7 0,0-1 0,8-5 0,-3-7-96,-1-1 0,2-3-864,0-3-320,-4-3-1888,6-3-768</inkml:trace>
  <inkml:trace contextRef="#ctx0" brushRef="#br4" timeOffset="118.99">3280 3330 14720,'0'0'5439,"2"0"-2943,4-3-1280,-1 1 1536,3-4-800,5 2-256,3-3-704,2-3-224,1 1-448,-3-2-128,-3-4-64,-2-1-64,-3-3-64,0 0 32,-3 0-32,-5 0 0,-8 5 0,-2 2 0,-9 8 0,-2 8 0,2 15 0,1 7 0,-1 7 0,3-7 0,0 3 0,11 1 0,3 1 0,2-4 0,2 0 0,9-6 0,5-5 0,5-1 0,2-8 0,-1-3 0,-1-4 0,0-3 0,0-3 0,0-3 0,-2-5 0,-8 0-2112,-6-1-960,-5-6-5376</inkml:trace>
  <inkml:trace contextRef="#ctx0" brushRef="#br4" timeOffset="119.99">2533 3173 7168,'0'-19'2720,"0"15"-1472,-2-4-128,4 6 1024,-2 2-97,0 0 33,0 0-384,3 0-160,2 5-864,-2 9 288,0 5 160,-1 1-192,2 4 0,-2 2-224,1-2-64,-1 2-160,0-5 32,0 5-224,1-6-32,1 2-128,-1-6-32,-1-2-32,-2-1 32,0-4-288,0-2-32,0-5-576,-2-6-288,-1-6-1472,3-2-608,3 7-3615</inkml:trace>
  <inkml:trace contextRef="#ctx0" brushRef="#br4" timeOffset="120.99">2438 3119 14592,'8'2'5439,"5"0"-2943,11 3-1632,-11-5 1376,7 3-704,3-1-64,9 0-576,-1 5-192,-1 3-384,1 4-128,2 4 0,-8 7-32,-1 0 0,-5-4-32,-6 1 64,-8-1 96,-5 2 160,-2 1-256,-9 1-32,0-3-96,-2-3-64,-3-3 32,-2-4-32,-6-3 0,0-4 0,3-3 0,3-4 0,-4-5 0,1 0 0,2-5 0,1 5 0,2 0-448,6 3-160,1-2-1312,9 6-2784,7-2 320,2 4-2559</inkml:trace>
  <inkml:trace contextRef="#ctx0" brushRef="#br4" timeOffset="121.99">1953 3204 12288,'9'-5'4575,"-4"3"-2495,3-3-1152,-8 0 1248,0-4-352,0 1-32,0-2-448,-8-2-192,-4 2-640,-2 1 96,-5 1 64,1 7-224,-1 2-32,-8 5-224,3 2-64,6 5-128,2 3-32,5 1 32,6 1 64,10 2-96,6-3 0,2-4-32,8 1 0,11 3 0,-3-5 0,6 2 0,2-1 0,-5 5 64,-1-3 64,-10 5-32,-2-1 64,-6 0-128,-13-1 0,-8-1 96,-10-5 96,0-3 64,-11 2 96,-4-6-32,4-5 0,0 0-160,-3-2-32,0-12-96,-2-3-32,10 1-384,3 1-160,8 2-800,11 3-416,7 3-1312,5 2-512,11 8-3231</inkml:trace>
  <inkml:trace contextRef="#ctx0" brushRef="#br4" timeOffset="122.99">2153 3280 15104,'7'4'5631,"-2"1"-3071,-5 4-1568,6-1 1536,-6-2-832,2 4-192,-2 2-576,0 4-288,6 3-352,-6 3-192,5 1 0,-5-4-64,2-5 64,4 0-128,-6-4 0,6-4-832,-6-1-352,0-5-3072,-6-7-3808</inkml:trace>
  <inkml:trace contextRef="#ctx0" brushRef="#br4" timeOffset="123.99">2136 3162 8064,'-3'2'2976,"6"-2"-1600,-3 7-64,3-7 1248,-1 5-65,1-3 97,0 3-544,-1-3-128,-2 0-1088,2-2-288,1 2-64,0 0-160,2-4 0,0-2-192,0 2-96,1-7 0,-3 4-32,-3 0 0,0 3 0,-5 2-96,-1 4 64,3 1 32,3 0-352,0 2-160,3-5-2656,-1 0-1152</inkml:trace>
  <inkml:trace contextRef="#ctx0" brushRef="#br1" timeOffset="124.99">3511 3240 6656,'-10'0'2528,"2"0"-1344,3 0-320,5 0 928,-4 0 0,4 0 31,0 0-575,0 0-224,0 0-576,4 0 288,9 0 128,-3 0-32,13 0-32,0 0 128,1 0 64,3 0-128,14 0 32,-2-3-224,5 0-96,-1-3-192,-9 0 0,-4 3-224,0 0-32,0 1-64,-3-1-64,-7-1 32,-3 4-32,-4 0 0,-3 0 0,0 0-96,-3 0 0,-4 0-160,-3 4-64,0-1-416,0-1-96,-3-2-832,0 0-352,-1 3-1920,0 0-735</inkml:trace>
  <inkml:trace contextRef="#ctx0" brushRef="#br5" timeOffset="125.99">4679 3359 10880,'-10'-7'4128,"10"7"-2241,0 0-575,0 0 1344,0 0-768,0 4-224,0 9-544,0 10-224,6 8-512,0 9 32,3 4 96,-2-2-128,5-4 32,-6-7-128,3-3 64,-2-3-64,-1-4 0,1-6-96,-2-3-32,-2-4 256,-3-6 96,-3-2-160,-2-4-64,-8-12-224,-1-12-64,-2-10 64,2-12 96,-1-6-128,6-1-32,7 0 0,7-2 0,13 13-96,7 9 0,-5 11 64,9 8 0,5 13 32,4 10 64,-5 11-96,2 2 0,-13-1 32,-7 0 0,-4 7 128,-11 1 64,-11 1 0,-7-1-32,1-2-32,-3-5 0,-3-3-64,-2-5-64,0-3-192,1-5-32,4-2-1120,6-4-384,2-1-1376,10 3-512,2 2-3519</inkml:trace>
  <inkml:trace contextRef="#ctx0" brushRef="#br1" timeOffset="126.99">3625 3335 10368,'0'4'3936,"-7"-4"-2112,3 0-1217,4 0 1089,0 0-576,0 0-160,0 0-416,11 0-192,-5-4-192,1 4 32,4 0 96,-2 0 32,5 0 64,2 0-192,1 4-128,0-1-32,-1-1 32,7 1-96,-5-3 0,-1 0 32,-4 0 64,3-3-32,-6 3-32,4 0-128,-4-2 0,-4-1-448,5-1-160,-5 2-256,-3 2-32,-3 0-512,0 0-159,0 0-1121,-3 2-448,-3 7-384</inkml:trace>
  <inkml:trace contextRef="#ctx0" brushRef="#br5" timeOffset="127.99">6159 3689 17663,'0'13'6592,"5"-4"-3584,-5-1-2880,0-2 1344,6-2-544,-6 15 0,0 8-384,0-4-96,0 5-256,0-1-64,2-4 0,-4 0-64,2-7 32,0-3 0,0-6 32,0-4-64,0-8 32,0-5-64,0-8-32,2-15 32,4-1-32,-6 0 0,0-28 0,0-4 0,0 0 0,0 10 0,0 11 0,0 9 0,8 9 0,9 6 0,1 12 0,-4 0 0,6 9 0,0 0 0,1 16 0,1 15 0,-1 1 0,-11 4 0,-7-4 0,2-1 0,-10-4 0,-4-3 0,-11-7 0,1-1 0,-10-3 0,9-11 0,0-2 0,3-6-576,2 2-256,5-1-2016,1 2-960</inkml:trace>
  <inkml:trace contextRef="#ctx0" brushRef="#br5" timeOffset="128.99">4944 3511 13696,'0'0'5087,"5"0"-2751,4 6-1728,-3 2 1184,-1 6-288,1 9 32,0 2-352,-4 3-160,6-4-576,-1-5 0,-7-1 0,5-2-96,1-1-32,-1-5-128,-5 0-32,4-2-32,-4-1 0,0-7 64,-4-3 32,2-1-96,-1-10-32,-3-11-96,6-13-32,0 1 32,0 1 64,9 0-96,2 6 0,7 2-32,7 6-64,-2 4-64,3 7 32,-7 6-480,1 8-192,-3 3-640,-3 1-288,1 3-1312,-4 0-512,4-1-2911</inkml:trace>
  <inkml:trace contextRef="#ctx0" brushRef="#br5" timeOffset="129.99">5223 3587 12416,'0'3'4639,"5"0"-2495,2-1-800,-5-2 1440,3 0-480,4-2-96,2-1-832,4-2-288,-1-2-640,0-3-128,1 0-96,-4-1-96,1-2-32,-3 1-32,-7-3 32,-4-1-64,-10 2-32,-3 3 96,-5 4 64,0 9 64,3 8 96,-3 5-160,4 6-96,1 5-32,1 3-32,5 4 0,7-7 0,2-4 0,5-1 0,4-3 0,5-5 0,6-4 0,6-2 0,-1-1 0,-2-4 0,3-2-1280,-1 3-480,-2-3-2656,-5-5-1088,-7-5-1407</inkml:trace>
  <inkml:trace contextRef="#ctx0" brushRef="#br1" timeOffset="130.99">3732 3445 8704,'-4'6'3232,"8"-9"-1728,-4 0-992,0 3 864,6 0-97,2 0 97,-2 0-416,-3 0-96,10 3-512,-2-3 0,-5 3 0,5-3-192,-5 0-32,1 0-224,3 0 0,-4 0-896,-2 0-288,2 0-1407,-6 0-609,0 0-1056</inkml:trace>
  <inkml:trace contextRef="#ctx0" brushRef="#br5" timeOffset="131.99">5540 3562 11264,'11'-18'4224,"-8"14"-2305,-3-7-767,0 9 1376,0-3-416,-3 0-128,-3-3-640,-3 6-192,-2-1-672,-5 6 128,-8 5 128,5 6-96,-1 9-64,2 5-192,4 2-64,3-4-192,4-4-96,5-2 0,4-4 32,14-3 32,6-3 32,7-6-64,3 0-64,-5-4-64,5-6-32,-4-4-96,-4-10-32,-5 0-32,-7-15 64,-9 2-32,-6-8 64,-1 8 160,-1 5 128,2 6 160,-3 11 64,4 6-160,-1 15-128,1 3-128,2 10 32,2 4-256,3 7-128,1-1-704,2-6-320,2-4-448,0-5-96,-1-5-768,3 1-352,-4-6-2751</inkml:trace>
  <inkml:trace contextRef="#ctx0" brushRef="#br5" timeOffset="132.99">5705 3502 13952,'0'5'5279,"4"5"-2879,1 13-1888,-3-11 1216,4 8-448,3 3 64,-4 0-416,-5 0-160,3-6-448,3-1 64,-6-3 64,6-4-32,-6-1 0,0-1-160,0 1 0,6-8-96,2-5 64,-8-5-128,6-12-64,2-9-96,-1-10 32,0 3 32,-1 6 0,3 9-96,2 5 0,-2 7-32,2 11 96,4 11 128,-7 7 192,1 5-32,-4 9 96,1-2-128,-6-4 32,5-5-96,-5-4 64,0-5-128,0-1-64,-5-4 0,5 1-32,5-3 0,-2-3 0,9-6 0,-4-7 0,1-16-160,2-8 32,3-4-160,-8 4 32,3 4 64,0 9 96,2 6 64,-3 11 96,4 7 96,-3 7 64,-4 5-32,1 9 32,0 3-128,-1 1 0,-2-2-32,0-1-64,-1-7 32,2-1-32,-1-3-704,-3-3-256,3 0-1440,1-10-512,6-6-4992</inkml:trace>
  <inkml:trace contextRef="#ctx0" brushRef="#br4" timeOffset="133.99">1981 3806 8064,'8'0'2976,"-2"-1"-1600,-1-4-64,-2 0 1248,2 1-161,-2-3 97,-1-2-480,1-2-192,-3 0-1024,0-2 96,-3 2 0,-4 0-128,-4 1 0,-5 3-288,-2 0-64,-1 5-32,0 4 0,-1 10-128,-5 7-96,4 6 0,6 6-32,1 4-64,9 0-64,7-2-64,10-4-32,-6-8 64,13-4 0,2-6 32,6-4 64,-3-9-32,-3-7 64,1-10-64,-4-5-32,-2-7 32,-6-8-32,-2-1 0,-5-1 0,-3-10 0,-6-11 0,-2 13 0,1 9 64,-1 12-32,3 11 64,-1 17-224,6 17 32,3 9 32,2 0 32,3 6 32,2 9 64,7-2-320,-2 2-64,4-1-416,-4-3-96,2-2-608,-6-3-288,-4-9-1408,-2-4-640,-2-8-2495</inkml:trace>
  <inkml:trace contextRef="#ctx0" brushRef="#br4" timeOffset="134.99">2175 3805 13952,'21'9'5183,"-11"-9"-2815,1 0-1152,-3-2 1600,0-1-960,8-1-256,-3-3-672,3-2-224,0-3-384,-8-3-192,0-1-32,-2 2 0,-6 0 32,-8 2-64,-6 3 32,-2-1-128,0 6 0,-2 4 160,-7 9 64,10 10-64,-3 4-96,10 7 64,5 1 64,8 0-128,6 0-32,2-5 64,-2-6 96,7-3-128,6-7-32,0-6-352,3-4-160,-6-7-960,3-3-384,-3-6-1792,-3-7-704,1-5-2367</inkml:trace>
  <inkml:trace contextRef="#ctx0" brushRef="#br4" timeOffset="135.99">2405 3492 16384,'-11'45'6143,"14"-10"-3327,-6 7-2304,3-30 1376,3 9-800,-3 10-160,2 2-416,10 6-160,-7 4-192,3-2-64,-3-7 96,3-5-320,-3-4-128,4-8-1024,-4 0-416,-5-8-1184,0-7-512,0-9-3391</inkml:trace>
  <inkml:trace contextRef="#ctx0" brushRef="#br4" timeOffset="136.99">2321 3701 15104,'0'5'5631,"0"-3"-3071,8 3-1920,-4-5 1376,10 0-800,-1 0-128,1 0-640,9 0-224,-4-5-128,7 3-160,-5 0-32,-2-1-800,-3 3-352,0 0-640,-3 3-256,-3-1 224,2 3 192,-2-1 704,-2 1 288,-3 0 544,0-1 192,0 1 928,1 1 512,-3 0 160,1-4 160,2 0-128,0-2 32,-1-4-288,3-5-128,-1 1-288,-2-1-128,1 0-320,-4-1-160,-2 3-128,-2 0 0,-4 0-128,-1 3 0,-1-5 96,-2 9 96,-4 0-128,-2 6-96,-2 8-32,5 5-32,-1 4 0,6 4 0,3-2 0,8 6 0,2-3 0,5-4 0,2-5 0,-2-2 0,3-9 0,3-1 0,3-5-224,1-2-96,2-4-1312,-4-3-512,-1-5-1440,-4 1-576,0-4-1855,3-2-1601,-3 2 3360</inkml:trace>
  <inkml:trace contextRef="#ctx0" brushRef="#br4" timeOffset="137.99">2778 3706 10880,'-2'-19'4032,"-4"10"-2177,4-2-319,-1 8 1408,0-2-192,1 5 32,-1 0-1024,-2 5-320,-5-2-864,-6 8-64,0 8 0,0 4-64,0 5 0,3 3-256,2-1-128,6-2-32,5 0-32,5-1 0,6-6 0,5-4 0,0-8 0,5-2-224,3-2 0,4-12-672,2-6-224,-1-3-1120,-3-2-416,-5-4-928,-5 4-384,-2-3-1951</inkml:trace>
  <inkml:trace contextRef="#ctx0" brushRef="#br4" timeOffset="138.99">2871 3543 14848,'-7'-14'5535,"7"14"-3007,0 0-2944,0 8 3200,0 6-992,2 7-256,0 0-288,1 4-768,-1 11-64,1 4-64,3-5-128,-1 3-64,0-2-64,3-3-96,-2-8-256,-1-2-160,-3-4-992,1-7-416,0-2-1120,-3-10-480,-3 0-3295</inkml:trace>
  <inkml:trace contextRef="#ctx0" brushRef="#br4" timeOffset="139.99">2784 3720 15872,'-6'-9'5983,"12"4"-3263,2 0-2400,0 2 1312,2 2-672,4-2-160,7-1-192,-1 1 0,-1 0-320,3-1 192,-1 0 64,0 1-224,-5 1-96,-4-2-224,-1 4 0,-3 0 128,-4 0 64,-8 6 128,-1 5 128,-2 9-256,4 3-96,-3 7-64,1 2-32,0-2 0,5 1 0,3-3 0,2-3 0,6-8 0,5-3 0,7-6 0,-4-6 0,-1-7 0,3-4 0,-1-8 0,-9-2 0,1-5 0,-7-8 0,-5-6 0,-3 8 0,-5-1 0,-4 5 0,-5 5 0,-1 7 0,-1 3 0,1 11 0,-1 0-224,6 0-96,-1 11-800,3 3-320,4 2-1184,5 1-480,2-3-2144,7-5-895,2 5 1055</inkml:trace>
  <inkml:trace contextRef="#ctx0" brushRef="#br4" timeOffset="140.99">3149 3678 16128,'0'5'6047,"5"2"-3263,-10 14-2176,5-7 1440,0 7-768,0 5-96,5 7-480,-1 0-192,-2-1-288,4-1-160,-4-10 32,0-1 0,1-6 96,-1-3-96,1-2 0,0-2 32,-3-7 64,0-7-96,0-13 0,0-9-32,0-6-64,-3-7 32,3 4-32,3 5 0,5 7 0,0 5 0,5 2 0,3 10 0,5-3 0,-5 7 0,3-2 0,-1 3-288,3-1-128,1 5-2336,-7 0-960,4-7-4320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04T17:38:50.105"/>
    </inkml:context>
    <inkml:brush xml:id="br0">
      <inkml:brushProperty name="width" value="0.05292" units="cm"/>
      <inkml:brushProperty name="height" value="0.05292" units="cm"/>
      <inkml:brushProperty name="color" value="#ED1C24"/>
      <inkml:brushProperty name="ignorePressure" value="1"/>
    </inkml:brush>
    <inkml:brush xml:id="br1">
      <inkml:brushProperty name="width" value="0.05292" units="cm"/>
      <inkml:brushProperty name="height" value="0.05292" units="cm"/>
      <inkml:brushProperty name="ignorePressure" value="1"/>
    </inkml:brush>
    <inkml:brush xml:id="br2">
      <inkml:brushProperty name="width" value="0.05292" units="cm"/>
      <inkml:brushProperty name="height" value="0.05292" units="cm"/>
      <inkml:brushProperty name="color" value="#3165BB"/>
      <inkml:brushProperty name="ignorePressure" value="1"/>
    </inkml:brush>
  </inkml:definitions>
  <inkml:trace contextRef="#ctx0" brushRef="#br0">5 1390 3840,'-4'4'1472,"4"-1"-768,0-6-256,0 3 544,0 0-192,0 0-64,0 0-416,0 0-128,0 0-128,7-4 96,1 4 32,3 0 128,4 0 32,0 0-32,8 0-32,3 4-160,4-1-96,7 0 0,9-3 32,-2 0 32,1 0 96,8 0-32,0 0 0,3 0-32,0 0 64,8 0-96,-8 0 0,0 0 32,-3-3 0,-1 0-64,-4 3-64,1-4 32,0 1 32,0 0-32,-1 3-32,5 0 32,-4 0-32,-4 0-96,0 0 64,-3 0 96,-9-4 32,-3 4 96,-4 0 32,-3 0-32,-1 0-32,0 0-96,1 0-64,3 0 32,-3 0-32,3 0-96,-3 0 0,-5 0 128,1 4 32,0-4-96,-4 3 32,0-3 0,0 3 64,0-3 32,-4 4 32,5-4-160,-6 0-32,1 0 96,5 0 32,-9 0 0,1 0 32,7 0-64,-8 0 64,1 0-64,-8 0-32,0 0 32,0 0-32,0 0 0,0 0 0,0 0 192,0 0 128,7-4-96,-7 4-64,4-6-64,-4 6-96,7-7 32,-7 1 32,0-1-96,0-3 0,0-1 32,0-1 0,0-2 0,4-2 64,0-8-96,-4 8 0,0-8 96,0-2 96,0-5-128,0 11-32,4-3 64,-8 0 96,0-3-64,0-5-64,1 8-96,-5-7 32,1 7 96,-1 3 32,1-8-32,-1 6-64,1-2-64,7-6 32,0-3 32,-4-4 0,4-3 0,0 3 0,0 1 64,0-1 32,0 4-128,0 0 32,0 3-64,-4 0-64,4 0 96,-4 10 0,1-7 32,-1 0 64,4-3-32,-4-3-32,4-1 32,0-2-32,0-8 0,0 11 0,0 3 0,0 4 0,0 6 0,0 2 0,0 2-96,0 6 64,0 0 32,-3 4 64,3-4-32,0 0 64,0 3-128,0 0-64,0 1 64,0 2 64,0 4 0,0-3-32,0 3 32,0 0 32,0 0-96,0 0 0,0 0-32,0 0 0,0 0 64,0 0 64,0 0-96,0-3 0,0 3 32,0-4 64,0 1-32,0 0-32,0 3 32,0 0-32,0 0 0,0 0 64,0 0-96,0 0 0,0 0 96,0 0 96,0 0-1,0 0 65,0 0-128,0 0 0,0 0-96,0 0-32,0 0 32,3 0 64,5 3-32,-1 0-32,5 1-64,-5-1 32,4 0 32,1 4 0,-1 0 64,8-1 32,-5 8-32,5-1 32,4 0-128,-9 4 0,2 0 32,-2 3 64,2 0-32,-1 3 64,3 4-128,1-4-64,4 0 64,3 0 0,1 1 32,-6-4 64,2 0-32,3 0 64,4 3-128,8 4 0,0 0 32,6-1 64,-6-2-32,-1 2-32,5 4-64,3 0 32,3 0 32,-7 3 0,5 1 0,3 0 64,3-5-32,1 1-32,-1-7-64,-3 1 32,3-7 32,-3-1 64,0 1-96,-4 0 0,4-1 32,3 0 64,8 4-32,0-2-32,-4-2 32,0 1 32,8 6-96,-8-6 0,5 3-32,2 3 0,1 0 128,7-3 32,-7 0-128,3-3 32,-7 0-64,1-1 0,-1 1 64,-16-7 0,-6 0 0,15 0 64,-9 0-96,5-3 0,22 3 96,-3 0 32,-8-1-128,-8-1-32,-6-2 32,-2 4 64,-2-4-64,-12 2 0,-4-6 32,4 2 64,-8 0-32,1-2-32,-1 2 32,-3 0-32,-4-2 0,0 2 0,-4 0 0,1-2 64,-5 2-96,0 0 0,-3-4-192,0 2-96,0-2-319,0 4-65,-1 0-768,1-1-256</inkml:trace>
  <inkml:trace contextRef="#ctx0" brushRef="#br1">3174 1629 8704,'-5'-44'3232,"5"34"-1728,0 5-480,0 5 1119,0-4-191,8 4-64,2 9-320,3 11-192,3 14-768,3 5 0,2 9 32,9 11-160,9 5 64,0-6-320,0-4-64,0-6-160,0-4-32,-8-14 32,-1-6 0,-12-5-224,-1-4 0,-5-5-832,-2 0-256,-2-6-672,-8 2-288,0-1-1439,0-5-673,-8-15 64</inkml:trace>
  <inkml:trace contextRef="#ctx0" brushRef="#br1">3451 1527 11136,'-4'-6'4224,"-1"6"-2305,5 0-1247,-3 0 1056,-10 10-288,-5 10-64,1 19-352,-5 9-96,1 16-512,-2 4 256,6 1 64,4-5-160,-4-7-96,-1-13-192,1-5-128,0-9-64,4-6-96,0-5-128,4-4 0,5 0-512,0-6-128,-2 6-736,6-15-320,0 5-1248,-3 0-415</inkml:trace>
  <inkml:trace contextRef="#ctx0" brushRef="#br1">2880 1819 10368,'0'0'3936,"0"0"-2112,0 0-1153,0 0 1057,8 0 64,10 0 96,17 0-416,16 0-160,6 0-736,0-5 0,12 0 64,4 1-224,-3 4-64,0-10-288,-2 0-96,2 0-160,-14 5-32,-9 1-512,-11-1-256,-6-1-672,-8 2-224,-14 4-1888,-3 4-863,-10 2-289</inkml:trace>
  <inkml:trace contextRef="#ctx0" brushRef="#br2">6080 2386 7040,'0'-56'2720,"0"42"-1472,0-2-256,0 16 928,0 0-128,0 0 63,0 16-415,4 14-96,-1 19-768,1 21 288,0 6 128,-4 3-96,0-8 0,0-11-288,0 0-32,0 0-288,0-4-32,0-7-192,0-8-64,0-8 0,0-6 0,0-8-160,-4-3 32,0-12-992,1-8-384,-1-12-992,0-3-448,1-8-1855,3 13-1793</inkml:trace>
  <inkml:trace contextRef="#ctx0" brushRef="#br2">6279 2742 12160,'0'0'4575,"-8"9"-2495,-11 1-1312,9 4 1280,-10 2-480,-2-2-128,-1 7-448,5-1-224,-1-4-448,4-7 0,4 2 32,0-1-192,3-1-32,0-4-64,5 0-64,3-5 32,0 0 32,0 0-96,0 0 0,3 5 96,1 0 32,8 1-32,2-2-64,9 6 96,-4 6 0,11 3-32,-7 1 32,2 4-128,-2 3 0,-4-3 32,0-4 0,-5-5-448,-2 0-160,-5-10-1664,4-10-736,1 0-3839</inkml:trace>
  <inkml:trace contextRef="#ctx0" brushRef="#br2">3961 2506 7808,'-3'-30'2976,"3"19"-1600,-4 2-64,0 4 1248,-4 0-513,1 0-127,-8-1-256,-4 6-96,-3 6-864,-1 4 352,0 1 160,2 3-384,1 7-128,1 3-288,5-4-32,7 15 64,2 0-256,13 1-96,7-1 0,11-1 0,4 1-128,4 1 32,0-11 0,-8-1 64,-4 2-96,-6-2 0,-6 6 96,2 0 32,-5 5-32,-3 1 32,-8-2-64,-3-4 64,-5-5-64,-2-4 64,-9-12-64,1-3-32,-5-12 32,1-3 32,0-6-32,4-5 64,3-1-128,3-3 0,6 4 32,2-1 64,8 2-32,4 4-32,7 0 32,8-5-32,0-1-96,6-3 64,2-6-1184,-1 10-512,-3-5-2752,-4 4-1088</inkml:trace>
  <inkml:trace contextRef="#ctx0" brushRef="#br2">4209 2941 7808,'-4'5'2976,"1"0"-1600,-2-5-64,5 0 1152,0 0-129,0 0-31,0 0-384,0 0-160,5 0-960,2-5 96,7-5 64,9 1-224,0-17-128,3-4-128,-3-9-64,-1-7-96,0-4-32,-10 0-32,2 5 0,-2 10-128,-5 0-96,-3 15 0,3-4 32,2 13-96,-9-8 0,7 8-32,-7 1 0,3 5 0,5-1 0,-8 6 128,8 0 96,-5 6-128,5-1-96,-1 5 96,1 1 96,3 8 32,-4 6 64,-3 10-128,4 6 0,-1 3 32,-7 1 0,4 0-160,3-10 32,-7-10 0,8 5 64,0-9-32,-5 3-32,4-4-416,2-10-192,2 5-2304,-4-5-1024,0 15-3615</inkml:trace>
  <inkml:trace contextRef="#ctx0" brushRef="#br2">6544 2682 10624,'0'-41'4032,"-3"26"-2177,-8-5-1311,4 15 1056,-5 5-480,-3 10 0,0 5-96,-3 20 64,-1 10-576,3-6 128,5 3 96,4-3-32,7 7 32,7-2-192,8 1-64,8-9-160,3-12-32,-3-9-96,3-10 32,0-10-64,4-10 0,-4 0-96,1-4-64,-9-1 32,-3-16 32,-7-9-32,-12-20-32,-7 0-64,-4 0-32,0 5 64,-4 16 64,-4 8-64,1 12 0,0 8 224,-4 16 128,3 16-32,0 8 0,9 12-96,2 8 32,8 2-128,8-2-64,8-4 0,6-10 32,1-4 32,0-11 32,6-11-64,10-8-64,2-7-1184,4-4-544,4-4-3104,4-2-1312,-4 11-159</inkml:trace>
  <inkml:trace contextRef="#ctx0" brushRef="#br2">4460 3932 3456,'0'11'1312,"-4"-7"-704,-4 2-224,5-1 416,-1-1-224,0 1-96,1 5-64,-1-4 32,1 3-224,3-4 288,-4 5 128,4 1 224,0-11 192,0 0-32,0 0 96,-5 9-64,5-9 64,0 0-193,0 0-31,0 0 0,0 0 64,0 0-32,0 0 64,0-5-128,0-10 32,0-9-160,0-12 0,0-4-192,0-4-64,0-12-224,0-8 0,-3-17-160,-1-5 0,0 23-32,1-18-64,-1 7 96,4-7 64,0 16 0,0 10 0,0 4 32,0 11 32,4 10-96,-4-9 64,3-7 0,-10 11-64,7 1-32,-8-7-32,4 2 32,4 3-64,0 6-32,-7 10 32,7 1-32,0 4-96,0 4 64,0 1 96,0-1 32,0 2-128,0 4 32,0 0-64,0 5-704,0-5-256,0 5-1248,0 0-544,0 0-2048,7 10-2751</inkml:trace>
  <inkml:trace contextRef="#ctx0" brushRef="#br2">2499 4114 4224,'0'-11'1568,"-8"2"-832,1 3-160,-1 6 576,5-4 64,-1-1 128,0-1-96,4 1-64,0 0-640,0 5 96,0 0 32,0 0-224,0-5-96,0 5-128,0 0-64,8 5 159,3 0 193,15-5 384,7 0-416,9 0-128,7 0-192,15 0-128,-1 0 64,-10-10 0,3 10-128,7 0 32,-3 0 0,-3-6 0,3 2 0,0 4 64,-4 0-32,4 0 64,-11-6 0,-8 6 32,1 0-160,-1 0 32,0-5 64,0 5 32,-4 0-32,2 0 32,-2-4 64,8 4 64,-4 0-256,1 0-128,2 0 160,-2-5 32,-12 5 32,-4 0-64,0 5 160,-4-5 32,-3 0 0,0-5 32,-4 10-192,0-5-32,4 0-64,-1 0 0,1 0 128,4-5 32,-5 5-32,1-6-64,0 6 32,-1 0-32,1 0 0,-3 0 64,-2 6-32,-2-1-32,3-5 32,-8 0-32,1 4-96,-1-4 64,-3 0 32,0 5 64,3 1 32,1-6 32,-4 0-64,3 0-64,0 0 32,1 0 32,0 4-96,-1-4 0,0 6 96,1-6 32,0 0 96,-1 0 32,-4 0-96,1 0-32,1 0 32,-2-6 64,1 6-160,3 0-32,0 0 0,2-4 0,-2-2 0,4 1 0,-8 1 0,5-1 64,0 5 96,-5 0 128,1 0-64,-4-6 32,0 6 32,4-4 64,-4 4-96,0-5 0,4-1-224,-4 2-32,4-2 64,-4-3 96,0-6 64,0-6 32,0-4-128,0-1-32,0-4-32,0-1-64,0 1-64,-4 0 32,4 5 32,-4 0 64,4 5-32,0 0-32,-4-6 32,4 1-32,0-1-96,0 0 64,0-4 32,-4 6 64,1-2-32,-1 1-32,4 0 32,-4 5-32,1-6 0,-2 6 0,2 5 0,3 5 0,-4-5-96,4 0 64,-4-1 96,1 6-32,3-6 64,0 2-64,0 4 64,-4 0-64,4 4-32,0 1 32,0 1 32,4-1-32,-1-1-32,1 1-64,3 0 32,1 5 32,3 0 0,1 0 0,-1 5 0,0 6 0,4-6 64,4-1-32,8-4-32,-2 5 32,13-5-32,-1-5-96,9 5 64,6 0 32,5 0 0,-9-4 0,-7 4 0,4 0 0,4-11 64,0 11-32,-4 0-32,0 0-64,0 0 32,-1 0 32,5 0 64,0 0-96,0 0 0,-12 6 32,-3-12 64,0 6-32,4-5 64,3 10-64,0-10-32,-4 5-64,1 0 32,7 5 32,-4-5 0,4 0 0,0 0 0,-4 0 0,-4 0 0,-6 6-96,-1-6 64,-3-6 32,-2 1 64,1 5-32,1 0-32,3 0-64,-4 0 32,0 0-32,-3 0 0,-1 0 64,-2 0 64,-2 0-32,1-5 64,0 5-64,-1 0-32,-3 0 32,3 0-32,2 0 0,-1 0 64,3 0-96,-4 0 0,1 5 32,0-5 0,-4-5 0,0 5 0,0 0 0,-3-5 0,-1 5-96,-4-6 64,1 2 32,-1-2 64,1 6-32,-1 0-32,1 0 32,-1 0-32,0 0-96,1 0 64,3 0 32,4 0 64,0 0-32,0 0-32,0 0 160,1 0 32,-2 0 0,2-5-32,-2 5-96,-2 0-64,-1 0 32,-4 0-32,1 0 0,-4 0 0,0 0 0,-1 0 0,1 0 0,-1 0 0,1 0-96,0 0 64,4 0 160,3 0-64,-4 0-32,5 0 0,-5 5 32,-3-5-96,-1 0 0,1 6 32,0-6 64,0 0-96,-4 0-64,0 0-160,0 0-64,0 0-832,0 0-352,0 0-1280,4-6-544,3 12-2399</inkml:trace>
  <inkml:trace contextRef="#ctx0" brushRef="#br2">6278 3916 11648,'0'0'4384,"0"-4"-2369,0 4-1439,0 0 1152,0 4-320,8 12-32,10 7-416,3 7-128,5-5-480,8 3 64,-8-3 32,-3-5-96,7 14 32,-4-5-224,0 0-96,-5-5-32,6 6 32,-7-6-96,3-4 0,-6 4-480,1-9-192,-6-1-448,-3-4-128,-1 0-1184,-2-10-384,-2 0-2751,0-4-1345,-4-2 3520</inkml:trace>
  <inkml:trace contextRef="#ctx0" brushRef="#br2">6594 3882 10752,'-10'-14'4032,"10"10"-2177,10 8-895,-10-4 1248,0 9-256,0-4-64,-10 20-416,-10 14-192,1 0-704,-6 9-160,-5 7 32,-5-3-128,0 13 0,5-2-192,4 1-96,0-11 0,5-5-32,3-9 0,5-9 0,0-5-288,5-6-128,-2-4-352,10-15-1408,0-10-192,0-5-1024,0 1-415,5-6-1409</inkml:trace>
  <inkml:trace contextRef="#ctx0" brushRef="#br2">6056 4225 12416,'-5'-7'4639,"5"7"-2495,26-9-1376,-26 5 1216,22-2-384,25-3-64,-2 4-448,-6-1-192,21-3-512,-8 5-160,14-6-96,-10 5-160,9 0 32,-10-1-160,3 6 32,-10 0-864,-6 0-352,-3 0-1376,-3 6-512,-6-1-2879</inkml:trace>
  <inkml:trace contextRef="#ctx0" brushRef="#br2">8170 5000 4736,'0'-5'1824,"-3"10"-960,3-5-448,0 0 544,0 0-64,0 0 32,-3-5 32,1 5 32,2 0-512,-3 0 128,3 0 128,0 0-32,0 0-32,3-9-96,2 9 31,3-10-191,6 10 0,6 10-64,1-10 32,5 9-128,1-4 0,-4-5-32,-4 0 32,4 0 64,1 0 128,2-5-128,1 0 0,1 5-128,-3-4-32,-3 4-32,-2 0 0,2-5-64,-3 5 32,0 0-128,4 0 0,-1 0 96,1 5 96,-5-1-64,2-4 0,0 0-96,-7 0-32,-2 0 32,0 0 0,-5-4 0,-1 8 64,2-4-32,-2 0-32,0 0 32,3 0 32,1 0-32,-4 0-32,1 0 32,-4 0 32,1 0-32,1 0 64,-2-4-128,0 4 0,2 0 96,-4 0 32,0 0 96,3 0-32,-3 0 0,0 0-192,0 0 32,0 4 0,0 1 0,0 6 64,2 8 32,-2 1 32,0 3 64,3 2-96,-3 5-64,0-1 64,3 0 0,0-5 32,-1 1 64,1-11-96,1 11 0,-4-11-32,1 11-64,2-1 96,-3 5 0,4-4-128,-4-1 32,0-5 0,0 6 64,0 0-32,0-1 64,0 0 0,0 1 32,0-11-64,0 6-64,0 4 96,0-9 0,0 4-32,0-10-64,0 7 96,0-2 64,0 2-64,0-3-64,0-3 0,0 1-32,0-2 0,0 0 64,0 1-32,0 0-32,0 0 32,0-5-32,0-1 64,0 1 32,0 0-32,0-5-64,0 0-64,0 6 32,2-6 32,0 4 0,4 2 128,0-6 64,2 4 0,1-4-32,1 0-96,5 0-64,-2 0 96,2 0 0,-1 0-32,2 0 32,3 0-64,6-4 64,-3 4-64,1-6-32,-1 6 32,3-4-32,-5-2 0,4 6 64,-2 0-96,-7 0 0,4-5 32,-8 5 64,9 0-96,-3 0 0,1 0 32,2-5 64,4 5-32,-1 0-32,-4 0 32,1 0 32,-4 0-32,-1 0-32,-2 0 32,4 0 32,3 5-96,-4-5-64,-2 0 128,-1-5 32,5 5 0,1 0-64,-3 0-64,-2 0 32,0 0 32,-2 0 0,4 0 0,-2 0 0,-3 0 0,-2 0 0,2 0 0,-3 0 0,-3 0-96,7 0 64,1 0 32,-2 0 64,0 0-32,-2 0-32,8 0 32,-4 0-32,4 0-96,-3 0 64,-3 0 32,3 0 0,-3 0 0,0 0 0,-2 0 0,2 0 64,3 0-32,-3 0-32,0 0-64,-3 0 32,4 0 32,-4 0 0,-4 0 64,3 0-96,-2 0 0,1 0 32,-1 0 64,-2 0-32,2 0-32,-5 0 32,7 0-32,-2 0 0,-5 0 0,0 0 0,5-4 0,4 4-96,-4 0 64,1 0 32,-1 0 64,0 0-96,-2 0 0,3-5 32,-6 1 64,6 4-32,-1-6-32,1 6 32,-4-4-32,-2-2 0,6 6 0,-6-4 0,6 4 0,-6-6 0,5 6 0,-5-4 0,0-1 64,5-10 32,-2 0-32,-3 2-64,0-7 32,0-6-32,0 3 0,0-2 64,5 1-96,-5 0 0,0-1 32,0 0 0,0-3 64,0-2 96,0 6-64,0-1 0,0 6-32,0-1-64,0-9 32,0 5-32,0-5 0,-5 3 0,5-2 0,-3 4 0,-2-2 64,5 8 32,-5 3-32,-1-4 32,6-1-128,0 5 0,0 1 32,0-1 0,0 5 0,0-10 64,0 6 32,-6-1-128,6 5 32,-2-4 0,2 5 64,0-2-96,0 2 0,0 9 96,0 0 32,0 0-32,0 0-64,0-5 32,0 1-32,2-2 0,4 6 0,0 0-96,-1 0 0,0 0 128,3 0 32,4 0 0,-6 0-64,-1 0-64,4 0 32,-1 0 32,3 0 0,6 6 0,-3-6 0,-3 0 0,5 0 0,-2 0 0,6 0 0,4 0 0,2 0 0,2 0 0,-4 0 0,2 0 0,-5 0 0,-1 0-96,2 0 64,-3 0 32,-2 0 64,0 0-96,-1 0 0,-1 0 32,-2 0 64,-2 0-32,-2 0-32,1 0-64,-2 0 32,2 0 32,-2 0 64,1 0-32,-1 0 64,-3 0-64,1 0-32,-4 0-64,1 0 32,0 0 32,0 0 0,0 0 0,-3 0 64,0 0-32,0 0-32,0-6 32,0 6-32,0 0 64,2 0 32,-2-5-128,3 0 32,0 0 64,-3-4 96,2 0-64,-2-2 0,0-4-32,3-5-64,-3 1-64,4-1 32,-4 1 32,0-5 64,0 5-32,0-1-32,0 1-64,0 3 32,0 3 32,0-3 64,0 2-96,0 0-64,0-6 128,0-1 96,-4 3-32,4-3-64,-3 3-96,1-2-32,-1 1 64,0-6 64,1 7 0,-1-12-32,3 1 32,0 3-32,0-2 0,0-2 0,0 1 0,0-1 64,0 6-32,-3 0-32,3 4 32,0 1-32,0-1-96,0 6 64,0 4 32,0 0 0,0 1 0,0 4 0,0 5 0,0 0 0,0-10 64,0 5 96,0 0-128,0 0-96,3 5 32,0-9 0,-1 9 32,1 0 0,0 0 0,2-10 0,0 10-96,2 0 64,1 0 32,0 0 64,1 0-32,4 0-32,-1 0 32,-2 0-32,1 0-96,1 0 64,1 0 96,1 0 96,4 0-128,-2 0-96,4 5 32,-1-5 0,4 0-64,-5 0 64,4 0 32,-8 0 0,-2 0 0,1 0 64,-2 0-32,7 0-32,-6 0 32,11-5-32,-6 5 0,5 0 0,-3 0-96,4-6 64,-3 6 32,1 0 64,-2 0 32,6 0 32,-5 0-224,5 0-64,-5 0 64,2 0 96,11 0 32,-11 0 64,-3 0-64,4 0-32,-7 0 32,4 0-32,-2 0 0,2 0 0,0 0-96,2 0 64,-2 0 32,0 0 64,-4 0-96,3 0 0,-2 0 32,3 0 0,-4 0 64,4 0 32,-4 0-192,4 0 0,-3 0 96,2-9 64,-3 9 0,4 0-64,-4 0-64,4 0 32,-6 0 32,-3-5 0,1 5 0,-2 0 64,-1 0-32,-3 0-32,2 0 32,-3 0-32,1 0 0,-4 0 0,1 0 0,0 0 0,0 0-96,0 0 64,-1 0 32,1 0 64,-3 0-32,0 0 64,0 0-128,0 5 0,0 0 32,3 10 0,-3-6 0,0 11 64,0-5-32,2 9-32,-2-5-64,0 11 32,0-5 32,0 9 0,0-6-96,0 7 64,0-6 96,0 10 96,0-9-64,0 3-64,0-3-96,0-1-32,0-5 64,0 1 0,0-11 32,0 11 64,0-7 32,0-2 32,0 9-160,0-7 32,0-2-64,0 7 0,0-2 64,0-3 64,0-2-32,0 3 64,0-4-128,0 0 0,0-2 32,0-2 64,0-2-96,0 1-64,0-5 128,0 6 32,0-7-96,0 1-32,0-1 32,0 1 64,0 0 0,0 0-32,0 0-64,0 1 32,0-6 32,0 0 64,0 0-32,0 4 64,0-4-128,0 0 0,0 0 32,3 0 0,0 0 0,2 0 64,-1 0-32,4 0 64,-1 0-64,8 0 64,-4 0-128,6 0 0,-2 0 96,1 0 32,-3 0 32,9 0 64,1 0-32,1-4 0,-2 4-192,6-6 32,-6 6 0,3 0 0,-2 0-96,-3 0 64,-4 0 32,3-5 64,-2 5-32,2 0-32,-2 0 32,6 0-32,-4 0 0,3 0 0,-3 0-96,6 0 64,-5 0 32,7 0 64,-4 0-32,8 0 64,-7 0-64,4 0 64,-6 0-128,1 0 0,-4 0 32,-3 0 64,-1 0-96,-4 0-64,0 0 64,-3 0 64,5 0 0,-9 0-32,1 0-64,-2 0 32,0 0-32,-1 0 0,1 0-160,0 0-96,0 0-736,0 0-288,-3 0-1920,-9-10-768,1 10-2687</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04T20:10:49.550"/>
    </inkml:context>
    <inkml:brush xml:id="br0">
      <inkml:brushProperty name="width" value="0.05292" units="cm"/>
      <inkml:brushProperty name="height" value="0.05292" units="cm"/>
      <inkml:brushProperty name="ignorePressure" value="1"/>
    </inkml:brush>
    <inkml:brush xml:id="br1">
      <inkml:brushProperty name="width" value="0.05292" units="cm"/>
      <inkml:brushProperty name="height" value="0.05292" units="cm"/>
      <inkml:brushProperty name="color" value="#177D36"/>
      <inkml:brushProperty name="ignorePressure" value="1"/>
    </inkml:brush>
  </inkml:definitions>
  <inkml:trace contextRef="#ctx0" brushRef="#br0">14 45 9856,'-13'-10'3680,"13"10"-1984,0-9-1408,0 3 799,17-3-319,1 4-64,34 5-384,-13-5-128,31 5-128,-10 0 32,22 5 64,-12-5 64,12 29 32,36 24-224,-28 12 0,-24 7-32,-23 2 0,-26 4 416,-17-5 256,-26 0-32,-13 5-64,-3 11-256,-7 7-128,-3 7-96,5-5 0,8-15-128,8 5 0,14 0 32,9-1 0,16 7 0,4-2 0,10 1-96,0-25 64,4-4 32,5-16 0,-6-9 0,5-4 0,1-11 0,-14-5 64,-3-8 32,-6-6 32,-11-1-64,-11 5-64,-8 7-64,4 3 32,-11-5 160,-2 11 160,-8 14-224,0 0-32,4 11-32,0 7 0,10 12 0,3 4 0,9 0 0,9-9 0,4 5 0,0 3 0,8 6-96,5 10 0,5 0-32,3 0 0,5-5 96,-9-10 64,5-9 0,-5 4-32,-4 6 32,1-6-32,-10 1 192,-4 3 192,0 2 224,-8-6 160,-15 1 160,-16-11 64,-8-9-160,-9-26-128,-9 12-256,-5-11-128,5-5-256,8-3-96,14-6-992,4 3-384,10-13-2016,19-23-5055</inkml:trace>
  <inkml:trace contextRef="#ctx0" brushRef="#br0" timeOffset="19501.09">1298 2442 5888,'-8'0'2176,"8"0"-1152,-10 0-352,10 0 800,0 0 224,-4-5 160,4 5-97,0 0-31,0 0-960,0 0 192,-4-5 32,4 5-160,0 0-32,0 0-256,0 0-64,4 0 64,10 0 32,-6-4 64,13 4 64,5 4-96,10-4 0,7 0-192,-4 0 0,8 0-128,19 0 64,-2 0-128,-7 0 32,8-10-96,0 10 0,13-5-96,-9 5-64,14 0 160,-6 0 32,6-5 0,-9 5 32,-8 0-64,-19-4 0,-4 4-32,-4 0 64,0 0-160,0 0-32,0 0 0,0 0 64,0 0-32,-13 0 64,-3 0-64,3 0-32,8 0 32,0 4-32,7-4 0,-3 0 0,-4 0 0,-3 0 64,-5 0-96,-9 0 0,0 0 32,-3 0 0,-5 0 64,-1 0 96,-4 0 0,0 0 0,1 0-32,-5 0 64,0 0-96,0-9 0,0-1-32,0-5-64,0 1 32,-5 4 32,5 0-32,-4-4-32,0-11-64,-1 6 32,2 4 96,-2-15 32,5-9-128,0 15-32,0 0 32,-4-6 64,0-19 0,-6-5-32,2-13 32,-1 22-32,5 6 0,0-4 0,-1-1 0,1 10 64,-1-1-32,0-4-32,2-4 32,-2 18-32,1 0 0,0 1 0,0 0 0,4-1 0,0 6 0,0-5 0,0-2 0,0 13 0,0-7 0,0 14 0,0-3 0,0-1 0,0 10 0,0-4 0,0-6 0,0 10 0,0 0 0,0 0 0,0 0 0,-5 0 0,5 0 0,0 0 0,0 0 0,0 0 0,0 0 0,9 0 0,7 0 0,3 0 0,-7 0-96,15 0 64,12 0 32,-9 0 64,-4 0-32,8 0-32,2 0 32,11 0-32,-8 0 0,13 0 0,-9 0 0,14 0 0,-10 0 0,10 0 0,-8 0 0,2 0 0,-8 0 0,10 0 0,-11 0 0,14 0 0,-7 0 0,7 0 0,-8 0 0,13 0 0,-10 0 0,14 0 0,-13 0 0,9 0 0,-8 0 0,3 0 0,-9 0 0,10 0 0,-10 0 0,5 0 0,-8 0 0,7 0 0,-7 0 0,3 0 0,-6 0 0,6 0 0,-8 0 0,0 5 0,-4-5 0,-5 0 0,-4 0 0,-1 0 0,-2 0 0,-7 0 0,-2 0 0,-1 0 0,-4 0 0,-6 0 0,3 0-1344,-6 0-608,0 0-4160,-9-5-1855,-4-5 1567</inkml:trace>
  <inkml:trace contextRef="#ctx0" brushRef="#br0" timeOffset="2192.6">921 1603 8064,'-9'0'2976,"9"-6"-1600,-8 6-480,8 0 1024,0 0-353,8-4-127,1-2-256,3 1-96,14 0-608,5-4 0,0 5-32,8 4-96,4 0-32,-4 0-192,4 0-32,-12 0-32,-1 0-64,4-6 32,-8 6 32,-3 0-96,-7 0-64,-3 0-160,-3 0-64,-2 0-640,-3 0-224,-5 0-544,-5 0-192,-3 0-1503,3 6-673</inkml:trace>
  <inkml:trace contextRef="#ctx0" brushRef="#br0" timeOffset="2597.56">959 1938 10368,'-8'10'3936,"8"-10"-2112,-8 0-993,8 0 1153,8 0-128,0 0 64,15 0-576,11 0-256,10-4-608,-5-2 32,4 2 128,0 4-352,-4 0-64,1 0-224,-6 0-96,1 4 64,-5 2 0,-4-6-768,-4 4-320,-5-4-1696,-4-4-736,-8-6-2591</inkml:trace>
  <inkml:trace contextRef="#ctx0" brushRef="#br1" timeOffset="150460.12">6414 4262 4096,'-7'7'1568,"3"-14"-832,2 10-448,2-3 448,0 0 64,0 0 64,0 0 160,0 0 160,0 0-640,0 0 480,0 0 160,0 0-192,0 0-32,2 0-129,2 0-31,0 0-256,2 0-64,0 0-96,4 0 0,2 0-64,5 0 32,-1 0-128,3 0-64,2 0 0,5 0 32,3 0-32,3 0 0,0 0-96,-6-3-64,5-1 96,4 0 0,1-2-32,-1-2-64,0 8-64,-6-4 32,0 4 96,-3 0 32,-5 0-32,-2 0-64,-2 0 32,-5 4-32,2-4 0,-2 0 0,-3 0 0,1 0 0,3 0 0,-4 0 0,4 3-96,-6 2 64,2-5 32,1 0 0,-3 0-96,-2 3 64,2-3 96,-4 0 32,1 0 32,-2 0 64,2 0-32,-4 0 0,0 0-96,0 0 32,0 0-64,3 0-32,0 0 32,0 0 32,1 0-96,-1 0 0,-3 0 32,0 0 64,0 0 96,2 0 64,-2 0-32,0 0 32,0 0-128,0 0 0,0 0-96,0 0-32,0 0 32,0 0 0,0 0 0,0 0 0,4 0 0,-1 0 64,0 0-32,1 0-32,-1-3 96,3-2 0,0 2-32,1-4 32,0-1 0,2 2 96,0-5-32,1 0 0,0-3-96,-1-1 32,1 1-64,3-5 64,3 2-128,2-8 0,6-1 32,1 5 0,-2-1 0,4-3 64,2 0 96,4-1 64,0-3-96,5 1-32,0 3-32,0 0-64,-6 0 32,3-4 32,-1-4-96,2 2 0,2-1 96,-3-1 32,-3 5 32,7-9 0,-1 5-64,-2 3 32,-2 4-64,8-11-32,-10 3 32,-6 12-32,-11 6 64,8-3 32,-10 1 32,9-1 64,-10 0-32,4 0 0,-3 0-96,10-7-64,-10 7 32,10-7 32,-5 7-32,-2 0 64,6-5 0,-2 6 32,-4-1 0,-4 0 0,-2 0 0,-4 0 0,7 4-64,-6 3-64,-1 1 32,-3 2-32,4 1 0,-1 3 64,0-3-32,-6-1-32,7 2 96,-1 2 64,-2 4-64,2-7-64,-6 7 0,0 0 32,0 0-32,0 0-32,6 0 32,-6 0 32,0 0-32,0 0-32,0 0 32,0 0 32,6 0-32,-6 0 64,0 0 0,3-7 32,-3 7-64,4-5-64,-4 5 32,0-6-32,0 6 0,0 0 0,0 0-96,3-7 64,-3 7 32,0 0 64,0-4-32,0-3-32,7 7 32,-7-8 32,6 8-32,-6-6-32,0 2 32,0 4 32,0 0-32,0 0-32,0 0 32,0 0-32,0 0 64,0 0 96,0 0-224,6 0-96,-6 0 96,10 0 64,-10 0 32,12 0-32,-5 0 96,16 4 64,-11-4-64,10 0-64,1 0 0,2 0 32,-9 0-32,13 0-32,0 0 32,0 0 32,-1 0-32,7 0-32,-6 0 32,0 0 32,2 0-96,-2 0 0,-6 0 32,6 0 0,-6 0 0,-2 0 0,-1 0 0,-4 0 64,-3 0-32,-2 0-32,-1 0 32,-2 0-32,-3 0 0,5 0 0,-4 0 0,1 0 0,-7 0 0,6 0 0,-6 0-96,6 0 64,-6 0 96,8 0 32,-8 0-32,2 0-64,-2 0-64,0 0-32,0 0 64,0 0 0,0 0 32,0 0 0,0 0 0,0 0 0,0 0 0,0 0 0,0 0 0,0 0 64,0 0-96,0 0 0,0 0 32,0 0 0,0 0 0,0 0 0,0 0-96,0 0 64,0 0 32,3 0 64,1 0-256,-1 6-96,-3-6 352,3 0 160,-3 0-288,3 8-160,-3-8 224,3 7 192,0-3-64,1-4 0,-1 7-64,0-7-64,1 6-64,-1-6 32,-1 5 32,2 2 64,0 0-32,-2 3-32,2-2 32,0 3-32,-2 4 0,5-5 64,-1-3-32,3 11-32,-3-12 32,7 14 32,-3-10-96,5 8 0,3-3 32,-7 2 0,6-6 0,-4 4 64,2 3-96,-1-8 0,-8 1 32,9 3 0,2-3 0,3 4 0,-11-9 0,10 6 0,-4-2-96,5 5 64,3-5 32,-5 5 64,5-1-32,-7 4 64,3-4-64,-3 4-32,3-3 96,-6 6 0,0-2-32,-1 2 32,1 1-64,3-1-32,-4-4 32,11 6 32,-7-5 32,6 8 96,1-13-160,-4 12-32,-3-6 64,2-2 96,5 1-64,-3 8-64,-4-8 64,0-1 0,3 2-32,3-2 32,0-2-128,-2-1 0,2 1 32,1-1 64,2 0-32,-16-7 64,5 0-128,1 4 0,-2-3 32,-1 2 0,-2-2-96,3 3 64,3-5 32,-9 8 64,-1 1 32,6 0 32,-2-5-160,3 5 32,-3-4 0,2 2 64,8 9-32,-11-10 64,4-2-64,0 0-32,3 9 32,-6-15-32,-4 4 0,0-2 64,1 1-32,-2 0-32,3 5 96,-2-9 0,0 4-32,3 0-64,5 0-64,-8 0 32,1-3 32,-1 2 64,3 6-32,1-1-32,-4-5 32,1 3-32,-4-9 0,0 2 0,1 2-96,-1 0 64,-1-1 32,-2 1 64,7-1-32,-7-3-32,7 8 32,-7-5-32,6-3 0,-6 0 0,6 0 0,-3 0 0,1 0 0,-1 0 0,-3 4 0,0 0 0,0-4 0,7 0 0,-7 0 0,0 0 0,0 0 0,0 0 0,5 0 0,-5 0 0,0 0 0,0 0 0,0 0 0,0 0 0,0 0 0,0 0 0,8 0 0,-6 0 0,1 0 0,1 0 0,8 0 0,-5 0 0,3 0 0,-5 0 0,15 0 0,-11 0 0,5 0 0,1 0 0,-2 0 0,6 0 0,-3 0 0,7 0 0,-1 0 0,7 0 0,-10 0 0,10 0 0,-6 0 0,5 0 0,-3 0 0,3 0 0,1 0 0,8 0 0,-17 0 0,9 0 0,-6 0 0,3 0 0,-10 0 0,3 0 0,-10 0 0,5 0 0,-3 0 0,-1 0 0,-2 0 0,1 0 0,-3 0 0,-1 0 0,-5 0 0,8 0 0,-8 0 0,6 0 0,-6 0 0,6 0 0,-3 0-96,-3 0 64,0 0-480,0 0-128,0 0-1312,-9 7-544,-10 0-5632</inkml:trace>
  <inkml:trace contextRef="#ctx0" brushRef="#br0" timeOffset="64268.17">5472 3173 9856,'-17'0'3680,"13"0"-1984,-2 0-640,6 0 1151,0 0-383,0 0-96,10 0-576,11 5-160,10 0-576,8-5 32,13 5 0,13-5-96,-13 0-32,-4 0-128,4 0-32,-8 0-96,3-10 32,-3 10-128,-5 0 0,-5 0-128,-4 0-32,-4 0-544,-7 0-160,-7 0-672,-12 0-224,0 0-800,-4 10-287,-2-10-2209</inkml:trace>
  <inkml:trace contextRef="#ctx0" brushRef="#br0" timeOffset="64584.41">5489 3495 12416,'-5'-9'4639,"10"9"-2495,21 0-1312,-8 0 1344,12 0-640,9 0-160,18-5-320,11 5-96,-19 0-544,-10 0-32,13 0-32,34-10-288,-8-1 0,-9 7-352,-12-1-128,-9 1-1056,-5-1-416,-7 10-3744,-7-1-1663</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04T20:14:23.934"/>
    </inkml:context>
    <inkml:brush xml:id="br0">
      <inkml:brushProperty name="width" value="0.05292" units="cm"/>
      <inkml:brushProperty name="height" value="0.05292" units="cm"/>
      <inkml:brushProperty name="ignorePressure" value="1"/>
    </inkml:brush>
  </inkml:definitions>
  <inkml:trace contextRef="#ctx0" brushRef="#br0">6187 49 8320,'8'-14'3072,"-8"14"-1664,-8-15-1024,3 11 832,-3-2-160,-1 2 95,-8-1-511,4 5-192,-18 5-288,6-5 32,-24 19 96,6-4-32,-9 24 96,9-10-64,0 29 64,4-8-192,4 13-32,8-9 0,14 3 64,0 2 96,23 6 64,10 42-96,11-10-96,0-3-160,-1-12 0,-5-4 64,-2-5 32,-7-14-32,-6-16-64,-1-3 32,-9 3 32,-5-8 96,-9-1 128,-2-5 0,-10 6 0,0-1-96,-9-9 32,5 9-64,-1-10 64,6 0-288,7 11 0,0-11 0,10 10 96,3-10-64,15 1 0,6 5 32,10-2 0,10 6 0,-11 1 64,2 4-96,-1-10 0,-5 1 32,-4 4 0,-8 0 0,-4 5 0,-5 0-96,0 0 0,-5 5 64,-12 10 64,4-6 0,-4 1 64,-1 5 128,5-5 128,5 0-192,-10 0-32,5-15-128,-5 10-32,10-5 96,0 10 96,8 9 64,8-10 32,10 7 0,-10-6 0,14-6 0,4 2 0,9-6-224,4-5-64,-5-5 0,6-10 0,-1-9-1664,16-5-768,2-10-4127</inkml:trace>
  <inkml:trace contextRef="#ctx0" brushRef="#br0" timeOffset="-72607.59">2 2269 4736,'0'0'1760,"0"0"-960,-2 0-672,2 0 416,0 0-64,0 0 128,0 0 0,0 0 96,0 0-384,0 0 256,0 0 128,0 0 64,0 0 32,0 0-96,0 0-64,0 0-64,0 0-32,0 0-97,2 0 33,-1 0-128,1 0-32,0 0-192,2 0-32,0 0 96,4 4 32,-1-4-32,2 0 32,-1 0-128,3 0 0,0 0 32,3-4 64,-2 4-32,4-4 0,-4 4-96,2-2-64,-2-2-64,-1 4 32,0 0 96,0 0 32,1 0 32,1 0 0,-2 0 64,0 0 32,1 0-96,3-4-96,-2 4 0,0 0 32,1 0-96,-2-2-64,2 2 128,-5 0 32,-2 0 0,1 0-64,3 2 32,-2-2 32,1 0-32,0 0-32,0 0-64,1 0 32,-3-6 32,2 6 64,-1 0-32,-1 0 64,-2 0-64,3 0-32,5 0 32,-6 0 32,0 0-32,0 0-32,3-1 32,-1 1 32,-1-3-32,0 3 64,-2-2-128,-2 2 0,0-2 32,0 2 64,1-2-32,-4 2-32,2 0 32,0 0-32,0-1 64,1 1 32,-2-2 32,3 2 0,-5-2-64,3 2-64,2 0 32,-4 0-32,1-3 0,0 3 0,-1 0 0,1 0 0,0 0 64,-1 0 96,0 0-128,-1 0-32,3-1-64,-1 1 0,-1-2 64,-1 2 64,0 0 96,2 0 128,-3 0 0,3 0 0,-3 0-96,0 0-32,0 0 32,0-2 32,0 2-96,0-4-96,0 4 64,0-4 64,1-5 0,0 2 64,-1-2-128,0 1 0,1-2-32,-1 1 32,0-5-128,0 4 0,0-1 32,0 0 64,0-6-32,0 8-32,0-5-64,0 0 32,0 0 96,0-1 32,0 7-128,0-1-32,1-5-64,-1 4 96,1-5 0,2 5 96,-6-7-32,3 7 64,0 0-64,0-3-32,0-4 32,-1 3 32,1 4-96,0-2 0,0 2 32,0-2 0,0 2 0,0-1 0,0 0 0,0-1 64,0 2-96,0 0 0,0-1 32,0 3 0,0 2 0,1-4 64,-1 2-32,0-3-32,0 1-64,0-1 32,0 1 32,0-2 0,0 1-96,0-4 64,0 5 32,0-5 0,0 1-96,3 5 64,-3-1 96,0 0 32,0 3-32,0-5-64,0 2 32,0 1-32,0-1 0,0 0 64,0 3-32,2-3-32,1-2-64,-2 7 32,0-2 32,1 4 0,0-1 0,-1 0 64,0 0-96,-1 0 0,0 3 32,0-4 0,0 1 0,0 1 0,0-2 128,2 2 160,1-5-160,-3 2 0,0 2-64,0-2 32,0 1-64,0-2-32,0 2-64,0-2-32,0 4 64,1-1 0,0 0 96,-1-2 32,0 2-128,2 1 32,-2 0 0,0 1 0,0 1-96,0-1 0,0 0 128,0 2 32,0-4-96,0 2-32,0 2 32,0 0 64,0 0 0,1 0-32,0 0-64,2-2 32,-1 2 32,1-2 0,-1 2 0,4-4 0,4 2 0,-6-1 64,2 3-96,-1-5 0,0 0 32,1 1 0,-1-4 0,1 3 0,-2-2 0,5 2 0,-4-2 0,4 0 64,5-3-32,-5 5-32,-3-2-64,4 2 32,-1-3 32,1 2 0,-2-2 0,3 3 64,-3-2-32,2 2-32,-1-1-64,0 4 32,-2-4 32,2 2 0,-2 0 0,0 0 0,0 3 0,0-6 0,-1 4 0,3-1 64,-1-2-32,0-2-32,0 2-64,1-1 32,0 0 32,0 0 64,-1-1-96,2 1-64,-1-1 64,1 0 64,-1 0 0,2-2-32,-2 3 32,1-3-32,0 4 0,-2-3 0,-1 3-96,-1 2 64,1-4-32,-2 2-64,-2 0 160,1 2 32,0-2 0,1-2 32,-2 3 0,2-3 32,0 2-160,4-2-32,-2 3 32,3-4 64,0 4 0,1-1 64,-1 0-128,4 0-64,-3 0 64,2 1 0,-2-3 32,2-2 64,-2 4-96,-1-4 0,-1 1 32,1-1 0,-4 3 0,5-3 0,-3 2 0,3-1 0,-1 1 0,1-4 64,-3 2-32,3 0-32,-2 4 32,2-4-32,-1 3 0,3 1 0,-2-1 0,0-2 0,1 1-96,-1 1 64,-2-1 32,2 1 0,-3-2 0,3 2 0,-3 1 64,2-2 32,-1 4-128,0-3 32,0 5-64,1-4 0,0 2 64,0 0 0,-1 1 0,3 0 64,-4 1-32,3 0-32,0-3-64,0 1 32,-2 0 32,2 0 0,-4 0 0,1-2 64,0 1-32,1-2-32,-2 2-64,3-3 32,-1 2 32,0-2 0,0 3 64,1-2 32,-2 2-128,1-3 32,-1 2-64,3-4 0,-2 4 128,2-1 32,-2 0-32,2 2 32,-1-1-128,1-2 0,-3 3 32,1-2 0,-1 2 0,0-3 0,-1 2 0,2-2 64,-1 3-32,2-4-32,-1 4 32,1-2-32,-2 0 0,1 2 64,-2-1-32,1 0-32,2 0 32,0 2-32,-3 1 0,4-4 64,-2 4-96,-1-1 0,1-1-32,-2 2 0,-2-1 64,3 0 64,-4 0-32,1 2 64,-1 0-128,1-1 0,-1 0 32,1-1 64,-2 3-96,-2-1 0,2 0 32,-1-1 64,0 1-96,-2 1-64,3-1 128,-3 0 32,2 0-96,-2 2-32,2 0 32,-2 0 64,0 0 0,0 0-32,0 0 32,0 0-32,0 0-96,0 0 64,0 0 32,0 0 0,0 0 0,0 2 64,0 0-32,0 0-32,0-1 32,0 4-32,0-3-96,0 1 64,0 1 32,0 1 64,0-4-32,0 1-32,0 0-64,0 0 32,0 0 32,0 0 64,0 0-32,0 0-32,0 0-64,0 0 32,0-2 32,0 1 64,0 2-96,0 3 0,0-6 32,0 3 64,0 2-32,0 0 64,0-1-128,0 2 0,0 0 32,0 2 0,0-3 0,-2 3 0,2-2 0,0 4 0,0 0 0,0 3 0,-2-5-96,2 7 64,-3-5 32,3 4 64,-2-2-32,1 1-32,0-1 32,-2 2-32,3-5 0,-1-1 0,1 0 0,-3-1 64,0 9-96,3-10 0,-2-2 32,2 6 0,-1-5-96,1 3 64,0 0 32,0 2 0,0-2 0,0-1 64,0 3-96,0 2-64,0-3 128,0 3 32,0-2 0,0 3-64,1 11-64,-1-12 32,0-3 32,0 2 64,0 8-96,0-4 0,0-1 32,2-9 64,-2 1-32,0-2 64,0 3-128,3-2-64,-3-1 64,3-1 0,-3 1 32,0 4 0,1 4 0,-1 0 0,0-3 0,0-3 0,0-2 0,0 1 0,0 7 0,3-2 64,-3 0-32,0-2-32,0-1 32,2 1 32,0 0-96,-1 0 0,-1 0-32,0 1 0,0 1 64,0-2 0,-3 0 0,3-2 64,0-2-96,-1 1 0,0 5 32,1-6 64,0-1-32,0 2-32,1 4 32,-1-1-32,0-1-96,0 0 64,-1 0 32,1-3 64,0-4-32,0 6-32,1-2 32,-1 0-32,0-2 0,0-2 0,-1 3 0,1-3 64,0 4-96,0-4 0,0 6-32,0-6 0,0 4 128,0-2 32,0 2-128,0-4 32,0 4-64,0-4 0,0 4 64,0-2 64,0-2-32,0 0 64,0 0 0,0 0 96,0 0-96,1 0 0,0 0-96,-1 0-32,2 0-32,-2 0 0,0 4 64,0-4 0,1 0 0,-1 0 0,0 0 0,0 0 64,2 4-32,-2-4 64,0 0-64,2 0-32,-1 0 96,0 0 64,0 0-128,3 0-32,-3 0 64,3 0 32,1 0-32,-1 0-64,2 0 32,3 0-32,-1 0-96,1 0 64,0 0 32,-3 0 64,4-4-32,2 4 64,1 0-64,-2 0 64,-1-4-128,1 4 0,0 2-32,0-2-64,-3 0 96,2 0 64,-3 0-64,-3 0 0,-1 0 32,1 0 64,-2 0-32,5 0 64,0 0-64,1 0-32,4 0 32,-3 0-32,-3 0 0,3 0 0,0 0 0,-4 0 0,2 0-96,0 0 64,-1 4 32,1-4 0,0 0 0,0 0 0,-1 0 0,-1 0 64,0 0-32,-1 0-32,7 0 32,-2 0-32,-2 0-96,1 0 64,-3 0 32,2 0 0,-3 0 0,0 4 0,-1-4 0,2 0 0,0 0-96,-2 0 64,5 0 96,-2 0 32,-1 0-128,-2 0 32,3 0 0,-4 0 0,7 0 0,-4 0 64,0 0-96,1 0 0,-1 1 32,-1-1 64,0 0-32,3 0-32,-3 0 32,3 0-32,0 0 0,-3 0 0,3 0-96,-2 0 0,0 0 128,0 0 32,-1 0 0,1 0-64,-2 0 32,2 0-32,-3 0 0,1 0 64,0 0-32,0 0-32,0 0-64,1 0 32,-2 5-32,0-5 0,1 0 64,0 0 0,-1 0 64,0 0 32,0 0-128,-1 0 32,1 0 0,-1 0 0,0 0-96,0 0 64,0 0 32,-1 0 64,0 0-32,1 0-32,-1 0 32,0 0-32,0 0 64,0 0 32,0 0-32,0 0-64,0 0 32,0 0 32,0 0-96,0 0 0,0 0 32,0 4 0,0-3-96,0-1 64,0 4 32,0-4 64,0 5-32,0-4-32,0 3 32,0-4 32,0 4-32,0 2 64,0-2-128,0 0-64,0-2 64,0 2 64,0-1 0,-1 4-32,1-4-64,0 3 32,1 2 32,0-3 64,-1 5-32,0-2 64,0-2-128,0 1 0,-1-1 32,1 4 64,4-4-96,-4 6 0,0-3 32,0-1 64,0 2-96,-4 0 0,4-1 32,0-1 0,0 0 0,4-2 0,-4-1 0,0 2 0,0-2-96,0 1 64,0 0 32,0 0 64,0 1-96,0 2 0,0 1 32,0-1 64,0 1-32,0-3-32,0 1-64,0 0 32,-4 3 32,2-1 64,2 0-32,0-1-32,0 1 32,0-2-32,0 1-96,0 5 64,0-2 96,0 1 32,0-1-128,2 2 32,-2-2 0,-2-2 0,2-4 0,-2-1 0,2 1 0,0 0 0,0 0-96,0 0 64,0 1 32,-3 1 64,3 0-96,0 2 0,0-1 32,0 1 64,-3-2-96,3 1 0,0 1 32,0 0 0,2 2 0,-4-5 64,2 1-96,0 0 0,0 1 32,0 0 0,0-1 0,0-1 0,-1 1 0,1 2 0,0-2 0,0 0 64,0-1-96,0 1 0,-1 1 32,1-2 64,-4 0-32,4-1-32,0-2 32,0-1-32,-2-1 0,2-2 64,0 5-96,0-2-64,0-1 64,0 0 64,0 0-64,0-2 0,0 4 32,0-4 64,0 4-96,0-2 0,0-2 32,0 3 64,0-3-32,0 5-32,0-3 32,0-2-32,0 3-96,0-3 64,0 4 32,0-2 0,0-2 0,2 3 64,-2-3-32,0 1-32,0-1 32,4 4-32,-3-4 64,0 0 32,1 4-32,-1-2 32,2-2 0,-1 4 32,-2-4 0,2 4 0,2-3-64,-1-1 32,-1 5-64,0-5-32,2 4 32,-2-1-32,4-1 0,-1 3 0,3 0 0,-2-1 0,2 0 0,-2-2 0,2 4 0,-2-2 0,0 0-96,-1-1 64,-1 4 32,2-2 0,1 1 0,1 0 0,1 2 0,-1-1 64,-1 0-96,2 2 0,1-1 32,-2 1 64,1-1-32,-2 2-32,-1-3 32,-1 3-32,4-4 0,-2 2 0,2-4 0,0 2 64,1-1-32,0-1 64,0-2-64,-1 2 64,2 0-128,-2 0 0,-2 2 32,1-4 0,0 6 0,4-4 0,-3 1 0,0 3 0,0 2 0,1-2 64,-3 0-32,-1-3-32,2 3 32,0 1-32,-2-4 0,4 0 0,2 2 0,-1-2 64,-1 2-96,1 0 0,-2 3 32,2-1 64,-1 1-32,-2-2 64,4-1-64,-1 3-32,0 0 96,0-2 64,1 2-128,-1-2-32,-1-1 0,-5 1 64,0-1-32,5 2 64,-2-4-64,1 1-32,1-2 96,1 2 64,0 0-128,-2 0-32,1 1 0,4 2 0,-3 0 0,5 1 0,-2 0 64,3 3 32,-3-4-32,-2 1-64,-2 0-64,0-1 32,3 5 32,2-2 64,-2-2-96,-1 2 0,0-1 32,-2 1 64,-2-2-32,3-1-32,0 1 32,1-2-32,-2 0-96,2-2 64,-3-1-32,3 2 0,-4 0 64,0-1 0,1-2-96,0 0 160,-1 1 64,2-2-32,-1 0-64,2 1-96,2 2 32,-4-2 32,2-2 0,0 5 0,0-2 64,0 0-96,3 3 0,-3-2 32,1 2 0,0-1 0,-4 0 64,1 0-32,-1-1-32,0 0 32,-2 0-32,-1-1-96,2 1 64,-1-2 32,1 2 0,-2-2 0,1 2 64,2-3-96,-2-1 0,-2 3 32,3-2 64,-2 4-96,0-4 0,-2 3 32,3 2 64,-1-2-32,3-2-32,1 2 32,-1 2 32,1-3-32,1 1-32,-2 2 32,1-5 32,3 4-96,-6-2 0,1 3 32,-2-6 0,-1 2 0,-2-1 64,4 1-32,-4-1-32,0 0 32,0 1-32,0-4 0,1 2 0,1 2 0,-1-4 64,1 4-32,-3-4-32,3 0-64,1 0 32,-2 0-32,0 0 0,1 0 64,0 0 64,-1 0-32,2 4-32,-2-3 32,1-1 32,1 0-32,-3 0-32,1 0 32,-1 4 32,1-4-192,-1 0 32,0 0 96,-2 0 64,0 0 128,0 0 32,0 0-32,0 0 32,0 0-128,0 0-64,1-4 0,-1 4 32,0 0-32,3-1-32,-3-3 32,0 0-32,0-2 0,0-4 64,0 3-32,-3-7-32,3 2 96,0-1 0,0-4-128,-1 1-32,1-1 32,0 0 64,0 4-64,-2-4 0,0 1 32,2 3 64,-3-6-32,3 9 64,-1-4-128,0 6-64,0-4 128,1-3-32,0-3 0,0 1 32,0-3-32,0-1-96,0 1 64,0 3 32,0-1 64,0 1-96,0-1 0,0 1 96,0 3 32,0 3-128,0-3 32,0 4-64,0 3 0,0 0 64,0-3 64,0-3-32,0-1-32,-2-1 96,1-2-64,0 3-32,0 0 32,-1 2-32,0 1 64,2 1 32,-1 1-128,0 0-32,-1 2 32,1-3 0,-1 0 32,2 1 0,0-1 64,0-3 32,-3 3-128,3 0 32,0 0-64,0 2 0,-1 0 64,0 3 64,-1-2-32,1 4 64,0-1-128,1 4 0,-2-4-32,2 4 0,-1-4 64,1 0 64,0-2-32,-1 2-32,1-1 32,0-1-32,0 0 0,0 2 0,0-2 0,0 6 64,0-4-32,0 4-32,0-3-64,0 3 32,0 0 32,0-3 64,0-1-32,0 4 64,0-3-64,1-1-32,-1 0 32,1 2-32,1 0 0,-1-2 0,0 1 0,1-2 0,-1 2 0,0-1 0,-1 2-96,3-2 64,-3 0 32,2 0 0,1 3 0,-2-1 64,0-1-32,1 1-32,0 0 32,-2 1-32,2 1 0,-1 0 0,1-2 0,0 2 0,-1 0 0,2-2 0,-2 2 0,0-2 0,1 2 0,-1 0 0,2 0 0,-1 0 0,1 0-96,-3 0 64,3 2 32,-2-2 64,0 0-32,2 2-32,0-2 32,1 0-32,2 0 0,0 2 0,1-2-96,0 1 64,3 1 96,-1 0 32,-1 3-128,1-4 32,-2 1 0,-2 0 0,-1 0 0,0 0 0,1 0 0,0-2 0,1 2 0,-1-2 0,4 0 0,-2 0 0,2 0-96,-1-2 64,2 2 32,0 0 0,-1-2 0,-2 2 0,2-2 0,0 2 64,-1 0-32,3 0-32,-2 0-64,0 0 32,0-2 32,-1 4 64,0-6-96,0 4 0,-3 0 32,0 0 64,0-3-32,1 3 64,2 0-128,2-5 0,0 3 32,0 2 0,0 0 0,-1 0 0,-1 0 0,-1 0 0,-2 0 0,0 0 64,-1 0-32,2 0-32,0 0 32,0 0-32,0 0-96,0 2 64,2 3 32,-1-5 0,0 0 0,-1 0 0,-3 0 0,4 0 0,-3 0 0,1 0 0,-3 0 0,4 0 0,-3 0 0,-1 0 64,1 0-96,2 0-64,1 3 64,-1-3 64,1 0-64,-2 0 0,2 2 32,-2-2 64,1 0-32,-1 2-32,0 0 32,0-2 32,-3 0-96,2 0 0,0 0 32,-2 0 64,0 2-96,1-2 0,-2 0 32,0 0 0,0 0-96,0 0 64,0 0 32,0 0 0,0 0 0,0 0 64,0 0-672,0 0-288,-10-2-3584,2 2-3840</inkml:trace>
  <inkml:trace contextRef="#ctx0" brushRef="#br0" timeOffset="70285.53">4919 1402 9088,'-17'-4'3424,"14"-1"-1856,-1 1-640,4 4 1055,0 0-191,0 0 64,0-4-640,7 4-192,10-4-576,1 4 128,9 0 96,-1 0-96,6 0 64,-2 0-224,5-4 0,4 4-192,0 0-64,-5 0-64,-11 0-96,-1 0 32,-3 0 32,-3 0-96,-4 0 0,-5 0-544,1 0-160,-8 0-512,7 0-160,-2 0-640,2 0-256,-7 0-7007,16-10 3967</inkml:trace>
  <inkml:trace contextRef="#ctx0" brushRef="#br0" timeOffset="70856.45">4964 1537 9344,'-8'4'3520,"1"-4"-1920,7 0-544,0 0 1215,0 0-351,0 0-64,0 0-576,4 0-160,3 0-640,4 0 64,6 0 32,-3 0 32,2 0 96,4 0-256,2-4-32,9-1-160,4 1 0,4-1-160,-1 1-64,-12 0 64,1 4 0,8 0-128,-13 0-32,-3 0-608,1 0-224,-4 4-992,-8 0-480,7 5-2496,-7-4-1087,-4 16 1119</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07T00:50:20.148"/>
    </inkml:context>
    <inkml:brush xml:id="br0">
      <inkml:brushProperty name="width" value="0.05292" units="cm"/>
      <inkml:brushProperty name="height" value="0.05292" units="cm"/>
      <inkml:brushProperty name="color" value="#3165BB"/>
      <inkml:brushProperty name="ignorePressure" value="1"/>
    </inkml:brush>
    <inkml:brush xml:id="br1">
      <inkml:brushProperty name="width" value="0.05292" units="cm"/>
      <inkml:brushProperty name="height" value="0.05292" units="cm"/>
      <inkml:brushProperty name="color" value="#177D36"/>
      <inkml:brushProperty name="ignorePressure" value="1"/>
    </inkml:brush>
    <inkml:brush xml:id="br2">
      <inkml:brushProperty name="width" value="0.05292" units="cm"/>
      <inkml:brushProperty name="height" value="0.05292" units="cm"/>
      <inkml:brushProperty name="ignorePressure" value="1"/>
    </inkml:brush>
    <inkml:brush xml:id="br3">
      <inkml:brushProperty name="width" value="0.05292" units="cm"/>
      <inkml:brushProperty name="height" value="0.05292" units="cm"/>
      <inkml:brushProperty name="color" value="#68349C"/>
      <inkml:brushProperty name="ignorePressure" value="1"/>
    </inkml:brush>
  </inkml:definitions>
  <inkml:trace contextRef="#ctx0" brushRef="#br0">8174 326 8448,'0'-10'3168,"0"7"-1728,0 3-704,0 0 992,0 3 287,-6 2 289,3 12-480,0 11-224,0 2-896,3 14 64,0-3 0,3 4-256,0-7-128,3-4-96,10-9-32,0-4-64,5-7 32,1 0-128,-1-9 0,-2-8-32,0-5-64,0-8-64,-1-9 32,1-5 32,-4-6 0,-2-9-224,-4 4-96,-3 3 96,-3 5 128,-3 8 64,0 2 96,0 15 96,-3 0 128,3 11 64,0 13 32,0 9-128,0 11 0,3-3-160,4 6 0,2-6-192,0 0 0,4-6-544,-4-2-192,1-5-992,-1-7-384,0-7-864,-3-3-319,0-6-1985</inkml:trace>
  <inkml:trace contextRef="#ctx0" brushRef="#br0" timeOffset="551.1">8454 12 10112,'-9'-11'3776,"9"16"-2048,6 4-833,-3-3 1121,0 10-288,4 17 0,-1 14-480,0-3-128,0 6-640,3 11-64,-3 5 0,1-2-160,-1 2-64,-3-11-192,6-11 0,-5-5 0,-1-9 0,0-5-576,0-6-256,-3-5-768,0-6-352,6-2-1344,-3-3-543,4-9-1025</inkml:trace>
  <inkml:trace contextRef="#ctx0" brushRef="#br0" timeOffset="805.93">8768 357 12672,'-3'-19'4735,"-3"7"-2559,-7-1-1120,7 13 1408,-4-5-640,-5 5-96,3 5-512,-13 8-128,3 13-608,0 4 0,3 14 32,4 6-128,3-3-64,2-6-160,4-10-64,12-3-96,1-4-32,5-5-32,3-5 0,7-5-96,0-4 32,0 1-160,3-9 32,-7-8-96,-2-11 64,-4-11-128,-2-3-64,-4-12 128,-3 5 64,3 12 160,-3 6 128,0 9 96,-3 16 96,0 5-160,0 14-32,0 12 0,4-1 0,-1 3-512,0 3-128,3-11-608,0-3-224,4-2-160,-1-7-32,3-7-832,0-4-415,1-7-2177</inkml:trace>
  <inkml:trace contextRef="#ctx0" brushRef="#br0" timeOffset="1317.12">8880 34 13952,'-10'22'5279,"7"14"-2879,3 28-1952,3-37 1248,4 6-576,-1 14 0,-3 6-448,3 8-160,1 2-288,-4-5-160,0-9 32,0-10-64,0-8-32,-3-4-256,0-7-160,0-7-832,0-1-416,0-7-608,0-5-256,-3-11-3423</inkml:trace>
  <inkml:trace contextRef="#ctx0" brushRef="#br0" timeOffset="1480.66">8787 321 12544,'-3'-5'4735,"6"5"-2559,3-3-1984,0 3 992,7-5-768,5 5-224,4 0-128,3 0-64,0-6 0,3 3 0,2 3 0,-2 0-992,-2 3-384,-8 0-1280,-2 0-543,-4 2-1281</inkml:trace>
  <inkml:trace contextRef="#ctx0" brushRef="#br0" timeOffset="1677.15">9054 410 11520,'-16'27'4288,"10"-13"-2305,-9 14-479,12-14 1472,-4 5-576,1 6-128,-3 2-896,5 1-352,4 0-608,4-7-128,5-6-64,4 1-32,5-11-32,7 4-96,6-3 32,-6-9-128,-3-3 0,-1-5 32,1-11 64,-4-3-96,-2-5-64,-6-3-160,-7-12 0,-3 4-32,-3 5 32,-4 6 64,-5 5 64,-7 6 64,-2 5 96,-4 0-64,0 5-64,0 6-384,3 9-160,4 8-640,5 0-256,4 8-864,6-2-320,9 1-3487</inkml:trace>
  <inkml:trace contextRef="#ctx0" brushRef="#br0" timeOffset="1989.32">9222 346 13824,'0'6'5183,"3"-4"-2815,0 15-1760,0-6 1184,0 9-352,0 4-64,3 12-640,-2 0-288,-1 8-256,0-8 0,0-6 0,0-5 0,0-5-32,0-1 32,-3-8 32,0 3-96,0-9-96,0 1 192,0-3 160,0-17-192,0-11-96,0-14 0,0-2 0,3-14 32,3 5-64,4 8 32,2 4-128,0 8 0,4-1-32,3 14 0,-7 9-352,7 0-160,6 5-672,-1 6-320,4 5-1216,-2 0-544,-5 7-3167</inkml:trace>
  <inkml:trace contextRef="#ctx0" brushRef="#br0" timeOffset="-19453.31">10655 133 8960,'-6'-10'3328,"6"4"-1792,0 20-608,0 0 1055,-3 13-255,3-2 0,0 5-544,0 12-256,3 5-512,0 6 64,0-2 160,3 2-64,1-3-32,-1-14-32,-3-9 0,0 1-192,0-9-128,7-13 608,2-12-320,1-10-96,2-9-192,3-5-160,1-6-96,0-3 32,6 5-128,-3 10-32,8 5 96,-5 11 32,3 10-32,-3 9 64,-3 6-32,-7 7-64,-2 7 224,-4 5 96,-3-3 32,1-3 96,-4-5 128,-6-3 96,-4-5-96,-15-3 0,1-4-256,-4-1-128,-3-3-32,-3-1 32,0-2-384,-3-3-96,3-5-800,-1-15-256,8 1-992,5-1-448,10 4-3519,9-3-1857,6 7 4032</inkml:trace>
  <inkml:trace contextRef="#ctx0" brushRef="#br0" timeOffset="-18786.07">11090 199 12032,'3'40'4479,"0"-16"-2431,3-2-1248,-3-8 1216,4 13-672,-1 10-128,0 7-576,1 0-224,-4 3-256,3-3-128,0-8 64,0-6-128,-6-7 0,0-7-832,0-2-352,-9-3-736,3-3-320,-4-8-3487</inkml:trace>
  <inkml:trace contextRef="#ctx0" brushRef="#br0" timeOffset="-18642.45">11016 335 13440,'12'-3'5087,"-9"3"-2751,13-3-1664,-7 3 1248,16 3-608,3 0-32,0 0-672,0 0-288,-3 0-192,-4-1-192,-2 4 32,0-1-608,-1 4-224,-2 2-480,0 2-128,-7 1-544,0 0-160,-3 8-3487</inkml:trace>
  <inkml:trace contextRef="#ctx0" brushRef="#br0" timeOffset="-18327.18">11299 606 8192,'-6'8'3072,"6"-2"-1664,0 5-800,0-6 928,3 3-64,0 1 159,0 2-351,0-1-64,0-1-672,0 0 96,0-1 96,-3-3 32,0-2 32,0 0 96,0 0 160,0-3-224,0-3-32,-3-6-160,0-4-32,0-10-128,0-4-32,0-6-192,3-6-96,3-5-160,-3 5-64,3 6-64,0 2 0,12 10 160,1 1 32,5 7-288,1 1-160,-6 7-448,0 2-128,5 9-960,-6 2-384,1 6-1664,3-1-767,-7 12-513</inkml:trace>
  <inkml:trace contextRef="#ctx0" brushRef="#br0" timeOffset="-17794.52">11637 456 10752,'-9'-19'4032,"6"5"-2177,-3 1-671,2 7 1248,-2 1-288,-3-1-96,-7 6-576,-6 9-192,1 4-736,6 9 32,-1 9 64,0 5-224,4 2 0,2-2-224,10-6-64,0-5-64,0-5 32,16-4-128,0-5-64,12-2-288,-4-4-96,4-2 96,-6-6 96,-3-5 160,-3-6 64,-4-11 64,0-11 64,-3-2-32,-3-9-32,-3 2 32,1 7-32,-1 10 480,-3 6 320,0 22-288,0 11-96,0 5-128,0 15-96,0 5-32,0 3-448,3-3-224,3-3-864,0-8-384,1-4-640,-1-4-256,0-6-1376,4-6-639,2-5-321</inkml:trace>
  <inkml:trace contextRef="#ctx0" brushRef="#br0" timeOffset="-17377.63">11886 346 15232,'0'-11'5695,"0"5"-3071,-3-2-2144,3 5 1344,0 1-704,-3 2-160,-7 2-64,-5 9-32,-7 12-448,0 4 96,3 9 64,4 8-256,6 1-32,6-7-160,6-2-96,6-6-160,6-7-64,4-4-352,3-8-32,6-3-576,0 3-192,3-8-448,0-3-64,-3-9-576,-3-7-128,-7-3-3423</inkml:trace>
  <inkml:trace contextRef="#ctx0" brushRef="#br0" timeOffset="-17075.32">12013 51 15104,'-3'0'5695,"3"0"-3071,6 33-2208,-3-28 1216,3 26-448,0 7-64,4 9-256,-1 11-160,1 3-384,-1 2-288,0-2-32,-2-5 64,-1-13 32,0-7-608,-3-5-224,1-9-672,-1-2-320,-3-7-576,-3-5-160,-4-2-3871</inkml:trace>
  <inkml:trace contextRef="#ctx0" brushRef="#br0" timeOffset="-16855.91">11942 352 12288,'-7'-14'4639,"10"8"-2495,10 0-1440,-4 4 1184,4-4-576,3 4-32,5-1-608,0 3-224,-2 0-288,3 0-128,3 0 64,0 0-128,-4 0 0,1 3-608,-6-1-224,-7 1-1248,-2 0-480,-1 5-3455</inkml:trace>
  <inkml:trace contextRef="#ctx0" brushRef="#br1" timeOffset="-19453.31">13679 142 8960,'-6'-11'3328,"6"5"-1792,0 20-608,0 0 1055,-3 14-255,3-4 0,0 7-544,0 10-256,3 6-512,0 6 64,0-1 160,3 0-64,1-2-32,-1-14-32,-3-8 0,0 0-192,0-10-128,7-12 608,2-12-320,0-10-96,3-9-192,4-5-160,0-6-96,0-2 32,6 4-128,-4 9-32,10 6 96,-6 11 32,3 10-32,-3 9 64,-4 6-32,-5 8-64,-3 6 224,-4 4 96,-3-2 32,1-2 96,-4-6 128,-6-4 96,-4-4-96,-15-3 0,0-3-256,-2-2-128,-4-4-32,-3 0 32,-1-2-384,-1-3-96,2-5-800,-1-15-256,7 1-992,7-1-448,9 4-3519,9-3-1857,6 8 4032</inkml:trace>
  <inkml:trace contextRef="#ctx0" brushRef="#br1" timeOffset="-18786.07">14114 208 12032,'3'39'4479,"0"-14"-2431,3-4-1248,-3-6 1216,4 12-672,-1 9-128,0 8-576,1 0-224,-4 3-256,3-3-128,0-8 64,0-5-128,-6-9 0,0-5-832,0-4-352,-9-2-736,3-2-320,-4-9-3487</inkml:trace>
  <inkml:trace contextRef="#ctx0" brushRef="#br1" timeOffset="-18642.45">14040 343 13440,'12'-2'5087,"-9"2"-2751,13-3-1664,-7 3 1248,15 3-608,5-1-32,-1 1-672,0 0-288,-4 0-192,-2-1-192,-3 4 32,0 0-608,-1 2-224,-2 3-480,-1 3-128,-6-1-544,1 1-160,-4 8-3487</inkml:trace>
  <inkml:trace contextRef="#ctx0" brushRef="#br1" timeOffset="-18327.18">14322 614 8192,'-6'9'3072,"6"-4"-1664,0 6-800,0-6 928,3 4-64,0-1 159,0 3-351,0 0-64,0-2-672,0-1 96,0 0 96,-3-2 32,0-3 32,0-1 96,0 1 160,0-3-224,0-3-32,-3-5-160,0-6-32,0-9-128,0-4-32,0-6-192,3-6-96,3-5-160,-3 6-64,3 4-64,0 4 0,13 8 160,0 2 32,5 7-288,1 2-160,-6 5-448,-1 3-128,7 9-960,-7 3-384,1 4-1664,3 1-767,-7 10-513</inkml:trace>
  <inkml:trace contextRef="#ctx0" brushRef="#br1" timeOffset="-17794.52">14661 465 10752,'-9'-20'4032,"6"7"-2177,-3-1-671,2 8 1248,-2 1-288,-3 0-96,-7 5-576,-6 8-192,0 5-736,7 9 32,0 9 64,-1 5-224,4 2 0,2-2-224,10-5-64,0-7-64,0-4 32,16-4-128,0-4-64,11-4-288,-2-3-96,3-2 96,-6-6 96,-3-5 160,-4-6 64,-3-10 64,1-12 64,-4-3-32,-3-8-32,-3 3 32,1 5-32,-1 11 480,-3 7 320,0 21-288,0 10-96,0 7-128,0 13-96,0 7-32,0 1-448,3-2-224,3-3-864,0-8-384,1-3-640,-1-6-256,0-5-1376,4-5-639,2-6-321</inkml:trace>
  <inkml:trace contextRef="#ctx0" brushRef="#br1" timeOffset="-17377.63">14909 354 15232,'0'-11'5695,"0"6"-3071,-3-4-2144,3 6 1344,0 1-704,-3 2-160,-6 2-64,-6 10-32,-7 10-448,0 5 96,3 9 64,3 9-256,7-1-32,6-6-160,6-2-96,6-5-160,7-9-64,3-3-352,3-8-32,6-3-576,-1 4-192,5-9-448,-1-3-64,-3-9-576,-4-8-128,-5-2-3423</inkml:trace>
  <inkml:trace contextRef="#ctx0" brushRef="#br1" timeOffset="-17075.32">15037 59 15104,'-4'0'5695,"4"0"-3071,7 33-2208,-4-28 1216,3 26-448,0 7-64,4 10-256,-1 10-160,1 2-384,-1 4-288,0-4-32,-2-4 64,-1-12 32,0-8-608,-3-5-224,0-10-672,0-1-320,-3-7-576,-3-4-160,-3-3-3871</inkml:trace>
  <inkml:trace contextRef="#ctx0" brushRef="#br1" timeOffset="-16855.91">14966 360 12288,'-7'-14'4639,"10"9"-2495,10-1-1440,-4 3 1184,4-3-576,2 4-32,6-1-608,1 3-224,-3 0-288,3 0-128,3 0 64,-1 0-128,-2 0 0,0 3-608,-6-1-224,-7 1-1248,-2 0-480,-1 6-3455</inkml:trace>
  <inkml:trace contextRef="#ctx0" brushRef="#br0" timeOffset="-5687.81">6543 725 8960,'-3'2'3328,"3"-4"-1792,0 4-960,0-2 992,0 0 63,6-5 129,3-6-352,1 0-32,2-15-800,4-4 224,0-3 160,-1-8-320,3-9-32,4 3-352,6 0-160,-3-10-64,3-10 32,-10 7-32,1 4-32,-3 15 32,-7 1 32,4 22-96,-4 12-64,-3 14 128,4 20 96,-4 11-32,-3-9-64,3 0-96,6 12 32,-2 5 32,2-6 0,1-2 0,-1 2 0,4-2 0,-7-6 0,4-5 0,-7-4 0,3-1-224,-3-4-96,3-5-256,-9 0-96,0-3-512,0-6-128,0-2-288,0-1-128,-6-4-1727,3-4-737,-3-2 32</inkml:trace>
  <inkml:trace contextRef="#ctx0" brushRef="#br0" timeOffset="-5111.75">6670 440 13824,'7'3'5183,"-4"-3"-2815,9 0-1984,4 0 1184,-1-3-768,7 0-96,3 1-384,3-1-128,3 3-96,-3 0-864,3 0-352,-6 0-1696,3 0-672,-12-3-2207</inkml:trace>
  <inkml:trace contextRef="#ctx0" brushRef="#br1" timeOffset="-123587.27">1933 113 12032,'-14'-11'4575,"14"11"-2495,5 6-1856,4 3 928,4 8-32,11 23 96,3 13-224,-3 4-64,6 13-512,4 8-192,-7 6-64,3 0-96,-12-18 32,-9-9 0,-9-3 96,-6-6-96,-4-2-64,-1-8 0,2-4 32,-6-14-608,3-2-192,-2-18-1312,0-6-512</inkml:trace>
  <inkml:trace contextRef="#ctx0" brushRef="#br0" timeOffset="-21001.9">10149 277 8704,'6'-11'3232,"-12"5"-1728,3-7-544,0 8 992,-7-1-161,-2-3 65,-7-2-512,-3 11-160,0 0-672,-2 11 160,-4-2 192,-6 7-288,8-8 0,8 9-320,6-3-160,12 8-64,9-3-32,6 1-96,10-1 0,16 0 64,-1-2 64,7 2 0,3 3-32,-1 3-64,-11 3 32,-7 0 32,-10-1 64,-5 0 160,-26 1 192,-8-6 192,-4-2 96,-9-7-96,-6 4-32,-3-8-192,-1-4 0,-3 0-288,1-5-64,-4 6-320,10-12-64,6-4-512,0-5-256,12-9-1312,7-1-512,5 5-3903</inkml:trace>
  <inkml:trace contextRef="#ctx0" brushRef="#br1" timeOffset="-21001.9">13172 285 8704,'6'-10'3232,"-12"4"-1728,3-8-544,0 9 992,-6-1-161,-3-2 65,-7-4-512,-3 12-160,0 0-672,-3 12 160,-2-4 192,-7 8-288,8-7 0,8 7-320,5-2-160,13 8-64,10-2-32,5-1-96,10 0 0,16 1 64,-1-4 64,7 4 0,2 1-32,1 4-64,-12 3 32,-8 0 32,-8-1 64,-6 1 160,-26 0 192,-9-7 192,-2-1 96,-10-7-96,-6 5-32,-4-10-192,1-3 0,-4 1-288,1-6-64,-4 6-320,10-12-64,6-5-512,0-3-256,12-11-1312,7 0-512,5 6-3903</inkml:trace>
  <inkml:trace contextRef="#ctx0" brushRef="#br1" timeOffset="-111378.38">2973 284 6912,'-3'-5'2624,"6"-4"-1408,-3 6-512,0 3 896,0 0-64,0 0 128</inkml:trace>
  <inkml:trace contextRef="#ctx0" brushRef="#br1" timeOffset="-111119.08">2973 270 18239,'7'14'1408,"-7"8"-256,0-2-256,7 4-96,-7 1-192,3-1-32,4 6-192,-7 0 0,7 0-160,-7 0 32,7-6-160,-7-3-64,3-6 0,-3-3-32,0-1 0,0-2 64,0-2-192,0-4 32,0-3-736,0-6-352,-3-7-512,3-1-224,0 1-3807,0 4-1761,3 4 3776</inkml:trace>
  <inkml:trace contextRef="#ctx0" brushRef="#br1" timeOffset="-125435.94">1216 438 8448,'11'-6'3168,"-7"-3"-1728,-1-12-704,-3 6 992,-3-3 159,-1 3 193,-7-10-480,2 4-256,-4 3-768,-7 7 288,-8 7 160,1 13-160,0 9-32,4 4-416,2 1-96,7 2-128,5 2-32,6 6-192,6 3 32,9 3 64,13-3 32,2-4-32,0 4-64,6 3 32,1 4 32,-1-7-96,2-3-64,-5-6 128,-10-3 96,-2-9-32,-9 3 0,-5-2 160,-11-2 96,-7-1-128,-6 1-64,0-1 0,-3-2-32,-4-2-64,-8 3-64,2-6 32,-1-6-32,4-6-96,6 1 64,7-2-128,0-8-32,8-8-64,-6-7 64,9-1-32,3 1 0,3 0-32,3 3 0,3 6 64,9 0 64,0 8-512,3 8-192,2 1-800,0 4-320,-3 0-1632,7 7-735,-1-5-769</inkml:trace>
  <inkml:trace contextRef="#ctx0" brushRef="#br0" timeOffset="-4679.9">7155 371 10624,'-3'-8'3936,"3"5"-2112,-3-5-705,3 2 1281,-3 1-704,0-1-192,0 0-384,-4 3-160,1 1-512,-3 2-128,2 2 0,-11 7 96,-4 8 128,1 5 0,2 3 32,-3 5-160,13 6 0,-4 3-128,13-1 0,0-5-160,13-2-32,2-6-96,4-6-32,3-5 32,6-4 64,9-4-256,-3 0-96,-6-6-704,-6 0-320,-4-6-1152,4-2-416,-6 0-3935</inkml:trace>
  <inkml:trace contextRef="#ctx0" brushRef="#br0" timeOffset="-4275.9">7345 316 9600,'-7'-11'3584,"4"11"-1920,-6 0-448,6-3 1183,-3 3-415,0 0-96,0 0-256,-4 3 0,-5 0-896,-4 5 0,0 8-32,0 6-32,4 3-32,3 3-128,6 5-64,2 3-128,11 0-32,2-3-160,6-3-96,-2-2-96,5-3 32,4-6 96,3-2 32,3-4-736,-3-4-288,0-3-960,-3-6-416,-4-9-1152,-2-2-544,-4-3-1887</inkml:trace>
  <inkml:trace contextRef="#ctx0" brushRef="#br0" timeOffset="-3931.8">7478 318 9600,'-6'-8'3584,"6"6"-1920,-3 2-384,3 0 1311,-3 0-319,0 2-64,-7 6-448,1 9-224,-3 11-864,-1 2 160,4 9 64,6 2-288,3 0-96,3-5-224,6 0-128,4-8-64,2-6 0,-2-5-64,2-4 64,1-7-64,3-6-32,2-8-64,1-6 32,-1-8-32,-2-6 0,-3-2 0,-4-6 0,-2-5-96,-4 1 32,-3 7 0,0 9-32,-3 2 32,0 5 0,0 6 96,-3 6 64,0 10 0,0 12 64,0 7-64,3 7 64,3 4-64,3 5-32,0-4-256,4-3-96,-1-5-800,0-4-352,0-7-1280,4-4-480,-1-7-3263</inkml:trace>
  <inkml:trace contextRef="#ctx0" brushRef="#br0" timeOffset="-954.49">7718 318 8192,'-7'-2'3072,"7"2"-1664,0 2-928,3 1 832,1 8 224,-1 9 223,0 5-287,0 8-192,3 8-704,1 1 64,-4 2 96,0-6-96,3-10-64,0-3-128,-3-6-32,0-2-96,1-7-32,-1 2 32,0-4 32,3-5 96,0-6 64,0-8-224,0-11-96,0-6-96,1-5 0,-1-8-64,0-4-32,0 7-128,7 5 0,-7 8 0,4 3 64,2 11-32,-3 11-32,1 8 96,2 9 0,-6 5 224,-3 5 128,3 1-160,0 2-32,-6-2 64,4-3 32,-1-5-96,-3-4-32,0-5-32,0-3-64,3-13 576,3-9-320,0-6-96,4-4-192,-1-7 0,4-7 32,2 1 0,-5 4-160,2 3-32,3 8-64,-6 5 64,7 9 64,-3 0 64,-4 16 96,0 6 64,4 8 96,-7 6 32,-3 7 32,7 4 0,-4-3-128,-3 0-96,0-6 0,-3 1 32,0-9-448,0-3-1504,6-5-256,3-9-544,-3-2-160,4-11-3231</inkml:trace>
  <inkml:trace contextRef="#ctx0" brushRef="#br0" timeOffset="-20279.83">10307 346 11904,'-3'6'4480,"-3"-6"-2433,-4 14-1407,7-9 1184,0 14-288,-9 6 32,6 5-384,3 6-160,3 9-576,6-7-224,3-7-64,6-3-32,7-4 0,0-10-64,-6 2-64,6-10 96,2 0 0,4-6-32,-6-12-64,3-1 32,-3-12-32,-1-8 0,-5 0 0,-7-9 0,-3-5 0,-3 6-96,-3 5 64,0 8 96,0 6 32,0 9-128,0 4 32,0 9 128,0 11 64,0 12 64,0 7 64,4 8-160,-1 6-96,3 1-32,0-9 32,1 0-96,-1-11-64,0-1-576,0-7-224,-3-4-992,1-7-480,2 3-1440,0-7-607</inkml:trace>
  <inkml:trace contextRef="#ctx0" brushRef="#br1" timeOffset="-20279.83">13331 354 11904,'-3'6'4480,"-3"-6"-2433,-4 14-1407,7-9 1184,0 15-288,-10 4 32,7 6-384,3 7-160,3 7-576,6-6-224,4-7-64,5-3-32,7-3 0,0-12-64,-6 4-64,5-11 96,4-1 0,3-5-32,-6-11-64,3-3 32,-4-11-32,1-8 0,-6 0 0,-7-9 0,-3-4 0,-3 4-96,-3 6 64,0 8 96,0 7 32,0 7-128,0 5 32,0 9 128,0 11 64,0 12 64,0 7 64,4 8-160,-1 7-96,3-1-32,0-8 32,1 0-96,-1-11-64,0 0-576,0-9-224,-3-2-992,0-8-480,3 2-1440,0-6-607</inkml:trace>
  <inkml:trace contextRef="#ctx0" brushRef="#br1" timeOffset="-118943.58">3240 347 13824,'-6'52'5183,"-2"-37"-2815,-8 9-1984,6-9 1184,3 12-544,-10 12-96,0 0-416,-3 12-96,0-3-224,2-6-192,6-3-32,1-6 96,1-9 32,4-3-384,-2-5-224,1-2-512,4-5-160,3-12-1696,3-8-1248,4-7-671,1-1 287</inkml:trace>
  <inkml:trace contextRef="#ctx0" brushRef="#br1" timeOffset="-118631.83">3338 602 10880,'-7'4'4128,"7"1"-2241,0 11-575,-3-10 1344,-3 9-928,2 9-320,1 6-416,3 3-192,0-3-416,3-3-32,1-3 0,2-3-128,4-6 32,0 1-160,4-4 0,3-3-96,0-4-32,0-1-128,-1-8-32,1-1-608,7-8-288,-7-4-640,-3-8-256,-4 1-96,0 0 32,-10 3-1791,0 9-769,-4 0 928</inkml:trace>
  <inkml:trace contextRef="#ctx0" brushRef="#br1" timeOffset="-118326.95">3243 735 6272,'-9'0'2368,"5"0"-1280,0 0-512,4-3 800,0 0-64,-3-3 0,0 0 0,-1-3 31,1 0-735,-4-4 288,4 2 160,0-1-128,-1-3 0,8 3 32,-4 0 32,0-1-448,10 4-160,-4 0 32,8 4 96,-4 5 32,7 3-32,0-1 0,0 2 0,7-1-128,-1-1-64,4 2-192,-6-4-96,-1-4-96,-4-1-32,2-4-736,-5-6-320,-2-3-960,-5 3-416,4 3-64,-7 6-31,1 6-2497</inkml:trace>
  <inkml:trace contextRef="#ctx0" brushRef="#br1" timeOffset="-124624.11">1541 375 10240,'-3'-18'3872,"3"18"-2112,0 3-705,0 0 1217,-4 6-352,-2 6 0,-5 9-544,-2 15-128,0 6-704,2 12-128,5 2-32,2 2-224,4-10-32,4-12-64,2 0 32,8-8-224,3-1 32,0-7-384,4-5-96,-2-5-704,-2-13-288,4 0-576,-1-7-192,3-8-2271,1-15-2145,0-9 2368</inkml:trace>
  <inkml:trace contextRef="#ctx0" brushRef="#br1" timeOffset="-124319.88">1839 450 12032,'-18'12'4479,"9"9"-2431,-9 24-992,18-39 1408,-6 18-768,-4 24-192,-4 3-672,8-3-256,6-9-352,3-6-32,6-3 128,6-5-192,2-5-64,-4-1-128,1-8-32,-1-2-576,0-2-288,1-7-1120,-10-4-448,2-8-1280,-3-8-543,-6-8-353</inkml:trace>
  <inkml:trace contextRef="#ctx0" brushRef="#br1" timeOffset="-124115.38">1636 666 12160,'-3'9'4575,"9"0"-2495,11 0-1376,-7-7 1184,17-2-1056,7 0-352,3-2-896,1-1-384,5-6 416,8-4-3136,-8 13-1279</inkml:trace>
  <inkml:trace contextRef="#ctx0" brushRef="#br1" timeOffset="-106271.8">4767 387 10496,'4'0'3936,"12"3"-2112,2 9-993,-12-6 1089,4 3-192,0 9 96,4 12-736,-11 9-256,4 12-512,0 5 0,-4 5 96,0-16-96,1-6 64,-4-3-96,0 0 0,-4-2-160,1-5-96,-4-2 0,-3-6-32,-3 0-512,-5-6-128,2-6-1376,-1-2-544,4-5-3935</inkml:trace>
  <inkml:trace contextRef="#ctx0" brushRef="#br1" timeOffset="-108514.42">3929 435 7296,'4'-18'2816,"-4"9"-1536,0 3-448,0 6 992,0 0 32,-4 0 159,1 3-351,-7 3-128,-7 6-864,-3 9 160,-1 12 64,2 6-64,1 9-32,4 6-288,4 0-96,10-6-224,0-9-64,14-3-64,3-3 32,-6-6-64,12 0 64,0-9-64,5-6-32,2-8 96,3-8 0,5 1-128,-1-6 32,-10-15-288,-3-11-64,-1-17 128,-9-2 32,-1-6-96,-13 6 32,-7 12 192,-3 0 96,-6 3 160,-8 9 32,-3 6 96,-4 3 128,1 15-192,-4 6 0,0 6-128,4-6-96,3 9 0,7 0-32,3 6-96,6 3 64,11 3-32,8 0 0,5 0 64,4-6 0,7-3-160,6-3-32,4-7-480,3-4-192,-1-5-832,-1-1-288,-8 2-928,0 0-319,3 3-1793</inkml:trace>
  <inkml:trace contextRef="#ctx0" brushRef="#br1" timeOffset="-107165.51">4385 465 9472,'-3'-9'3520,"3"9"-1920,0 0-736,0 0 1087,0-6-191,-4 6 96,-2 0-512,-5 6-160,-5 6-672,-1 13 256,-3 4 160,3 10-192,3 6-32,4 3-352,0 0-64,10-6-160,0-6-96,0-3-96,10 0-32,0-6-160,4-6 0,-1-3-576,4-3-256,0-6-768,-4-6-288,1-6-1312,3 1-607,0-7-801</inkml:trace>
  <inkml:trace contextRef="#ctx0" brushRef="#br1" timeOffset="-106834.39">4578 414 10880,'-10'3'4032,"10"-3"-2177,-11 6-1311,11-6 1056,-6 15-192,-5 15 128,1 6-384,4 12-64,-1 2-608,4 5 128,3-4 64,0-12-224,3-15-96,0-3-64,4 0 32,0-2-160,7-5-96,2 4-128,1-6 32,1-3-256,-3-5-64,3-4-512,-1 0-256,-4-7-384,-2-2-192,-1 0-64,-4-3-32,-2 1-3583</inkml:trace>
  <inkml:trace contextRef="#ctx0" brushRef="#br1" timeOffset="-106446.33">4446 645 12288,'4'0'4575,"9"0"-2495,4 0-1664,-7 0 1056,7 0-768,3 0-224,4 0-288,0-4-160,-4 4 0,-1-2-960,2-1-416,0 0-1696,-1-3-703,-3 6-865</inkml:trace>
  <inkml:trace contextRef="#ctx0" brushRef="#br1" timeOffset="-123259.14">2436 504 13440,'-3'6'5087,"6"12"-2751,4 18-2304,-4-21 1024,5 8-160,-2 8 96,4 4-448,1 2-256,-2 2-160,1-6-256,-2-6 0,-2-6-928,-3-3-352,-3-2-672,-3-4-256,-3-1-3103</inkml:trace>
  <inkml:trace contextRef="#ctx0" brushRef="#br1" timeOffset="-123028.18">2372 636 13440,'0'3'5087,"11"-1"-2751,2 2-2304,-3-4 960,10 0-672,8 0-96,-1 3-1024,3-1-320,6-2-4799,2 4-2177</inkml:trace>
  <inkml:trace contextRef="#ctx0" brushRef="#br0" timeOffset="-24233.09">5317 904 6784,'-4'0'2624,"4"-3"-1408,0 6-864,0-3 736,0 0-288,0 2 0,0 3-32,0 3 64,0 1-448,0 0 128,0 6 63,0 4-127,0 8 0,0 1 0,0 11 64,0 4-160,0 3-32,0-3-64,0-3 64,0 6-160,0 2-32,4 0 0,-2 5 0,-2 0 0,6-3 64,-4-6-160,1-2-32,-1 4 64,-2-3 96,0 6-64,0-3-64,0 1 0,0 1-32,0-7-96,0-5 64,0 5 32,0 0 64,0-3-32,0-2 64,0 0-64,0 3-32,4-1 32,-4-2-32,0-3 0,0-1 0,0-4 64,-4 2 32,2 0-32,-1 2-64,1-3 32,-1 0-32,0-1-96,3 3 64,0-4 32,0 0 64,0-1-32,0 0 64,0-2-64,0 0-32,0-4 32,0-4-32,0-1 0,-2-1 64,-2 3 32,2 0 32,-1 2-64,1 0-64,-1-2 32,3 0-32,0-3 0,0-2 0,0 0 0,0 0 0,0 0 0,0 0 0,0 0 0,0-3 0,0 1 0,0 2 0,0-2 0,0 2 0,0-2 0,0 0 0,0 2 0,0-3 64,0 0-32,0 3-32,0-3 32,0 1 32,0-2-32,0 1-32,0 1 32,3-2-32,-3-4 0,0 1 0,0 0 0,0 0 0,0-3 0,0 0 0,0 0-96,0 1 64,0-3-192,0 0 0,0 0-896,0 0-384,2-5-1311,3-2-641,4 0-960</inkml:trace>
  <inkml:trace contextRef="#ctx0" brushRef="#br2" timeOffset="55156.91">219 1032 9728,'-2'-10'3680,"4"8"-1984,-2 2-864,0 0 1151,6 2-223,2 3 0,3 0-352,2 3-64,1 8-768,2 11-64,-3 6-32,1 6-192,0 4-96,2 0 32,0-5 0,0-11 32,-2-3 0,0-2-64,-4-6 32,1-3-64,-1-4 64,2-2 0,-2-4 96,2-6-96,-5-6-64,4-18-64,2-6-96,-2-13-64,0-2 32,0 5 32,-3-3 64,5 2-448,-8 4-224,4 6 320,-3 8 128,-2 7-32,-1 2 0,-3 3-544,3 4-256,0 5-320,-3 5-128,0 8-448,0 4-96,0 0-3711</inkml:trace>
  <inkml:trace contextRef="#ctx0" brushRef="#br0" timeOffset="-15033.09">5306 947 5632,'-5'0'2176,"5"0"-1152,0-2-480,0 2 704,0 0-352,0 0-32,0 0-224,0 0-96,5 0-288,-5 0 32,0 2 64,5 1 0,3-1 96,-2 1-96,7-2-32,-2 2 0,5 0 31,-2-1-31,-1 3 32,1 0-128,-1 1 32,-2 2-160,13 2-64,-5-1 64,9 3 0,-4 0 32,0 2 0,-2-1 0,5 3 0,-3-1 0,6 1 0,-6-1 0,1 5 64,-7-5-160,6 5-96,-2-3 32,2 2 64,-2-5 0,5 4 64,-3-4-128,-2-2-64,-3-2 128,0-1 32,0-2 0,-6 1-64,0-1 32,2-2-32,-3-1 64,-3 2 32,1-2-32,-2-2-64,3 1 32,-6-1-32,4 1 0,-6-2 0,2 2-96,1 0 64,-6-1-192,5-2 0,-5 0-256,0 0-32,0 0-576,0 0-159,0 0-2753,2 5-1824,-2 0 2368</inkml:trace>
  <inkml:trace contextRef="#ctx0" brushRef="#br0" timeOffset="-24233.09">7505 1034 6784,'-4'0'2624,"4"-3"-1408,0 6-864,0-3 736,0 0-288,0 1 0,0 4-32,0 3 64,0 1-448,0 1 128,0 4 63,0 5-127,0 8 0,0 1 0,0 12 64,0 2-160,0 4-32,0-3-64,0-2 64,0 5-160,0 2-32,4 0 0,-2 4 0,-2 1 0,6-3 64,-4-6-160,1-1-32,-1 3 64,-2-4 96,0 7-64,0-3-64,0 1 0,0 2-32,0-9-96,0-4 64,0 6 32,0-2 64,0-2-32,0-1 64,0-1-64,0 2-32,4 0 32,-4-2-32,0-3 0,0-1 0,0-3 64,-4 0 32,2 2-32,-1 0-64,1-2 32,-1 0-32,0 0-96,3 2 64,0-5 32,0 1 64,0-1-32,0 1 64,0-3-64,0 0-32,0-5 32,0-2-32,0-3 0,-2 0 64,-2 3 32,2 0 32,-1 2-64,1 0-64,-1-2 32,3 0-32,0-2 0,0-4 0,0 2 0,0-1 0,0 0 0,0 0 0,0-1 0,0-1 0,0-1 0,0 3 0,0-2 0,0 2 0,0-2 0,0 0 0,0 2 0,0-2 64,0-1-32,0 3-32,0-3 32,0 0 32,0-1-32,0 2-32,0 0 32,3-3-32,-3-2 0,0-1 0,0 1 0,0 0 0,0-3 0,0 0 0,0 1-96,0 0 64,0-3-192,0 0 0,0 0-896,0 0-384,2-6-1311,3-1-641,4 0-960</inkml:trace>
  <inkml:trace contextRef="#ctx0" brushRef="#br0" timeOffset="-15033.09">7494 1077 5632,'-5'0'2176,"5"0"-1152,0-3-480,0 3 704,0 0-352,0 0-32,0 0-224,0 0-96,5 0-288,-5 0 32,0 3 64,5-1 0,3 0 96,-2 1-96,7-1-32,-2 1 0,5-1 31,-2 0-31,-1 3 32,1 0-128,-1 2 32,-2 0-160,13 3-64,-5 0 64,9 2 0,-4-1 32,0 3 0,-3-1 0,7 4 0,-4-2 0,6 0 0,-6 0 0,1 5 64,-7-4-160,6 3-96,-2-1 32,2 0 64,-2-3 0,5 2 64,-3-3-128,-2-2-64,-3-2 128,-1 0 32,2-3 0,-7 0-64,0 1 32,2-4-32,-3 1 64,-3 0 32,1-1-32,-2-1-64,3-1 32,-6 0-32,4 1 0,-6-1 0,2 1-96,1-1 64,-6 0-192,5-2 0,-5 0-256,0 0-32,0 0-576,0 0-159,0 0-2753,2 5-1824,-2 0 2368</inkml:trace>
  <inkml:trace contextRef="#ctx0" brushRef="#br2" timeOffset="56086.91">619 1095 12288,'-2'-5'4639,"4"5"-2495,-2-3-1312,0 3 1344,0 0-1344,0 0-416,0 0-1024,0 0-416,0 0 512,9 0-896,-4 5-224,0 4-3775</inkml:trace>
  <inkml:trace contextRef="#ctx0" brushRef="#br2" timeOffset="58236.91">641 1243 7552,'-3'-7'2880,"3"5"-1536,-3-1-1568,3-2 2912,0 1-736,0 1-129,0 1-159,0 4-992,0-2 320,0 7 192,3 1-224,-3 4-64,0 5-256,3 2 0,-3 5-288,3-2-128,0-6-128,-1-4 0,-2 0-64,0-2-32,0 0 32,0-3 32,0 0-320,0-3-64,0 1-544,0-2-192,0-1-416,-2-2-192,-1 0-1440,3 0-575,-6-5-1153</inkml:trace>
  <inkml:trace contextRef="#ctx0" brushRef="#br2" timeOffset="58706.91">728 1251 9216,'-4'-2'3520,"4"-1"-1920,0 3-896,0 0 991,0 3 1,4 1 192,-2 6-576,-2-1-224,3 5-608,-1 6 32,-2-8 64,3 2-192,-3 3 32,3-5-128,0-3 0,-3-1-96,0-1-32,0-2-96,0 0 32,0-3-64,0 1-32,0-1 32,0 0 32,0-2 160,0 0 128,0 0-192,0-4-32,3-4-64,-1-2 32,3-6-128,0-1-64,4-2 128,-1 2 32,-1 3 0,5 1-64,-1 6 32,0-2 32,0 4-32,-4 3-32,2 2 96,-1 4 0,-1 4 32,-1-1 64,3 3-96,-2 4-64,1 1 64,-2 1 0,-1 1 96,0-10 32,1 0-96,-4 1-96,-2-2-96,3 2 32,0-1 32,0-2 64,3-3-544,-4 0-192,3 2-1088,1-4-480,2 0-2496,0-6-1087,-3-6 639</inkml:trace>
  <inkml:trace contextRef="#ctx0" brushRef="#br0" timeOffset="-10003.09">5625 1348 7680,'2'-2'2880,"-2"-1"-1536,3-1-736,-1 1 928,-2 3-416,0 0 0,0 0-161,3 0-31,-3 0-512,3 0 320,0 3 128,-3 1-32,2 6-32,1 7-160,0 2-64,-3 5-128,3 3-32,-1-2-224,-2 2-128,0 2-32,0 0 32,0-3-32,0-4 64,0 0-64,0-6-32,0-2-128,0-4-64,0-3-416,0 1-96,0-3-256,-2-8-1248,-1-1 0,0-4-3167</inkml:trace>
  <inkml:trace contextRef="#ctx0" brushRef="#br0" timeOffset="-9623.09">5513 1473 9472,'-2'0'3520,"2"0"-1920,-3 0-960,3 0 959,5 0-95,4 0 128,1 0-352,4 0-128,5 0-640,0 0 160,0 0 192,-3 0-416,0 0-64,3 0-256,0 0-96,0 0-352,0-3-128,-5 3-768,2-5-256,0 1-1216,0-1-447,-2 0-2145</inkml:trace>
  <inkml:trace contextRef="#ctx0" brushRef="#br0" timeOffset="-12133.09">6067 1348 5760,'0'0'2176,"6"-2"-1152,-6-1-480,0 3 640,0 0-256,0 0-64,0 0-128,0 0 0,0 0-416,0 0 32,0 3 64,0-1-96,0 3 64,0 2-96,0 3 0,0 2-97,0 6 33,0-3 0,0 5 96,0-1-32,0 5 0,0 0-32,0 2 0,0 3-64,0-2-32,0-1-32,0-5 0,5 1-64,-5 0 32,0 4-64,0 3-32,0-3 32,-2 1-32,2 2 0,0-1 64,0 1-32,0 0 64,0 3-64,0-4-32,0-2 32,0-1-32,0-7 0,0 4 0,0 0 64,-3 2 32,0 0 32,3-3 0,0 1-64,0-3-64,0 0-64,0 1 32,0 1 32,0 1 64,0-1-96,0 1 0,3 0 96,-3-3 32,0 3-128,0-6 32,0-2 64,0-2 32,0 1-128,0-4 32,0 1 0,0 1 0,0 4 0,0-3 0,0-2 0,0 2 0,0 2 64,0-2 32,0-2-128,0 4-32,0-4 96,0 0 32,0 1-96,0 1-32,0 1-64,0-2 96,0 1 64,0 0 128,0 3-224,0 0 0,0-1 0,0-3 32,0 2 96,0-4 96,0 1-64,0 2-128,0 0 0,0-5 32,0 3 64,0-1-32,0-1-32,0 1 32,0-4-32,0 0 0,0 0 0,0-3-96,0 0 0,0 1-576,0 0-224,0-3-800,3-8-3935</inkml:trace>
  <inkml:trace contextRef="#ctx0" brushRef="#br0" timeOffset="-24233.09">11344 1414 6784,'-3'0'2624,"3"-3"-1408,0 6-864,0-3 736,0 0-288,0 2 0,0 3-32,0 2 64,0 2-448,0 1 128,0 4 63,0 5-127,0 8 0,0 2 0,0 10 64,0 4-160,0 3-32,0-4-64,0-1 64,0 5-160,0 2-32,3 0 0,0 5 0,-3-1 0,5-1 64,-3-8-160,1 0-32,-1 3 64,-2-3 96,0 6-64,0-4-64,0 3 0,0 0-32,0-8-96,0-3 64,0 4 32,0-1 64,0-1-32,0-3 64,0 0-64,0 2-32,4 1 32,-4-3-32,0-3 0,0-2 0,0-2 64,-4 0 32,2 2-32,-1 1-64,1-4 32,-1 1-32,1 0-96,2 2 64,0-5 32,0 1 64,0 0-32,0-1 64,0-2-64,0 0-32,0-5 32,0-2-32,0-3 0,-3 1 64,0 1 32,0 1 32,0 2-64,1 1-64,-1-4 32,3 2-32,0-4 0,0-3 0,0 2 0,0-1 0,0 0 0,0 0 0,0-1 0,0-1 0,0 0 0,0 2 0,0-2 0,0 2 0,0-3 0,0 1 0,0 2 0,0-2 64,0-1-32,0 3-32,0-3 32,0 1 32,0-3-32,0 3-32,0 0 32,3-3-32,-3-2 0,0-1 0,0 2 0,0-2 0,0-2 0,0 1 0,0-1-96,0 1 64,0-3-192,0 0 0,0 0-896,0 0-384,2-5-1311,4-3-641,2 1-960</inkml:trace>
  <inkml:trace contextRef="#ctx0" brushRef="#br2" timeOffset="53936.91">44 1438 8960,'-2'0'3328,"2"0"-1792,-6 0-1152,3 0 832,0 0 191,1 2 193,-3 4-384,-1-2-96,3 3-640,1 0-64,2 0-64,0 1-192,5-2-32,3 0 128,3-4 96,0-2-128,2 0-64,1-2-160,-4-4 0,1 2 0,-2-3 64,-2 0-32,-1 0-32,-4-1 32,-2 2 32,-5-2 32,-3 3 96,-3 0-32,-2 3 0,0 2-32,-2 2 64,3 3 32,0 2 96,1 5-160,4 3-32,1-1 0,4 1 64,2-1-96,5-3-64,3-1 64,5-2 0,1-3-128,2-3 32,0-2 0,-2-2 64,-4-3-96,-2-3 0,-2-2 32,-3-1 64,-6-3-32,-3 2-32,-2-1 32,-2 4-32,-4 2 0,1 2 0,-1 5 128,1 2 160,2 6-96,3 2 64,0 1-224,3 1-96,2 2-320,3-1-96,5-6-1376,6-5-544,2-4-4191</inkml:trace>
  <inkml:trace contextRef="#ctx0" brushRef="#br0" timeOffset="-15033.09">11333 1457 5632,'-5'0'2176,"5"0"-1152,0-2-480,0 2 704,0 0-352,0 0-32,0 0-224,0 0-96,5 0-288,-5 0 32,0 2 64,5 0 0,4 0 96,-4 1-96,9-1-32,-4 1 0,7-1 31,-4 0-31,0 4 32,1-2-128,0 3 32,-4 0-160,14 3-64,-5 0 64,9 2 0,-4-1 32,0 4 0,-2-3 0,5 5 0,-3-2 0,6 1 0,-6-1 0,1 4 64,-6-3-160,5 4-96,-3-3 32,3 2 64,-2-5 0,5 3 64,-3-2-128,-2-3-64,-3-3 128,0 1 32,0-3 0,-6 0-64,1 1 32,0-4-32,-1 1 64,-5 0 32,2 0-32,-1-3-64,1 0 32,-4 0-32,3 1 0,-7-1 0,3 1-96,1-1 64,-6 0-192,5-2 0,-5 0-256,0 0-32,0 0-576,0 0-159,0 0-2753,3 6-1824,-3-2 2368</inkml:trace>
  <inkml:trace contextRef="#ctx0" brushRef="#br0" timeOffset="-10003.09">7813 1477 7680,'2'-2'2880,"-2"0"-1536,3-3-736,-1 2 928,-2 3-416,0 0 0,0 0-161,3 0-31,-3 0-512,3 0 320,0 3 128,-3 2-32,2 4-32,1 8-160,0 2-64,-3 6-128,3 1-32,-1-1-224,-2 2-128,0 2-32,0 0 32,0-2-32,0-6 64,0 1-64,0-6-32,0-2-128,0-4-64,0-2-416,0-1-96,0-2-256,-2-8-1248,-1-1 0,0-4-3167</inkml:trace>
  <inkml:trace contextRef="#ctx0" brushRef="#br0" timeOffset="-9623.09">7701 1603 9472,'-2'0'3520,"2"0"-1920,-3 0-960,3 0 959,5 0-95,4 0 128,1 0-352,4 0-128,5 0-640,0 0 160,0 0 192,-3 0-416,0 0-64,3 0-256,0 0-96,-1 0-352,2-3-128,-6 3-768,2-6-256,0 2-1216,0-1-447,-2 0-2145</inkml:trace>
  <inkml:trace contextRef="#ctx0" brushRef="#br0" timeOffset="-12133.09">8255 1477 5760,'0'0'2176,"6"-2"-1152,-6 0-480,0 2 640,0 0-256,0 0-64,0 0-128,0 0 0,0 0-416,0 0 32,0 2 64,0 0-96,0 3 64,0 2-96,0 3 0,0 2-97,0 7 33,0-5 0,0 6 96,0-1-32,0 5 0,0 0-32,0 3 0,0 1-64,0-1-32,0-1-32,0-4 0,5-1-64,-5 1 32,0 4-64,0 3-32,0-3 32,-2 1-32,2 2 0,0-1 64,0 2-32,0-2 64,0 4-64,0-4-32,0-1 32,0-3-32,0-5 0,0 2 0,0 1 64,-3 2 32,0 0 32,3-3 0,0 1-64,0-2-64,0-2-64,0 2 32,0 1 32,0 2 64,0-2-96,0 0 0,3 1 96,-3-3 32,0 3-128,0-6 32,0-1 64,0-3 32,0 0-128,0-3 32,0 1 0,0 2 0,0 3 0,0-3 0,0-3 0,0 3 0,0 3 64,0-3 32,0-3-128,0 6-32,0-6 96,0 1 32,0 2-96,0 0-32,0 0-64,0 0 96,0 0 64,0 0 128,0 3-224,0-1 0,0 0 0,0-2 32,0 0 96,0-3 96,0 1-64,0 2-128,0 0 0,0-4 32,0 1 64,0 0-32,0-1-32,0 2 32,0-6-32,0 2 0,0-2 0,0-2-96,0 1 0,0-1-576,0 1-224,0-3-800,3-8-3935</inkml:trace>
  <inkml:trace contextRef="#ctx0" brushRef="#br2" timeOffset="-184550.19">71 1500 7680,'-5'0'2880,"-2"0"-1536,-1-2-736,8 2 928,-3 0-416,-2 0-64,5 0-129,0 0-31,0 0-480,0 0 160,0 0 160,0 0-96,0 0 0,0 0-64,0 0 0,0 0-160,5 0-96,1 0-96,3 0 0,-1 0-128,3 0-64,0-3 64,2 3 64,-1 0-224,4 0 0,2 0 192,7 3 160,6-3-128,0 0-96,0 2-32,5-2 32,3 0-32,9 4-32,3-4 32,-5-4-32,2 2 0,-9-1 64,10 3-96,5 0-64,-7 0 128,-9 3 32,11-1-96,-3 2 32,1-4 0,12 3 0,-12-3 0,0 0 64,-7 0-96,6-3 0,9-1 32,-3 2 0,-9 2 64,4 0 32,5 0-128,11 0-32,-8 0 32,-4 0 0,-5 0 32,6 0 64,-1 0-32,0 0 64,0 0-128,-7 0 0,6 0 32,4 2 0,6-2-96,-9 0 64,-3 0 32,-5 0 0,1 0 0,-2 0 0,2 0-96,-2 0 64,-6 0 96,3 7 32,0-7-32,8 0-64,1 0 32,2 2 32,-7-2-96,2 0 0,-3 0 32,5 0 64,0 0-96,-3 0 0,-1 0 96,-3 4 32,6-4-32,10 3-64,-1-3-64,-4 0 32,-5-3 32,2 3 0,-1-4 0,3 4 64,2 0-96,-8 4 0,3-1 32,4-1 64,0-2-32,4 4-32,-4-4 32,-5 3-32,2-3-96,3 3 64,-3-3 32,-1 0 0,-8 0 0,3 3 0,7 0 0,2-3 64,11 3-96,-3-3 0,-8 0 32,-11 0 64,-2 0-96,-1 0 0,-3 0 32,2 0 64,-2 0-32,-2 0 64,-4 0-128,-4 0-64,-1-3 64,5 0 0,-4 3 32,2 0 64,2 3-32,-12-3-32,0 0 32,4 0 32,10 0-32,1 0 64,-3 0-64,-1 0-32,-6 0 32,-1 0-32,-1-3 0,1 3 64,0 0-96,-2 0-64,3-6 128,-6 6 32,5 0-96,-4 0 32,-1-3 0,2 3 0,-6-4 0,-4 4 64,10 0-32,-14 0-32,5-2 32,5 4-32,-6-4-96,-7 2 64,0 0 32,0 0 0,0 0 0,7 2 64,-3 2-32,5-1 64,-9-3-128,12 0 0,-6 0 32,4 0 0,-10 0-96,0 0 64,0 0 32,0 0 64,0 0-96,0 0-64,0 0-32,11 6 0,-11-6 0,8 0 0,-8 0-64,0 0 32,0 0-256,0 0-128,0 0-576,12 0-224,-4 0-3167,3-6-1441,-3-10 1568</inkml:trace>
  <inkml:trace contextRef="#ctx0" brushRef="#br2" timeOffset="-153670.19">1497 1552 6400,'0'0'2464,"0"-3"-1344,0 0-384,0 3 768,0 0-352,0 0-96,0 0-64,0 0 95,0 0-607,-3 0 448,-3 0 160,6 0 128,-7 3 128,-1 0-384,8 0-96,-3 3-384,3 0-128,0 0-192,3 0-64,5-3 32,-1 0 0,2-3-64,-1-3 32,2 0-64,3-3-32,-3 0 32,-3 0 32,-7 0 96,0 3 64,-7-3-96,7-3-32,-6-3 96,-5 3 96,5 6 64,-4 6 96,-1-1-32,-2 5 64,2-1-128,-1 3-32,7 0-128,-1 3-32,6 0-96,6 0 32,-1 0 0,1 0 32,3-3-160,6-6 32,-6-3 0,-1-6 64,2-3-32,3 0-32,-9-3 32,-4 0 32,0 0-32,-4 0 64,-3 0 0,7 0 32,-6 3 0,-4 6 64,2 3-256,5 5-96,-3 2-544,-1 2-192,7 3-1824,0 3-672,13 3-3615</inkml:trace>
  <inkml:trace contextRef="#ctx0" brushRef="#br2" timeOffset="52076.91">6073 1537 7424,'-3'3'2816,"3"-3"-1536,0 0-992,0 0 704,0 0-256,6 0-32,-1 0-320,3 0-96,3 0-160,-1 0 128,1 0 128,0 0 0,3 0 95,5 3-127,5-2 32,6-1-224,2 0-32,-2 0-64,-1 0 32,4 0-64,3 0 64,-5 0 0,-1 0 32,2 3 0,-7-1 0,-3-2 0,4 0 0,-1 0-160,2 0 32,8 3 0,0-3 64,-2 0-32,-1 0-32,-2 0 32,-1 0 32,-5 0-96,4 0 0,1 3 96,-7-3 32,-3 0-32,8 0-64,-5 0 96,2 0 0,-2 0-32,5 0 32,-9 0-64,10 0 64,12 0-64,-8-3-32,-8 3 32,4 0-32,-9 3-96,5-3 64,-7 4 32,1-4 0,-5 0 0,1 0 0,0 0 0,-1 0 64,-2 0-32,3 0-32,-1 0 32,1 0-32,-1 0-96,0 0 64,-2 0 32,-2 0 0,-1 0 0,-3 0 0,0 0 0,1 0 64,-4 0-256,-2 0-32,0 0-448,0 2-192,0 1-831,0-1-289,0 1-416,0 1-192,6-4-512</inkml:trace>
  <inkml:trace contextRef="#ctx0" brushRef="#br2" timeOffset="-179590.19">1532 1609 5632,'-4'-3'2112,"8"-3"-1152,-4 3-352,0 3 736,0 0-192,0-6 64,0 3-288,0 3-96,0-6-448,0 6 320,0 0 159,0-6-191,0 3 32,0 3-224,0 0-32,0 0-64,0 0 64,0 0-96,0 3-32,0 3 64,0 3 96,0 3-64,0 3 64,-4 6-64,-3 0 0,7 9 32,0 10 64,0-2-160,7 1-32,-7 0-64,-7-3 0,7-6 0,-6 0 0,2-3-64,-2 3-32,6-3-96,0 1-64,0-4 32,0-1 32,0 2-32,0-7-32,0 0 32,0 0 32,0-4-32,0-2-32,0-3 32,3 0-32,-6 4 0,3-4 0,0-4 0,0 1 64,0 1-32,0-5-32,0 1 32,0 1-32,0-2 0,0 1 64,0 0 32,0-3 32,6 0 64,-6 0 32,4 0-32,9-3-32,-3 3-96,7-3 32,0 3 0,0 0 32,6 0-64,2 0 32,2-2-64,-7 2-32,-1 0 32,2-4-32,3 1 64,6 1 32,4-2-32,-1 1 32,-2 3-64,-4-2-32,-3 2 32,3 0-32,-1 2 0,6-2 64,-5 3-96,-1-3 0,1 0 32,-3-3 64,-1 3-96,-2 0 0,-5 0 32,-2 0 0,-1 0 0,2 0 0,-6 0 0,2 0 64,-1 0-96,-1 0-64,-1 0 128,-2 0 32,1 0-96,-1 0 32,2 0 0,-5 0 64,0 0-32,-3 0-32,0 0 32,0 0-32,0 0 0,0 0 0,0 0-96,0 0 0,4 0-224,-4 0-128,0 0-672,0 0-256,0 0-1728,3 7-736,-10-2-2207</inkml:trace>
  <inkml:trace contextRef="#ctx0" brushRef="#br2" timeOffset="153549.81">16421 1738 8960,'0'-4'3328,"0"2"-1792,0 4-1152,0-2 768,4 4 31,3-4 65,1 13-192,0 0 0,2 5-608,-2 5 160,4 14 64,2-7-224,1 7-96,5 6-64,-2-7 32,1-2 32,0-4 96,-1-7-32,2-6 0,-1-7 32,-5-10 128,5-10-192,-4-10-64,-3-3-96,-2-11 0,2-6-128,-4 1 0,-1-1-96,0-2-32,1 6 32,0 0 64,-1-1-96,0 0-64,1 7 64,0 3 64,-1 10-288,-4-2-128,6 4-160,-5 6-96,-4-1-256,0 10-160,-4 4-128,0 2-96,-1 3-896,-1 9-351,9-2-2561</inkml:trace>
  <inkml:trace contextRef="#ctx0" brushRef="#br1" timeOffset="-24233.09">14667 1620 6784,'-4'0'2624,"4"-3"-1408,0 6-864,0-3 736,0 0-288,0 1 0,0 5-32,0 1 64,0 2-448,0 1 128,0 4 63,0 5-127,0 8 0,0 2 0,0 10 64,0 4-160,0 2-32,0-2-64,0-2 64,0 5-160,0 2-32,4 0 0,-2 5 0,-2-1 0,5-1 64,-3-8-160,1 0-32,0 3 64,-3-3 96,0 6-64,0-4-64,0 3 0,0 0-32,0-8-96,0-4 64,0 6 32,0-2 64,0-1-32,0-3 64,0 0-64,0 2-32,3 1 32,-3-3-32,0-3 0,0-2 0,0-2 64,-3 0 32,0 2-32,0 1-64,1-4 32,-1 1-32,1 0-96,2 2 64,0-5 32,0 1 64,0-1-32,0 1 64,0-3-64,0 0-32,0-5 32,0-2-32,0-3 0,-2 1 64,-2 1 32,2 1 32,-1 2-64,0 1-64,0-4 32,3 1-32,0-2 0,0-4 0,0 2 0,0-1 0,0 0 0,0 0 0,0-1 0,0-1 0,0 0 0,0 2 0,0-2 0,0 2 0,0-3 0,0 1 0,0 2 0,0-2 64,0-1-32,0 3-32,0-3 32,0 1 32,0-3-32,0 3-32,0 0 32,3-3-32,-3-2 0,0-1 0,0 2 0,0-2 0,0-2 0,0 1 0,0-1-96,0 1 64,0-3-192,0 0 0,0 0-896,0 0-384,3-5-1311,2-3-641,3 1-960</inkml:trace>
  <inkml:trace contextRef="#ctx0" brushRef="#br1" timeOffset="-15033.09">14655 1663 5632,'-5'0'2176,"5"0"-1152,0-2-480,0 2 704,0 0-352,0 0-32,0 0-224,0 0-96,5 0-288,-5 0 32,0 2 64,6 0 0,2 0 96,-3 1-96,9-1-32,-4 1 0,7-1 31,-4 0-31,0 4 32,1-2-128,0 3 32,-4 0-160,14 3-64,-5 0 64,9 2 0,-4-1 32,0 4 0,-2-3 0,5 5 0,-3-2 0,6 1 0,-6-1 0,1 4 64,-6-3-160,5 4-96,-2-3 32,2 2 64,-3-5 0,7 3 64,-4-3-128,-3-2-64,-2-2 128,0 0 32,0-3 0,-6 0-64,1 1 32,0-4-32,-1 1 64,-5 0 32,3 0-32,-3-3-64,2 0 32,-4 0-32,3 1 0,-7-1 0,3 1-96,1-1 64,-6 0-192,5-2 0,-5 0-256,0 0-32,0 0-576,0 0-159,0 0-2753,3 6-1824,-3-2 2368</inkml:trace>
  <inkml:trace contextRef="#ctx0" brushRef="#br0" timeOffset="-24233.09">2354 1681 6784,'-3'0'2624,"3"-3"-1408,0 6-864,0-3 736,0 0-288,0 1 0,0 5-32,0 1 64,0 2-448,0 1 128,0 4 63,0 5-127,0 8 0,0 2 0,0 10 64,0 4-160,0 2-32,0-2-64,0-2 64,0 5-160,0 2-32,3 0 0,0 4 0,-3 1 0,5-3 64,-3-6-160,1-1-32,-1 3 64,-2-3 96,0 5-64,0-2-64,0 2 0,0 0-32,0-8-96,0-4 64,0 6 32,0-2 64,0-1-32,0-3 64,0 0-64,0 2-32,4 0 32,-4-1-32,0-4 0,0-2 0,0-2 64,-4 0 32,2 2-32,-1 0-64,1-2 32,-1 0-32,1 0-96,2 2 64,0-5 32,0 1 64,0-1-32,0 1 64,0-3-64,0 0-32,0-5 32,0-2-32,0-3 0,-3 0 64,0 3 32,0 0 32,0 2-64,1 1-64,-1-4 32,3 1-32,0-2 0,0-4 0,0 2 0,0-1 0,0 0 0,0 0 0,0-1 0,0-1 0,0 0 0,0 2 0,0-3 0,0 3 0,0-2 0,0 0 0,0 2 0,0-2 64,0-1-32,0 3-32,0-3 32,0 1 32,0-3-32,0 3-32,0 0 32,3-3-32,-3-2 0,0-1 0,0 1 0,0 0 0,0-3 0,0 0 0,0 1-96,0 0 64,0-3-192,0 0 0,0 0-896,0 0-384,2-6-1311,4-1-641,2 0-960</inkml:trace>
  <inkml:trace contextRef="#ctx0" brushRef="#br2" timeOffset="154149.81">16831 1975 9472,'-4'0'3584,"4"0"-1920,0 0-1152,0 0 927,-4 7 1,1-1 96,-1 6-352,1 7-160,3 1-576,0 0-64,3 0-32,4 0 64,9-4 96,2-1-224,1-6-96,0-3-192,-1-2 0,-2-4 64,-2-10 32,2-3-32,-5-4 32,1-6-64,-9-4 64,-3-6-128,0-5 0,-3 5 32,-1 4 0,-7 5 64,-4 7 96,-4 4 0,-1 13 0,-6 0-96,8 13-64,-1 4 32,4 3-32,3 3-576,5 7-160,0 1-416,3-5-160,4-2-448,4-5-160,3-2-1919,4-7-801,1-3 800</inkml:trace>
  <inkml:trace contextRef="#ctx0" brushRef="#br2" timeOffset="154539.81">16982 1945 9088,'0'-9'3424,"0"1"-1856,0 6-928,0 2 960,0 0-225,0 0 33,3 0-288,-3 6-64,0 0-576,-3 11 128,6 3 64,-3 1 0,0-2 64,0 5-352,8-4-64,3-4-192,4-2-96,4-4 0,1-7 32,-2-3-32,0-6-32,2-4-64,-10-7 32,5-3 32,-3-3 0,-5-7-96,-3 0 64,-4 2 32,0 8 64,0 4-32,0 2-32,-4 5 32,0 2 32,4 7-32,0 7-32,0 2 32,0 5 32,4 2-32,0 2 64,4 8-64,3-3 64,4-2-128,4 2 0,-12-7-192,4 1-96,-3-4-800,3-6-320,-11-3-480,11-1-160,-3-3-3583</inkml:trace>
  <inkml:trace contextRef="#ctx0" brushRef="#br2" timeOffset="155019.81">17260 1698 9216,'0'-13'3520,"0"16"-1920,3 0-1856,-3 10 2975,0 7-767,0-6-416,0 12-352,0 4-736,0 4 0,4 0 64,0 6-256,4-4-64,-8-6-128,0 2 32,8-6-64,-5-7-32,-3-5-480,0-4-224,0-4-224,0-2 0,0-4-416,0-4-96,0 1-1343,-3 0-545,3 0-704</inkml:trace>
  <inkml:trace contextRef="#ctx0" brushRef="#br2" timeOffset="155319.81">17177 1832 11136,'-7'0'4128,"7"0"-2241,0 2-799,0-2 1280,7 0-800,1 0-160,3 0-352,8 0-96,-7 0-544,6-2-192,0-2-64,6 4-256,-2 0-64,-4 0-992,5 0-448,-4 0-1376,-8 4-512,-4-2-2079</inkml:trace>
  <inkml:trace contextRef="#ctx0" brushRef="#br0" timeOffset="-15033.09">2343 1724 5632,'-5'0'2176,"5"0"-1152,0-3-480,0 3 704,0 0-352,0 0-32,0 0-224,0 0-96,5 0-288,-5 0 32,0 3 64,5-1 0,4 0 96,-4 1-96,8-1-32,-2 1 0,5-1 31,-2 0-31,-1 3 32,1 0-128,0 2 32,-4 0-160,14 3-64,-5 0 64,9 2 0,-4-1 32,0 3 0,-2-1 0,5 4 0,-3-2 0,6 1 0,-6-1 0,1 4 64,-7-3-160,6 3-96,-2-1 32,2 0 64,-2-3 0,5 2 64,-3-3-128,-2-2-64,-3-2 128,0 0 32,0-3 0,-6 0-64,0 1 32,2-4-32,-2 1 64,-5 0 32,2-1-32,-1-1-64,1-1 32,-5 0-32,4 1 0,-6-1 0,2 1-96,1-1 64,-6 0-192,5-2 0,-5 0-256,0 0-32,0 0-576,0 0-159,0 0-2753,2 6-1824,-2-2 2368</inkml:trace>
  <inkml:trace contextRef="#ctx0" brushRef="#br2" timeOffset="-71269.83">8884 1842 7808,'0'6'2976,"0"-15"-1600,0 9-832,0 0 864,0 0-160,-3 0 31,3-3 1,-3 0 64,0 3-736,0 3 0,0 0 0,-1 0-288,1 0-32,0 0-160,3 0-32,3-1-96,0 1-96,4-3 128,-4 0 96,3 0-32,0 0 0,0-3-32,0 1-64,0-4 32,-3 6 32,-3 0-96,0-6 0,-3 3 96,-3-5 32,0 3-128,-3 2 32,0 6 64,3-1 32,-1 1 96,1 0 96,0 2-128,3 1-32,-1 0-64,4 2-64,0 0 32,4-3-32,-1 2-96,3-2 64,3 0 32,-2-2 64,2-3-32,0 0 64,0-3-64,0-2-32,-2 0-64,-4-4 32,-3 1-32,-3 2 0,-1 4 64,-2-1 64,0 0-32,-3 0 64,0 0 128,3 3 128,0 0-192,-1 0-96,4 0-32,0 3 32,0 0-96,3 0 0,0-3-320,0 0-160,3 0-800,3 0-288,4 0-2048,2 5-927,-3-10-1</inkml:trace>
  <inkml:trace contextRef="#ctx0" brushRef="#br0" timeOffset="-10003.09">11652 1857 7680,'2'-2'2880,"-2"0"-1536,3-3-736,-1 2 928,-2 3-416,0 0 0,0 0-161,3 0-31,-3 0-512,3 0 320,0 3 128,-3 2-32,3 5-32,0 6-160,-1 4-64,-2 4-128,3 2-32,-1 0-224,-2 1-128,0 1-32,0 2 32,0-4-32,0-4 64,0 0-64,0-7-32,0 0-128,0-6-64,0-1-416,0-1-96,0-1-256,-2-9-1248,-1-2 0,1-2-3167</inkml:trace>
  <inkml:trace contextRef="#ctx0" brushRef="#br0" timeOffset="-9623.09">11541 1983 9472,'-3'0'3520,"3"0"-1920,-3 0-960,3 0 959,6 0-95,2 0 128,2 0-352,5 0-128,3 0-640,1 0 160,0 0 192,-2 0-416,-2 0-64,4 0-256,0 0-96,0 0-352,0-3-128,-5 3-768,2-5-256,0 0-1216,0 1-447,-2-2-2145</inkml:trace>
  <inkml:trace contextRef="#ctx0" brushRef="#br0" timeOffset="-12133.09">12095 1857 5760,'0'0'2176,"5"-2"-1152,-5 0-480,0 2 640,0 0-256,0 0-64,0 0-128,0 0 0,0 0-416,0 0 32,0 2 64,0 0-96,0 4 64,0 0-96,0 4 0,0 2-97,0 7 33,0-5 0,0 7 96,0-3-32,0 6 0,0 1-32,0 1 0,0 2-64,0-1-32,0 0-32,0-6 0,5 1-64,-5-1 32,0 6-64,0 1-32,0-1 32,-2 0-32,2 1 0,0 1 64,0 0-32,0 0 64,0 2-64,0-2-32,0-3 32,0-2-32,0-5 0,0 3 0,0 0 64,-3 2 32,1 0 32,2-3 0,0 0-64,0-1-64,0-1-64,0 0 32,0 2 32,0 2 64,0-2-96,0 1 0,2 0 96,-2-4 32,0 4-128,0-5 32,0-3 64,0-2 32,0 1-128,0-4 32,0 1 0,0 1 0,0 4 0,0-3 0,0-2 0,0 2 0,0 2 64,0-2 32,0-2-128,0 4-32,0-4 96,0 0 32,0 1-96,0 1-32,0 1-64,0-2 96,0 1 64,0 0 128,0 3-224,0-1 0,0 1 0,0-4 32,0 2 96,0-4 96,0 0-64,0 3-128,0 0 0,0-4 32,0 2 64,0-1-32,0-2-32,0 3 32,0-5-32,0 0 0,0-1 0,0-1-96,0-1 0,0 0-576,0 1-224,0-3-800,3-7-3935</inkml:trace>
  <inkml:trace contextRef="#ctx0" brushRef="#br2" timeOffset="20376.91">6740 3007 17292,'0'30'243,"0"3"-147,5-5-64,-5-4 32,0 3 32,0 1-128,0-7 32,0 6-64,0 0 0,0 0 192,0-3 64,0 4 0,0-7-32,0 6-96,0-5-64,0 2 32,0-3-32,0 0-96,0-3 64,0 3 96,0-5 32,0-4 32,0 3 0,0 3-160,0-3-32,0-3 32,0 0 64,0-3-64,0 3 0,0 1 32,0-10 64,0 2-32,0 2-32,0-1 96,0 0 64,0 3-64,3-3-64,-3 0 0,0 0-32,0-3 0,0 3 64,0 0 32,0 0 32,0 0-64,0 0-64,0-6-64,0 9 32,3-9 32,-3 6 64,0 0-96,3 1 0,-3-7-32,2 9 0,-2-9 128,0 6 32,4-6-128,-2 6-32,1-6 32,-1 6 64,1-6 0,-1 6-32,1-6 32,0 0 32,3 0-32,-1 3 64,0-3-128,3 0 0,0 0 32,1 0 0,1 0-96,1 0 64,0 0 32,3 0 0,-4 0 0,4 0 0,-1 0-96,9 0 64,2-3 96,3 0 32,0 0-32,3-3 32,0 0-64,-1 3-32,4 0 96,-1 0 0,1-1-128,-4 4 32,9 0 0,-3-2 0,0-1 0,1-1 0,-4 1 0,0 0 0,7 0 0,-3 3 64,-6-3-96,4 3-64,0 0 64,7 0 64,-9 0 0,6 0-32,-8 0 32,0 0 32,1 0-32,2 0 64,3 0-128,-7 0 0,3 0 32,4 0 64,1 0-32,1 0-32,-3 0 32,-3 0-32,-1 0 128,-1 0 64,-1 0-64,1 0-96,-1 0 0,-5 0 32,0 0-32,6 3-32,-2-3 32,-1 3 32,0 0-32,-3-3-32,0 0 32,-2 0-32,-1 0-96,-2 0 64,-2 0 96,-2 0 96,4 0-128,-4 3-96,3-3 32,1 4 0,-5-4 32,4 3 0,-4-3 64,5 2 32,-6-2-32,3 4-128,1-1 32,-4 0 96,6 0 32,-6-3-32,1 3-64,-6-3-64,6 0 32,-1 3 32,-2-3 0,0 0 0,-3 0 0,0 0 0,0 0 0,0 0 0,1 0 0,-4 0-96,0 0 64,0 0 96,-2 0 32,0 0-128,-3 0-32,3 0 96,-1 0 32,3 0-96,-1 0 32,-2 0 0,1 0 0,0 0 0,2 0 64,-3 0-96,2 0 0,-4 0 32,2 0 0,-2 0 0,0 0 0,3 0 0,-3 0 0,0 0 0,0 0 64,5 0-96,-5 0 0,0 0 32,0 0 64,0 0-32,0 0 64,6-3-128,-6 3 0,0-6 96,0 0 32,2 0-32,-2-1 32,0-2 0,0 0 32,0 3-64,0-3-64,0 0 32,0 0-32,0 0 0,0 3 64,0-3-32,0-6-32,0-3 32,0-10 32,-2 1-96,2-6 0,0-4 32,0 1 0,0 3 0,0 2 0,0 1 0,0 0 64,0 3-96,-6 0 0,6 2 32,0 4 64,-5-3-32,2-3 64,1-6-128,-2-7-64,4 1 128,0-7 32,0 1-96,0 0 32,0 0-64,0 5 0,0 6 64,0 7 64,0 6-32,0-3-32,0 0-64,0-3 32,0-7 32,-2-2 64,0 0-32,-1-1-32,-3-2 32,4 2-32,-2-2-96,2 0 0,-1 6 64,-2-1 0,2 13 32,0 0 64,3 3-32,-2-4-32,-1 2-64,0-2 32,1 1 32,-1 0 64,3 0-32,-2 3-32,-1-4 32,0 4-32,3 0 0,0 0 64,3 3-96,-6 0 0,3 3-32,0 0 0,0 0 64,0 2 0,0 1 0,0 0 64,3 0 32,-3 3 32,0-3-160,0 3-32,0 0 32,0 0 0,0 0 32,0 0 64,0 0-96,0 3 0,-3-3-32,3-1 0,0 2 64,0-2 0,0 2 0,0 5 64,0-6-96,0 6 0,-3-4-128,3 4 32,0 0 0,0 0-32,0 0-32,0 0-32,0 0-32,0 0 64,0 0-96,0 0-32,0 0 0,0 0 32,0 0-96,0 0-96,0-3-64,0 3 0,0 0-1279,0 0-449,3 3-1952</inkml:trace>
  <inkml:trace contextRef="#ctx0" brushRef="#br2" timeOffset="4816.91">8278 1886 6272,'0'0'2368,"0"0"-1280,3-2-768,-3 2 544,0 0-224,7 0 32,0-3 160,1 3 128,1 0-512,3 0 32,2 0-32,-7 0-96,3 0-32,1 0-64,3 0-1,4 0-127,0 0-96,-1 0 64,8 0 64,4 0 0,2 0 64,6 0-64,-2 0 0,7 0-96,0 0 32,2 0-64,9 0 64,3 3-128,-2-1 0,13-2-32,-10 0 0,3 0 64,3 0 64,-1 0 32,1 0 32,4 2 64,0-2 32,-4 0-96,2 0-96,-2 0 0,5 3-32,-5-3 0,5 2 64,7-2 32,-8 0 32,4 0 0,7 0 0,-8-2-64,5-1-64,3 3 96,0 0 0,-3 0-128,6 0 32,-3 0 0,-7-2 0,4 2 64,7 0 32,-19 0 32,-3 0 0,1 0-224,-8 0 0,-4 0-32,-9 2 64,-9 1 32,-2-3 96,-9 0-32,-1 0 64,-5 0-64,-3 2 64,-8 1-224,-3-1-32,-3-2-640,-5 0-288,1 0-1631,0 5-641</inkml:trace>
  <inkml:trace contextRef="#ctx0" brushRef="#br2" timeOffset="-70149.83">9447 1914 9216,'-9'0'3424,"9"-5"-1856,-3 5-1120,3 0 896,0 0-257,0-3 97,0 3-32,-3 0-32,3 0-576,0 3 224,-5-1 128,5 1-352,-5-2-128,5 2-192,0 0-64,0 0-96,0 3 32,5-4-128,-5 0-64,0 0 192,5-2 96,-2-2-96,9 0-64,-7-3 0,2 1 32,-1 2-96,3-1 0,-9-4-32,0-2 0,-6 2 128,3 0 32,-3 5 96,-1 2 32,4 0 32,1 5 128,-7-1-192,6 1-96,0-1-64,3-2 32,0 1-96,0-1 0,0 1 32,0-3 64,3 0-96,3 0-64,0 0-96,-1 0-32,-3-3-96,-2 3 32,0 0-352,0 0-64,0 0-736,-2 0-384,-1 0-2047,3 0-865,0-2 288</inkml:trace>
  <inkml:trace contextRef="#ctx0" brushRef="#br2" timeOffset="-131719.82">9441 1930 6272,'0'0'2368,"0"-3"-1280,-3 3-864,3 0 640,0 0-160,0 0-32,3 0 64,3 3 0,-6-1-384,0 3 128,0 2 96,0 1-64,0 4 96,0 2-129,-3 2-31,3 0-192,0 3-96,0 1 64,3 6 0,-1 1 32,-2 3 0,-2-2-64,2-5-32,0-3-96,0 1-64,0 3-64,0 0 32,0 1 96,0 1 32,0-1-32,0 1 32,0-1-64,0 0 64,2 0-64,-2 3 64,0-3 0,0-2 96,0 0-32,0-9 64,3 0-128,-3-3-64,2 1 0,-2 2-32,3-1 0,-3 1 0,0 0 0,0 0 64,0-1 96,2 2 128,2-2-64,-4 1-64,0-2-64,0 1 0,0-2 0,0 4 96,0-3-32,0 1 64,2 1-128,-2 0-64,0-3 0,0 1-32,0-1 64,0 0 32,3-1-32,0-1-64,-3-2 96,0 2 0,3-3-128,-1 1 32,-2 1 0,0-4 64,3 1-32,0-1-32,-3 2 32,3-3-32,-3 2 0,2-2 0,-2-1 0,0 0 0,3 1 0,-3-1 0,0-2 64,2 0 32,-2 2-32,3-2-64,0 2 32,0-2-32,2 0 64,0 3 32,4-3 160,-1 0 96,0 0-128,0 0-64,3 0 0,0 0 32,0 0-96,0-3 0,-4 3-32,2 0-64,-1-2 32,0 2 32,4 0-32,-2 0-32,4 0-64,-1 0 32,1 0 32,-1-2 0,1 0 0,-1-1 0,4 3 0,-4-2 0,2 2 0,-8 0 64,4 0-96,2 0 0,-4 0 32,-4 0 0,3 0 64,-2 2 32,2-2-128,-8 0 32,0 0-64,0 0 0,0 0 0,0 0-64,0-4-704,0 1-320,0-2-1504,0-1-704,0-3-2047</inkml:trace>
  <inkml:trace contextRef="#ctx0" brushRef="#br1" timeOffset="-10003.09">14974 2063 7680,'2'-2'2880,"-2"0"-1536,3-3-736,0 2 928,-3 3-416,0 0 0,0 0-161,3 0-31,-3 0-512,3 0 320,0 3 128,-3 2-32,2 5-32,1 6-160,-1 4-64,-2 4-128,3 2-32,-1 0-224,-2 1-128,0 1-32,0 2 32,0-4-32,0-4 64,0-1-64,0-5-32,0-1-128,0-6-64,0-1-416,0-1-96,0-1-256,-2-9-1248,-1-2 0,1-2-3167</inkml:trace>
  <inkml:trace contextRef="#ctx0" brushRef="#br1" timeOffset="-9623.09">14863 2189 9472,'-2'0'3520,"2"0"-1920,-3 0-960,3 0 959,5 0-95,3 0 128,3 0-352,3 0-128,5 0-640,-1 0 160,1 0 192,-2 0-416,-1 0-64,2 0-256,1 0-96,0 0-352,0-3-128,-5 3-768,3-5-256,-2 0-1216,1 1-447,-2-2-2145</inkml:trace>
  <inkml:trace contextRef="#ctx0" brushRef="#br1" timeOffset="-12133.09">15417 2063 5760,'0'0'2176,"5"-2"-1152,-5 0-480,0 2 640,0 0-256,0 0-64,0 0-128,0 0 0,0 0-416,0 0 32,0 2 64,0 0-96,0 4 64,0 0-96,0 4 0,0 2-97,0 7 33,0-5 0,0 7 96,0-3-32,0 6 0,0 0-32,0 3 0,0 1-64,0-1-32,0 0-32,0-6 0,5 1-64,-5-1 32,0 6-64,0 1-32,0-1 32,-2 0-32,2 1 0,0 1 64,0 0-32,0 0 64,0 2-64,0-2-32,0-3 32,0-2-32,0-5 0,0 3 0,0-1 64,-3 3 32,1 1 32,2-4 0,0 0-64,0-1-64,0-1-64,0 0 32,0 2 32,0 2 64,0-2-96,0 1 0,2-1 96,-2-2 32,0 3-128,0-5 32,0-3 64,0-2 32,0 1-128,0-4 32,0 0 0,0 3 0,0 3 0,0-3 0,0-2 0,0 2 0,0 2 64,0-2 32,0-2-128,0 4-32,0-4 96,0 0 32,0 1-96,0 1-32,0 1-64,0-2 96,0 1 64,0 0 128,0 3-224,0-1 0,0 1 0,0-4 32,0 2 96,0-4 96,0 0-64,0 3-128,0 0 0,0-4 32,0 2 64,0-1-32,0-2-32,0 3 32,0-5-32,0 0 0,0-1 0,0-1-96,0-1 0,0 0-576,0 1-224,0-3-800,3-7-3935</inkml:trace>
  <inkml:trace contextRef="#ctx0" brushRef="#br0" timeOffset="-10003.09">2662 2124 7680,'2'-2'2880,"-2"0"-1536,3-3-736,-1 2 928,-2 3-416,0 0 0,0 0-161,3 0-31,-3 0-512,3 0 320,0 3 128,-3 2-32,3 5-32,0 6-160,-1 4-64,-2 4-128,3 2-32,-1 0-224,-2 1-128,0 1-32,0 1 32,0-2-32,0-5 64,0-1-64,0-5-32,0-2-128,0-4-64,0-2-416,0-1-96,0-2-256,-2-8-1248,-1-1 0,1-4-3167</inkml:trace>
  <inkml:trace contextRef="#ctx0" brushRef="#br0" timeOffset="-9623.09">2550 2250 9472,'-2'0'3520,"2"0"-1920,-3 0-960,3 0 959,5 0-95,4 0 128,1 0-352,5 0-128,3 0-640,1 0 160,0 0 192,-3 0-416,0 0-64,3 0-256,0 0-96,0 0-352,0-3-128,-5 3-768,2-5-256,0 0-1216,0 1-447,-2-2-2145</inkml:trace>
  <inkml:trace contextRef="#ctx0" brushRef="#br0" timeOffset="-12133.09">3104 2124 5760,'0'0'2176,"6"-2"-1152,-6 0-480,0 2 640,0 0-256,0 0-64,0 0-128,0 0 0,0 0-416,0 0 32,0 2 64,0 0-96,0 4 64,0 0-96,0 4 0,0 2-97,0 7 33,0-5 0,0 6 96,0-1-32,0 5 0,0 0-32,0 3 0,0 1-64,0-1-32,0 0-32,0-6 0,5 0-64,-5 1 32,0 5-64,0 1-32,0-2 32,-2 1-32,2 2 0,0 0 64,0 0-32,0-1 64,0 4-64,0-3-32,0-3 32,0-2-32,0-5 0,0 3 0,0-1 64,-3 3 32,0 0 32,3-3 0,0 1-64,0-2-64,0-1-64,0 0 32,0 2 32,0 2 64,0-2-96,0 1 0,3-1 96,-3-2 32,0 3-128,0-6 32,0-1 64,0-3 32,0 1-128,0-4 32,0 0 0,0 3 0,0 3 0,0-3 0,0-3 0,0 3 0,0 3 64,0-3 32,0-2-128,0 4-32,0-4 96,0-1 32,0 3-96,0 0-32,0 0-64,0 0 96,0 0 64,0 0 128,0 3-224,0-1 0,0 0 0,0-2 32,0 0 96,0-3 96,0 1-64,0 2-128,0 0 0,0-4 32,0 2 64,0-1-32,0-2-32,0 3 32,0-6-32,0 2 0,0-2 0,0-2-96,0 1 0,0-1-576,0 1-224,0-3-800,3-8-3935</inkml:trace>
  <inkml:trace contextRef="#ctx0" brushRef="#br1" timeOffset="4816.91">12101 2216 6272,'0'0'2368,"0"0"-1280,3-2-768,-3 2 544,0 0-224,6 0 32,0-3 160,0 3 128,3 0-512,0 0 32,3 0-32,-6 0-96,3 0-32,0 0-64,3 0-1,3 0-127,0 0-96,0 0 64,5 0 64,4 0 0,3 0 64,4 0-64,-2 0 0,7 0-96,-1 0 32,2 0-64,7 0 64,4 3-128,-3-1 0,11-2-32,-8 0 0,3 0 64,2 0 64,-1 0 32,0 0 32,5 2 64,0-2 32,-4 0-96,1 0-96,0 0 0,3 2-32,-5-2 0,6 3 64,5-3 32,-6 0 32,2 0 0,7 0 0,-7-3-64,4 1-64,3 2 96,-1 0 0,-2 0-128,5 0 32,-2 0 0,-7-2 0,4 2 64,6 0 32,-15 0 32,-4 0 0,1 0-224,-6 0 0,-4 0-32,-8 2 64,-6 0 32,-3-2 96,-7 0-32,-1 0 64,-4 0-64,-3 3 64,-6 0-224,-3-1-32,-3-2-640,-3 0-288,0 0-1631,0 5-641</inkml:trace>
  <inkml:trace contextRef="#ctx0" brushRef="#br2" timeOffset="152289.81">16794 2243 7808,'-4'-7'2880,"4"10"-1536,0-6-576,0 3 864,0 0 160,-4 0 159,0 3-575,1 4-192,-2 0-672,5 0-96,0 2-64,0-1 0,5-2 32,-2 1-128,5-1-96,2 1 0,3-3-32,1-2 0,5-2 0,0 0-64,-4-2-64,0-9 32,-4 2 32,-4-5-32,-2 1-32,-5-1 160,-9 1 128,-1 6 32,-6 7 64,-2 4-64,-1 5-32,4 1-160,0 1-32,4 2-32,3-3-64,1 3-64,3 0 32,4-2 32,8-2 64,-2-1-32,7-6-32,1-2 32,2-2 32,-2-2-96,2-3 0,-9 1-32,-4-1 0,-3-10 64,-3 0 64,-4 1-32,-5-1-32,1 4 160,0 6 128,-1 4-224,1 6-32,0 4-32,3 3 0,1 0-224,3 0-96,4-4-1152,4 2-480,6 2-4799</inkml:trace>
  <inkml:trace contextRef="#ctx0" brushRef="#br1" timeOffset="-70149.83">12806 2243 9216,'-7'0'3424,"7"-5"-1856,-2 5-1120,2 0 896,0 0-257,0-2 97,0 2-32,-3 0-32,3 0-576,0 2 224,-4 0 128,4 1-352,-5-1-128,5 0-192,0 1-64,0 1-96,0 1 32,5-3-128,-5 0-64,0 1 192,4-3 96,-1-3-96,6 1-64,-5-2 0,3-1 32,-2 3-96,1-1 0,-6-4-32,0-2 0,-4 2 128,2 0 32,-3 5 96,-2 2 32,5 0 32,0 5 128,-5-1-192,5 1-96,-1-1-64,3-1 32,0-1-96,0 0 0,0 1 32,0-3 64,3 0-96,1 0-64,1 0-96,-1 0-32,-2-3-96,-2 3 32,0 0-352,0 0-64,0 0-736,-2 0-384,0 0-2047,2 0-865,0-2 288</inkml:trace>
  <inkml:trace contextRef="#ctx0" brushRef="#br2" timeOffset="151259.81">15484 2283 5248,'-11'4'2016,"11"-8"-1088,0 11-384,0-7 640,0 0-64,0 0 64,0 0-288,-4-3-160,4 3-416,-3 0 0,3 0 32,-3 3-128,3-3 32,0 0-32,0 0 32,0 0 0,6 0 0,2 0-1,-1 0 1,5 0-64,3-3-32,3 3-96,2 0 32,3 0 0,-2-4 96,6 4-96,-1-4-64,0 2-96,1 2 32,3 0 96,3 0 32,-2-8-128,7 8-32,-12 8 32,8-6 0,-4-2 32,11 0 64,1 0-96,-5 0 0,-2 0-32,2 0 0,-3 0 64,-4 0 0,0 0 64,0-2 32,4 2-32,-4 0-64,0-4-64,1 4 32,-5 0 32,4 0 64,7 0-96,-7 4 0,0-4-32,0 0 0,0 0 64,-4 0 64,-3 0-32,0 0-32,-4 0 96,-1 0 0,2-4 32,-6 0 64,-2 1-96,-2 3 0,2 0-96,-4 0-32,-1 0 32,0 0 0,1 0 0,0 0 0,-1 3 0,1-3 64,0 0-96,-1 0-64,-7 0 128,0 0 32,0 0-512,0-6-224,0-1-4255</inkml:trace>
  <inkml:trace contextRef="#ctx0" brushRef="#br1" timeOffset="-131719.82">12788 2259 6272,'0'0'2368,"0"-2"-1280,-4 2-864,4 0 640,0 0-160,0 0-32,4 0 64,1 2 0,-5 0-384,0 3 128,0 2 96,0 1-64,0 4 96,0 2-129,-3 2-31,3 0-192,0 3-96,0 1 64,3 6 0,-1 1 32,-2 3 0,-2-2-64,2-5-32,0-3-96,0 1-64,0 2-64,0 3 32,0-2 96,0 2 32,0-1-32,0 1 32,0-1-64,0 0 64,2 0-64,-2 3 64,0-2 0,0-4 96,0 1-32,0-9 64,3 0-128,-3-3-64,2 1 0,-2 2-32,3 0 0,-3-1 0,0 1 0,0 0 64,0-1 96,3 2 128,0-2-64,-3 1-64,0-2-64,0 1 0,0-1 0,0 2 96,0-2-32,0 1 64,3 1-128,-3 0-64,0-2 0,0-1-32,0 0 64,0 0 32,3-1-32,-1-1-64,-2-2 96,0 2 0,3-2-128,-1-1 32,-2 2 0,0-4 64,3 1-32,0-1-32,-3 2 32,3-3-32,-3 2 0,2-2 0,-2-1 0,0 0 0,3 1 0,-3-1 0,0-2 64,3 0 32,-3 2-32,3-2-64,-1 3 32,1-3-32,2 0 64,0 2 32,4-2 160,-1 0 96,0 0-128,1 0-64,1 0 0,1 0 32,0 0-96,0-2 0,-3 2-32,1 0-64,-2-3 32,1 3 32,4 0-32,-2 0-32,4 0-64,-1 0 32,1 0 32,-1-2 0,1 0 0,-1-1 0,4 3 0,-4-2 0,2 2 0,-8 0 64,5 0-96,0 0 0,-3 0 32,-3 0 0,1 0 64,-1 2 32,2-2-128,-8 0 32,0 0-64,0 0 0,0 0 0,0 0-64,0-4-704,0 1-320,0-2-1504,0-1-704,0-3-2047</inkml:trace>
  <inkml:trace contextRef="#ctx0" brushRef="#br0" timeOffset="-204660.19">4606 2450 7808,'-37'-57'2880,"17"42"-1536,-4 3-992,11 6 672,-14-1 0,-14 2 128,-3 5-97,-7 5 1,-2 13-576,-1 16 64,6 16 32,-3 20-64,8-4 32,-9 5-96,16 17 32,9 13-256,13-8-128,14-12 0,14 7 64,10-13 224,15-6 64,9-3 32,20-9 128,3-12-288,0-15-96,13-9 0,-6-12 0,6-12-32,4-9 32,-10-12 0,0-9 96,-18 9 32,8-18 32,-21 9-192,1-39-128,-15-12-32,-6 6 32,-13 0-96,-8-1 0,-19-7-128,-7 8-32,-4 3 96,4 27 32,3 5 64,-20 4 0,-21-17-224,1 4 0,3 8-64,-4 8 96,8 5-224,3 16-128,-1 6-352,1 6-160,6 6-576,8 3-224,6 3-3807</inkml:trace>
  <inkml:trace contextRef="#ctx0" brushRef="#br0" timeOffset="-63950.19">5622 2572 6912,'0'-8'2624,"0"2"-1408,0 0-640,0 3 800,0 0-128,0 3 32,0 0-65,0 0 1,0 0-640,0 0-256,6 3-96,-6 3 416,8 6 224,-5 2 0,-3 4-64,7 9-224,-7 3-32,0 6-128,0 1 64,6-4-192,-6 0-32,0-6-64,0-2 32,-3-7-64,3-4 0,0 1-96,0-3-64,0-3 96,0-2 0,0-2-192,0-1-64,0-2-160,0-2 32,0 0-768,0 0-320,0-2-512,-3 2-192,-7-7-3423</inkml:trace>
  <inkml:trace contextRef="#ctx0" brushRef="#br0" timeOffset="-111378.38">4396 2607 6912,'-3'-5'2624,"6"-4"-1408,-3 6-512,0 3 896,0 0-64,0 0 128</inkml:trace>
  <inkml:trace contextRef="#ctx0" brushRef="#br0" timeOffset="-111119.08">4396 2593 18239,'6'14'1408,"-6"8"-256,0-2-256,8 4-96,-8 0-192,3 1-32,4 4-192,-7 1 0,7 0-160,-7 0 32,7-6-160,-7-3-64,3-6 0,-3-3-32,0 0 0,0-3 64,0-2-192,0-4 32,0-3-736,0-6-352,-3-7-512,3-2-224,0 3-3807,0 3-1761,3 3 3776</inkml:trace>
  <inkml:trace contextRef="#ctx0" brushRef="#br0" timeOffset="-118943.58">4663 2670 13824,'-6'52'5183,"-2"-38"-2815,-8 10-1984,6-9 1184,3 12-544,-10 12-96,0 0-416,-3 13-96,0-4-224,2-6-192,5-3-32,3-7 96,0-7 32,3-5-384,0-4-224,0-2-512,4-5-160,3-12-1696,3-8-1248,4-7-671,0 0 287</inkml:trace>
  <inkml:trace contextRef="#ctx0" brushRef="#br0" timeOffset="-118631.83">4761 2925 10880,'-7'3'4128,"7"3"-2241,0 10-575,-4-10 1344,-2 9-928,3 9-320,0 6-416,3 2-192,0-1-416,3-5-32,0-2 0,3-3-128,5-6 32,-1 1-160,4-4 0,3-3-96,0-4-32,-1-1-128,1-8-32,0-1-608,7-8-288,-7-4-640,-4-8-256,-2 1-96,-1 1 32,-10 2-1791,0 8-769,-4 2 928</inkml:trace>
  <inkml:trace contextRef="#ctx0" brushRef="#br0" timeOffset="-118326.95">4666 3057 6272,'-9'0'2368,"5"0"-1280,0 0-512,4-3 800,0 1-64,-3-5 0,0 1 0,-1-2 31,1-1-735,-4-4 288,4 2 160,0-1-128,-1-3 0,8 3 32,-4 0 32,0-1-448,10 4-160,-4 0 32,8 3 96,-4 6 32,7 3-32,0 0 0,0 0 0,7 0-128,-1 0-64,4 0-192,-7-3-96,1-3-96,-5-3-32,1-3-736,-3-6-320,-3-3-960,-5 3-416,3 3-64,-5 6-31,0 6-2497</inkml:trace>
  <inkml:trace contextRef="#ctx0" brushRef="#br0" timeOffset="-8363.09">5511 2750 7808,'-3'0'2976,"3"0"-1600,3 0-832,-1 3 864,4-3-160,2 0 31,3 0-287,3 0-128,2-3-480,0 1 96,1-1 160,-2-1-224,-1-2 0,2 5-224,0-2-64,1 3-128,-4 0-32,1 0 32,-1 0 64,0 0-320,1 0-128,-3-2-320,-3-1-32,3-2-256,-3 1-96,-3-1-799,3 0-417,-2 3-1792</inkml:trace>
  <inkml:trace contextRef="#ctx0" brushRef="#br0" timeOffset="-2883.09">7853 2721 6528,'-3'-2'2464,"3"2"-1344,0 0-480,0 0 864,0 0-160,0 0 0,0 0-192,0 2-65,0 1-607,0 2 192,0 4 96,0 3 32,0 6 0,0 5-192,0 0 32,3 4-224,-1-3 0,1-5-128,-3 1 0,0-4-160,0 2-32,0-3-32,0 3 32,0-4-128,0-1-64,0-4-160,0-3 0,-3 0-992,1-6-384,-1-3-2048,-2 0-927,-3 2 95</inkml:trace>
  <inkml:trace contextRef="#ctx0" brushRef="#br3">9934 2698 7168,'0'0'2720,"0"0"-1472,0 1-768,0-1 832,0 1-224,1 0 32,0 0-288,-1-1-65,1 2-415,-1-1 128,2 2 96,-1-2 32,0 1 32,1 0-96,-1 0 64,1 0-192,0-1-96,-1 1-96,2 1 0,-1 0 0,1 0 96,-1 1-32,0 0 64,1 0 0,0 0 32,0 1-64,1 1-32,-2 0-256,2 0-64,-1 0 64,1 0 32,0 0-96,-1 2 32,0-2 0,1 3 64,-2-1 32,2 1 32,-1-2 64,0 1 96,0-2-64,1 0 32,-1 1-96,1 1 0,0-3-96,-1 2 32,0-2-64,0 3-32,0-1 96,0 0 0,0-1 32,0 3 0,0-3 0,0 2 0,0 0 0,1-2 64,-1 0-96,0 0-64,-1-1 0,1 1 32,0-1-32,-1 0-32,-1 1 32,2-2 32,-1 1 32,0-2 32,0 2-160,0-1-32,0 0 32,1 0 64,-2-1-64,1 0 0,0 0 32,-1 0 64,1 0-32,-1-2-32,1 2 32,-1-1-32,1 0 0,-1 0 0,1 0 64,0 0 32,-1 0-32,0 0 32,1 0-128,-1 1 0,0 0 32,0-1 0,0-1 0,-1 1 64,0-1-96,1 1 0,0-1 32,0 1 64,-1-1-96,0-1 0,0 2 32,1-1 64,-1 0-448,0 0-160,0 0-640,0-1-288,0 1-1472,0-1-576,0 0-2335</inkml:trace>
  <inkml:trace contextRef="#ctx0" brushRef="#br3">9801 2956 7296,'-1'1'2720,"2"1"-1472,-1-2-672,0 0 736,0 0-192,0 0 0,0 0-33,0 0 129,0 0-672,1 0 128,0-2 64,0 1 32,0-2 96,1 0-192,-1 0-96,1-2-64,-1 1 0,1 0-128,1-3-64,0-1 160,2-1 128,-1-1-160,2-1-96,-1 1-192,1-2-64,0 2-32,-1 0-64,0 2 32,0 0-32,0 0 0,-1-2 0,1 1 0,-1 0 64,1 1-32,-2 1-32,0 0 32,2-1 32,-1 2-32,-1-1-32,0 1 32,0 1 32,-1-1-32,0 3-32,0-1 32,-1 2-32,1-1 0,-1 0 0,0 1 0,0 1 64,0 0-32,0-2 64,1 1-128,-1 0-64,0 1 64,0 0 64,0-1 0,0 2 64,-1-1-64,0 1 64,0 0-64,0 0-32,0 0-544,0 0-192,-1 0-1920,0 0-736,0-2-2975</inkml:trace>
  <inkml:trace contextRef="#ctx0" brushRef="#br3">10129 3068 5504,'0'0'2112,"0"1"-1152,0-2-416,0 1 704,0 0-160,0 0 32,0 0-32,0 0 64,0 0-640,0 0 128,0 0 95,0 0-255,0 0-32,0 0-128,0 0 32,0 0 96,0 0 32,0 0-192,0 0-32,0 0 0,1-1 64,-1 0-32,1 0 64,-1 1-128,1-2-64,0-1-64,0 2-96,0-1 32,0 0-32,0-1 0,2 1 0,-2-2 0,1 2 64,1-2-32,-1 0-32,1-1 32,-1 1-32,0-1 0,1 2 0,0-2 0,0 0 0,0-1 0,0 0 0,1-1 0,1 1 0,-2 1 0,1-1 0,-1-1 0,0 2 64,1 0-96,-1 0 0,0 1 32,0-2 0,-1 3 0,1-3 0,0 2-96,1-2 64,-1 0 32,0 0 64,0 1-32,0 0-32,-1 0 32,1-1 32,-1 0-96,0 2 0,1-1 32,-1 1 64,1 1 32,-1-2 96,0 2-96,0-2-64,1 1 0,0-1 32,0 1-96,0-2 0,-1 3 32,0-2 0,0 1 0,0 1 64,-1-1-96,2-2 0,-1 2 32,-1 0 64,2 0-32,-2 1-32,1 0-64,0 1 32,0-1 32,0 2 0,-1-2-96,1 0 64,1-1 32,-2 1 0,1-1 64,0 1 32,-1-1-32,0 2-64,1 0-64,-1-2 32,1 2 32,-2 0 64,1-1-96,1 1 0,-2 0 32,1 0 0,0 0 0,0 1 0,-1-1 0,0 1 0,1-1 0,-1 1 0,0-1 0,1 0 64,0 0-96,0 0 0,-1 1 32,0-2 64,1 3-32,0-2 64,-1 0-128,1 2 0,-1-2-32,1 2 0,0-1 64,0-1 0,-1 2 0,0 0 64,1-1-32,0 1-32,-1-1-64,0 1 32,0 0 32,0 0 64,0 0-32,0 0-32,0 0 32,0 0-32,0 0-160,0 0 32,0 0-288,0 0-128,0 0-352,0 0-160,0 0-832,0 0-415,0-1-2369</inkml:trace>
  <inkml:trace contextRef="#ctx0" brushRef="#br3">10325 2711 7168,'0'0'2720,"0"0"-1472,0 2-768,0-2 832,0 1-224,0-1 32,1 1-288,-1 0-65,1 0-415,0 1 128,0 0 96,0 0 32,0-1 32,1 1-96,-1 1 64,1-2-192,0 1-96,0 0-96,0 1 0,0-1 0,1 2 96,-1 0-32,1-1 64,-1 1 0,2 1 32,-2-1-64,2 3-32,-2-1-256,2-1-64,-1 1 64,1 1 32,0-1-96,-1 1 32,0 0 0,1 2 64,-2-2 32,2 2 32,-1-1 64,0-1 96,0-1-64,1 1 32,-1 0-96,1 0 0,0-2-96,-1 2 32,0-2-64,0 4-32,0-3 96,1 2 0,-2-2 32,2 2 0,-1-2 0,0 3 0,0-2 0,0-1 64,0 0-96,0 0-64,0-1 0,0 1 32,-1 0-32,0-1-32,0 0 32,0 0 32,0-1 32,0 0 32,0 0-160,0 0-32,0 1 32,1-2 64,-2 0-64,1 0 0,0 0 32,-1 0 64,1 0-32,-1-1-32,1 0 32,-1 1-32,1-1 0,-1 0 0,1 0 64,0 0 32,-1-1-32,0 2 32,1-1-128,-1 0 0,0 1 32,0-1 0,0 0 0,-1-1 64,0 1-96,1-1 0,0 0 32,0 1 64,-1-1-96,0 0 0,0 0 32,1 1 64,-1-1-448,0-1-160,0 2-640,0-2-288,0 1-1472,0-1-576,0 0-2335</inkml:trace>
  <inkml:trace contextRef="#ctx0" brushRef="#br3">10520 3082 5504,'0'0'2112,"0"1"-1152,0-2-416,0 1 704,0 0-160,0 0 32,0 0-32,0 0 64,0 0-640,0 0 128,0 0 95,0 0-255,0 0-32,0 0-128,0 0 32,0 0 96,0 0 32,0 0-192,0 0-32,0 0 0,1-2 64,-1 2-32,0-2 64,1 2-128,0-1-64,0-2-64,-1 2-96,2-1 32,-1-1-32,0 0 0,1 1 0,0-1 0,0 1 64,0-2-32,1 0-32,0-1 32,-1 0-32,0 1 0,0 0 0,2 0 0,-1-2 0,0 0 0,0 0 0,1 0 0,1 0 0,-2 0 0,1 0 0,-1 0 0,0 0 64,1 1-96,-1 1 0,0-1 32,0 0 0,-1 1 0,1-1 0,0 0-96,1-1 64,-1 0 32,0 1 64,0 0-32,0-1-32,-1 1 32,0-1 32,1 1-96,-1 0 0,1 1 32,-1-1 64,0 2 32,1-1 96,-1 0-96,0 0-64,1-1 0,0 1 32,0-1-96,-1 0 0,1 1 32,-1 0 0,0 0 0,0 0 64,-1 0-96,2-1 0,-1 1 32,-1 0 64,2 0-32,-2 0-32,1 2-64,0 0 32,0-1 32,0 1 0,-1-1-96,1 0 64,1-1 32,-2 1 0,1 0 64,0 0 32,-1-1-32,0 2-64,1-1-64,-1 0 32,1 0 32,-2 1 64,1 0-96,1 0 0,-2-1 32,1 2 0,0-1 0,0 0 0,-1 1 0,0-1 0,1 1 0,-1-1 0,0 1 0,1-2 64,0 1-96,-1 1 0,0-1 32,1 0 64,0 1-32,0 0 64,-1-2-128,0 3 0,1-1-32,0 0 0,0 0 64,-1 0 0,0 1 0,1-1 64,0 0-32,0 1-32,-1 0-64,0 0 32,0 0 32,0 0 64,0 0-32,0 0-32,0 0 32,0 0-32,0 0-160,0 0 32,0 0-288,0 0-128,0 0-352,0 0-160,0 0-832,0 0-415,0-1-2369</inkml:trace>
  <inkml:trace contextRef="#ctx0" brushRef="#br3">10911 3102 7168,'0'1'2720,"0"-1"-1472,0-2-768,0 2 832,0 0-224,-1-1 32,0 0-288,1 0-65,0 0-415,-1-1 128,-1 0 96,2 1 32,-2-1 32,1-1-96,-1 2 64,1-1-192,-2 0-96,2 0-96,-2-1 0,0 1 0,1-2 96,0 1-32,-1-2 64,1 2 0,-1-2 32,0 1-64,0-3-32,0 1-256,-1 0-64,1 1 64,-1-2 32,0 0-96,1 1 32,0-1 0,0-1 64,0 0 32,0-1 32,0 2 64,-1-1 96,1 2-64,-1-1 32,1 1-96,-1-2 0,1 2-96,0 0 32,0 1-64,0-4-32,0 3 96,-1-2 0,1 2 32,0-2 0,0 1 0,0 0 0,0-1 0,-1 2 64,1 0-96,0 0-64,1 1 0,-1-1 32,0 1-32,1-1-32,0 1 32,0 0 32,0 1 32,0-1 32,0 2-160,-1-2-32,2 1 32,-1 1 64,0 0-64,1 0 0,-2 0 32,2-1 64,-1 2-32,1 0-32,-1-1 32,1 2-32,-1-2 0,1 1 0,-1 1 64,0-2 32,1 2-32,-1-1 32,1-1-128,0 0 0,0 1 32,0 0 0,1 0 0,-1 1 64,0-1-96,1 1 0,-1-1 32,1 1 64,0 0-96,-1 0 0,1 0 32,-1-1 64,1 2-448,0-1-160,0-1-640,0 2-288,0 0-1472,0 0-576,0 0-2335</inkml:trace>
  <inkml:trace contextRef="#ctx0" brushRef="#br0" timeOffset="186286.54">4098 2836 8832,'0'-12'3328,"0"12"-1792,0 0-864,0 0 896,0 0-129,0 0 1,3 3-64,4 3-96,0 3-672,-1 0-96,1 3 32,3-5 0,4 4-32,2 5-256,1 1-96,1 4-96,-2 0-64,1-3-64,-3-3 32,-1 3-256,-3-9-64,1 3-384,-5-6-96,4 3-320,-6-9-96,-4 0-448,0 0-159,-4-9-1665,4 3-768,-3-6 768</inkml:trace>
  <inkml:trace contextRef="#ctx0" brushRef="#br0" timeOffset="186626.53">4260 2813 10624,'-3'2'4032,"-1"1"-2177,-2 18-767,1-15 1280,-1 0-512,-4 6-128,-4 0-544,5 10-192,-2 1-576,1-2-96,0 6-96,0-6 32,0-3 64,-1-3-224,5 3-128,-1-8-352,0 2-160,4-6-928,0-6-320,3 0-704,0-6-256,3-1-2911</inkml:trace>
  <inkml:trace contextRef="#ctx0" brushRef="#br0" timeOffset="-22253.09">5373 3189 4736,'14'-4'1824,"-6"-3"-960,3 4-672,-6-1 480,3 1-160,3-1 32,5-2-160,-2-1-64,3 0-192,1-3 64,0 1 0,1-1 64,3-1 0,1-2-64,-5 2 32,0-7 0,1 1 96,1 3-160,-2 2-96,4 0-32,-3 0-32,0 0 0,0 0 64,-1 0-32,2 0-32,-1 3 32,0-1 32,-1 1 96,1-1 64,1 2 32,1 2 64,-2-2-96,-4 1-64,2 0-64,-4 2 0,2 0-64,-6 1 64,0-2-64,4 2-32,-8-1 96,7 0 0,-5 3 32,-1 0 64,-3-1-160,3 0-32,-6 3 0,0 0 64,5-2-32,-2 2-32,-1 0-64,-2 0 32,3 0 32,-1-3 64,4 3-96,-3 0 0,3 0 32,-4-1 64,1-2-32,-3 3-32,0 0-64,0 0-32,0 0-576,0 0-224,0 0-800,0 0-352,0 0-1024</inkml:trace>
  <inkml:trace contextRef="#ctx0" brushRef="#br0" timeOffset="-8363.09">7699 2879 7808,'-3'0'2976,"3"0"-1600,3 0-832,-1 3 864,4-3-160,2 0 31,3 0-287,3 0-128,1-3-480,2 1 96,0-1 160,-2-1-224,-1-1 0,2 3-224,0-1-64,1 3-128,-5 0-32,3 0 32,-2 0 64,0 0-320,1 0-128,-3-2-320,-3 0-32,3-4-256,-3 2-96,-3-1-799,3 0-417,-2 3-1792</inkml:trace>
  <inkml:trace contextRef="#ctx0" brushRef="#br2" timeOffset="-152040.19">3679 2963 8192,'-3'-6'3072,"3"6"-1664,0 0-928,0 0 768,0 0 32,0 0 159,0 0 225,-3 0 128,-1 0-960,1 0 384,-4 6 96,4-3-192,0 0-96,-1 3-384,1 0-160,3 0-256,0 0-96,0-3-64,3 0 32,4 0-64,0-3 64,-1 0 0,1 0 32,0-3-64,-4-3-64,0 0 96,-3 0 0,-3 0 32,0 0 0,-4 0 0,0 0 64,1 0 32,-1 6 32,0 0-64,0 0 32,1 0 64,2 0 64,1 6-96,0 0-96,-1 3 0,4 0-32,0 0-160,4 0-32,2-3 32,1-3 0,3-3 32,4 0 64,-1-3-96,0-3 0,-2-3 32,-1-3 0,-4 6 0,-2-3 64,-4-3-32,0 1 64,0 2-64,-4 2 64,1 1 0,0 1 96,-4 10-32,1-5 0,-2 6-32,2 1 64,2-2-96,1-1 0,0 1-32,-1 1-64,4 0-64,0 3-32,4-6-32,-1 0 0,0-3-608,1 0-256,-1 0-416,-3 0-160,0-3-1600,3 6-704,1-18-2751</inkml:trace>
  <inkml:trace contextRef="#ctx0" brushRef="#br2" timeOffset="-188210.19">5136 2933 5120,'-7'0'2016,"7"0"-1088,-4 0-512,4 0 608,0 0-160,0-2 32,0 2 0,0 0 64,0 0-512,0 0 32,0 0 32,0 0 32,0 0 32,0 0 64,0 0-1,0 0 1,0 0 64,0 0-32,-3 0 64,0 0-128,3 0 0,-7 0-192,7 0 0,0 0-256,0 0-32,0 0 0,0 0 0,0 0 64,0 0 32,0 0-32,0 0 32,10 0 64,-3 0 64,0 0-32,3 0 32,-4 0-64,8 0 0,-4 0-96,0-4-32,7 1-192,0 3 32,-3 0 0,-4 0 0,-4 0 0,8 0 64,-4 0-32,-4 0-32,-2 0 32,3 0-32,-7 0-96,7 0 64,-4 0-256,0 0-64,-3 0-160,0 0-32,0 0-256,0 0-128,-3 0-544,0 0-224,-4 3-3871</inkml:trace>
  <inkml:trace contextRef="#ctx0" brushRef="#br2" timeOffset="123602.61">3092 2945 5248,'-7'0'2016,"7"0"-1088,0 0-320,0 0 736,0 0-192,0 0-32,0-5-352,0 5-64,3 0-416,-3 0 32,4 0 96,-1 0-160,1 0 0,-1 0 160,-3 0 96,7-4-65,-1 4 1,4 0-128,-3 0-32,4 0-32,5 0 64,-2 0-160,7 0-96,12 0 32,-3 0 64,1-5-128,-4 5-32,4 0 0,-8 0 0,-3 0 0,7 0 0,-3 0 0,3 5 64,-4-5-32,1 0 64,10 0 0,-3 0 32,-4 0-64,-4 0-64,-3 0 96,-3 0 0,-4 0-128,-3 0-32,-2 0 32,-2 0 0,-3 0 32,1 0 64,-4 0-32,3 0-32,-3 0 96,3 0 0,-3 0-32,0 0 32,0 0-128,0 0 0,0 0 32,0 0 0,0 0-96,0 0 64,0 4 32,0-4 0,0 5 64,0-5 32,0 6-32,0 0 32,0-6 0,0 12 32,0 3 0,0 6 0,0 0-64,0-3 32,0 3 0,4 6 32,-4 6-64,0 0-64,0 4 32,0-1-32,0-4 0,0-4 0,0-4 128,4 2 64,-1-4-64,1 5-96,-1-1 0,0 7 32,3-6-96,-1-3 0,1 4 32,-2-1 64,-1 6-32,0-3-32,-3 3 32,0 0-32,0-1 0,0-5 0,0 1 64,0-10 32,0 2-128,0-4 32,0 2 64,0 2 32,0-1-32,0 2-64,0 0 32,0 0 32,0 3-32,0-9-32,0 3 32,0-3-32,0 7-96,0-2 64,0 1 32,0-3 64,0 3-96,0 3 0,0-6 32,0 0 64,0-3-96,0 3 0,-3-3 32,3-3 64,0 0-32,0 0-32,-3 0 32,3-3-32,0-3 0,0 0 0,0 0-96,0-3 64,0 0 32,0 0 64,0 0-32,0 0 64,0 0-64,0-3-32,-4 0-64,4 0 32,0 0 32,-3 0 0,-5 3 0,8-3 0,0 0 64,-3 0 32,0 3-32,0-3 32,-4 0-64,0 0-32,0 0 96,0 0 0,1 0-32,-8 0-64,11 3-64,-4-3 32,0 0 32,1 3 64,-1-3-32,0 0 64,0 0-64,-6 0-32,6 0-64,-3 0 32,0 0 32,-4 0 64,1 0-32,-1 0-32,1 3-64,-4-3 32,3 0 96,-2 0 32,-1 0-32,0 0 32,0 0-128,0 4-64,0-4 64,1 0 64,-1 0 0,-4 0-32,-3 0-64,1 0 32,-1 0 32,1 0 64,-1 3-96,4-3 0,-4 0 32,1 0 0,-4 2 0,-4-2 64,4 0-96,3 0 0,-9 0 96,8 4 32,-5-1-32,3-3-64,4 2-64,-8-2 32,4 0 32,1 4 64,-1-1-96,7-1 0,-11 1 32,7-3 64,0 4-96,4-2-64,-10 1 128,3-3 32,3 0 0,-6 0-64,2 0 32,5 0-32,-1 0 0,4 0 0,0 0 0,-4 0 0,0 0 0,0 0 0,1 0-96,-1 0 64,1 0 32,3 0 0,3 0 0,-3 0 0,-1 4 0,-3-2 0,0 1 0,1-3 0,-4 0 0,0 0 64,4 0-96,-2 0 0,6 4 32,-1-4 0,2 3 0,1-1 64,-5 2-96,1-1 0,-3-1 32,1 2 0,6-1 0,-7-1 0,7 2 0,0-1 0,3-1 0,1 2 0,3-1 0,0-1 0,0 2 0,-4-1 0,4-1 0,3-2 0,-3 0 0,4 0 0,-2 3 0,5-3 64,0 0-96,0 0 0,-1 4 32,1-4 64,-4 0-32,3 0-32,1 0 32,0 0-32,0 0 0,-1-4 64,1 1-32,0 1 64,-2-5-64,2 2-32,0-1 32,0-1-32,0-2 0,0 0 64,-1 0-96,-4 0 0,2-3 32,3 3 0,0 0 0,0 0 0,-1 6 0,0-6 64,1-3-96,-1-6 0,1-6 32,0-6 0,-1 0-96,1-6 64,0 4 32,-1 1 0,1-2 0,3 0 0,-4 3 0,4 3 0,0 3 0,0 3 64,0 3-96,0 3 0,0 3 32,0 3 0,0 0 0,-3 3 0,3-1-96,0 2 64,-3-2 96,3-2 32,0 0-32,0 0-64,0 0-64,0 4 32,0-1 32,0-1 64,-7 5-96,7 2 0,0-7 32,0 7 64,0 0-96,0-5 0,0 1 32,0-1 0,0-1 0,-3-1 0,3-1-96,-4-1 64,4 0 32,0 3 64,0-1 32,0 2 32,0 1-160,-3 2-32,3 2 32,0 0 0,0 0 32,0-7 64,-7 2-96,7-1 0,0-1 32,0 2 0,0-1 0,0 0 0,0-3 0,0 6 0,0-3 0,0 3 64,0 3-96,0 0 0,0-6 32,0 0 0,0 6 0,0-7 0,0 7 0,0-5 0,0 5 0,0-4 64,0 2-96,-3-1 0,3 3 32,0 0 64,0 0 32,0 0 96,0 0-96,0 0-64,0 0 64,-4-6 64,4 6-224,0 0 0,0-6 0,0 6 96,0-6 0,0 6 64,0-6-128,0 6 0,0 0 32,0-3 64,0 3-32,0 0 64,0 0-64,0 0-32,0 0-64,0 0 32,0 0 32,0 0 0,0 0 64,0 0 32,0 0-128,0 0 32,7 0-64,-7 0 0,7 0 64,3 0 0,0 0 64,4 0 32,-1 0-128,8 0-32,-1 3 32,-1-3 0,2 0 96,0 0 96,-4 0-128,-1 0-96,4 0 32,1-3 64,2 0 0,1 3 64,4-3-64,-5 3-32,1 0 32,-8 0-32,5 0 0,-1 0 0,7 0 0,-7 0 64,1 0-96,-1 0-64,-1 0 128,-1 0 96,-5 0-32,1 0-64,-1 0-96,1 0 32,-4 0-32,0 0 0,4 0 128,-5 0 96,1 0-128,-2-3-32,-1 3 0,-1 0 0,5-3 0,-5 3 0,-2 0 0,2-3 0,1 3 0,-7 0 64,0 0-32,0 0-32,0 0 32,0 0 32,0 0-32,0 0-32,0 0-64,0 0 32,0 0-32,0 0 0,0 0 64,0 0 0,0 0 0,0 0 64,0 0-256,0 0-32,4 3-384,-4 0-96,-4-3-896,4 0-384</inkml:trace>
  <inkml:trace contextRef="#ctx0" brushRef="#br2" timeOffset="-133879.82">11006 2945 5888,'0'2'2176,"2"-12"-1152,-2 10-480,0 0 704,1 0-64,-1 0 0,0 0-448,3-3-192,-1 3-320,2 0 192,2 0 128,-3 0-32,4 0 31,-1 0-223,0 0-64,0 0-128,2 0-96,1 0 0,-2 0 32,1 0-32,0 0 64,-1 3 0,-1-1 32,1-2-64,-1 0 32,0 0-64,2 0 64,-1 0-64,1 0 64,-1 0-64,2 0-32,-3 0 32,0 0-32,1 0 0,-1 0 64,0 0 32,0 0 32,1 0-64,-1 0-64,1 0-64,1 0 32,-1 0 32,1 0 64,0 0-32,0 0-32,-1 0 32,1 0-32,-1 0 0,2 0 0,-3 0 0,-2 0 0,4 0 0,-4 0 0,-1 0-96,5 6 64,-7-6 32,2 0 64,1 0-96,-3 0 0,-1 0-192,2-3 0,-2 3-256,0 0-96,-2 3-1247,1-1-545,-3 4-1824</inkml:trace>
  <inkml:trace contextRef="#ctx0" brushRef="#br2" timeOffset="-189500.19">3616 2951 6912,'-4'-6'2624,"4"6"-1408,0 0-864,0 0 736,0 0-288,0 0 0,0 0-160,0 0-96,0 0-288,0 0 256,0 0 191,7 0-223,-4 0-32,4 0-64,0 0 0,-1 0-192,1 0-128,3 0 32,0 0 64,0 0 0,0 0 0,4 0-32,-1 0 0,2 0-64,-3 0 32,3 0 0,-3 0 32,-1 0-64,-1 0-64,0 0 32,0 0-32,4 0 64,-4 0 32,-3 0-128,-4 0 32,4 0 0,0 0 0,-7 0 0,10 0 0,-3 0 0,-1 0 0,-3 0 0,4 0 0,1 0 0,-5 0 64,-3 0-96,0 0 0,0 0-32,0 0 0,0 0-224,0 0-64,-3 0-384,3 0-160,-8 0-2079,8 12-2945</inkml:trace>
  <inkml:trace contextRef="#ctx0" brushRef="#br3">11005 2919 7296,'0'-1'2720,"0"1"-1472,0-1-672,0 1 736,0 0-192,0 0 0,0 0-33,0 0 129,-1 0-672,0 1 128,0 0 64,1-1 32,-1 3 96,0-2-192,0 1-96,1 2-64,-2-1 0,1 0-128,-1 2-64,-1 0 160,0 2 128,0 0-160,-1 0-96,1 1-192,-2 0-64,1-1-32,1-1-64,-1 0 32,1 0-32,-1 0 0,1 1 0,0-1 0,0 0 64,0 0-32,0-1-32,1 0 32,-1 0 32,0 0-32,1 0-32,-1-1 32,2 0 32,-1 0-32,1-2-32,-1 1 32,1-2-32,0 1 0,0 0 0,1-1 0,-1 1 64,0-1-32,0 0 64,0 0-128,0 0-64,0 1 64,1-1 64,0-1 0,-1 1 64,1-1-64,0 0 64,0 0-64,0 0-32,0 0-544,0 0-192,1 0-1920,-1 0-736,0 2-2975</inkml:trace>
  <inkml:trace contextRef="#ctx0" brushRef="#br0" timeOffset="-22253.09">7561 3319 4736,'14'-5'1824,"-6"-2"-960,3 4-672,-6-1 480,3 2-160,3-3 32,5 0-160,-2-3-64,3 1-192,1-2 64,0-1 0,1 0 64,3-1 0,0-2-64,-3 2 32,-1-6 0,1-1 96,1 4-160,-2 3-96,3-1-32,-1-1-32,-1 2 0,0-1 64,-1 0-32,2 0-32,-1 2 32,0 0 32,-1 1 96,1-1 64,1 3 32,1 0 64,-3-1-96,-2 1-64,1 0-64,-4 3 0,2-2-64,-6 2 64,0-1-64,4 0-32,-8 1 96,7-2 0,-5 4 32,-1 0 64,-3-1-160,3 1-32,-6 2 0,0 0 64,5-3-32,-2 3-32,-1 0-64,-2 0 32,3 0 32,-1-3 64,4 3-96,-3 0 0,3 0 32,-4-1 64,1-2-32,-3 3-32,0 0-64,0 0-32,0 0-576,0 0-224,0 0-800,0 0-352,0 0-1024</inkml:trace>
  <inkml:trace contextRef="#ctx0" brushRef="#br2" timeOffset="13276.91">6769 2968 14144,'3'-2'96,"6"2"96,4-2 96,1 2 64,2 0-96,0-3-96,6 1 0,0 2-32,4 0-64,1-3-64,3 3 32,-1 0 32,1 0 32,-3 0 32,1-3-64,1 3 32,1 0-64,-3 0 63,-3 0-63,0 0-32,-2 0-63,3 0 31,-4 0 32,-2 0 63,-6 0-31,1 0 64,0 0-64,-1 0-32,-7 0-64,4 0 32,-7 0 32,8 0 0,-8 0 0,2 0 0,3 0 0,-5 0 0,-1 0 0,-2 0 0,6 0 0,-6 0 0,2 0-159,1 0 31,-1 0-96,4 0 0,3 0-32,-4 0 0,3 0-64,-3 0 32,1 0-64,0 0 64,-4 0-128,-2 0 32,0 0-320,0 0 0,0 0-576,0 0-128,3 3-1440</inkml:trace>
  <inkml:trace contextRef="#ctx0" brushRef="#br1">13280 3027 7168,'0'0'2720,"0"0"-1472,0 1-768,0-1 832,0 1-224,1 0 32,-1 0-288,0-1-65,1 2-415,0-1 128,0 2 96,0-2 32,1 1 32,-1 0-96,1 0 64,-1 0-192,1-1-96,0 2-96,0 0 0,0-1 0,1 2 96,0-1-32,-1 1 64,0 0 0,2 0 32,-2 1-64,2 2-32,-2-1-256,3-1-64,-2 1 64,1 1 32,-1-1-96,0 1 32,0-1 0,1 3 64,-2-1 32,2 1 32,-1-2 64,1 1 96,-1-2-64,1 1 32,-1-1-96,0 2 0,1-3-96,-1 2 32,0-2-64,0 3-32,0-1 96,1 1 0,-2-2 32,2 2 0,-1-2 0,0 2 0,0 0 0,1-2 64,-1 0-96,0 0-64,-1-1 0,1 1 32,-1-1-32,0 1-32,0-1 32,0-1 32,0 1 32,1-1 32,-2 0-160,1 0-32,1 0 32,-1 0 64,-1-1-64,1 0 0,0 0 32,0 0 64,-1 0-32,1-1-32,-1 0 32,1 0-32,-1 0 0,1 1 0,-1-2 64,2 1 32,-3 0-32,2 0 32,-1 0-128,0 1 0,1 0 32,-2-1 0,1-1 0,0 1 64,-1-1-96,1 1 0,-1-1 32,1 1 64,-1-1-96,1 0 0,-1 0 32,1 1 64,-1-2-448,0 1-160,0 1-640,0-2-288,0 0-1472,0 0-576,0 0-2335</inkml:trace>
  <inkml:trace contextRef="#ctx0" brushRef="#br1">13147 3286 7296,'-1'2'2720,"2"-1"-1472,-1-1-672,0 0 736,0 0-192,0 0 0,0 0-33,0 0 129,1 0-672,-1 0 128,1-2 64,1 1 32,-2-2 96,2 0-192,-1-1-96,1 0-64,-1 0 0,1 0-128,1-3-64,1-1 160,0-1 128,1-1-160,0-1-96,0 1-192,1-2-64,0 3-32,-1-2-64,0 4 32,0-2-32,0 0 0,-1 0 0,1 0 0,-1 0 64,1 1-32,-1 1-32,-1 0 32,1-1 32,0 2-32,-1-1-32,0 1 32,0 1 32,-1-1-32,0 3-32,0-1 32,-1 2-32,1-1 0,-1 0 0,0 1 0,1 0 64,-2 2-32,1-3 64,1 1-128,-1 0-64,1 1 64,-2 0 64,1-1 0,0 1 64,0 1-64,-1 0 64,0 0-64,0 0-32,0 0-544,-1 0-192,0 0-1920,0 0-736,1-2-2975</inkml:trace>
  <inkml:trace contextRef="#ctx0" brushRef="#br1">13475 3397 5504,'0'0'2112,"0"1"-1152,0-2-416,0 1 704,0 0-160,0 0 32,0 0-32,0 0 64,0 0-640,0 0 128,0 0 95,0 0-255,0 0-32,0 0-128,0 0 32,0 0 96,0 0 32,0 0-192,0 0-32,0 0 0,1-1 64,-1 0-32,1 0 64,0 1-128,-1-2-64,1-1-64,0 2-96,0-1 32,0 0-32,1-1 0,0 1 0,-1-1 0,2 0 64,-1 0-32,0-2-32,1 1 32,-1-1-32,1 1 0,-1 0 0,1-1 0,0 0 0,0-1 0,1 0 0,-1-1 0,2 1 0,-1 1 0,-1-1 0,0-1 0,0 2 64,1 0-96,-1 0 0,0 1 32,0-2 0,-1 3 0,1-3 0,0 2-96,1-2 64,-1 0 32,0 1 64,0-1-32,0 1-32,0 0 32,-1-1 32,0 1-96,0 0 0,1 1 32,0-1 64,-1 2 32,0-1 96,0 0-96,1-1-64,0 1 0,0-1 32,0 1-96,-1-1 0,0 1 32,0-1 0,1 1 0,-2 1 64,1-1-96,0-1 0,0 0 32,0 1 64,0 1-32,-1-1-32,2 2-64,-2-1 32,1 0 32,0 2 0,-1-2-96,2 0 64,-1-1 32,-1 1 0,1-1 64,0 1 32,-1 0-32,0 0-64,1 1-64,-1-2 32,1 2 32,-1 0 64,-1 0-96,2-1 0,-1 1 32,-1 1 0,1-2 0,0 2 0,-1-1 0,1 1 0,-1-1 0,0 1 0,0-1 0,1 0 64,0 0-96,0 0 0,-1 1 32,0-1 64,1 1-32,0-1 64,-1 0-128,1 2 0,-1-2-32,1 2 0,0-1 64,0-1 0,-1 2 0,0 0 64,1-1-32,0 1-32,-1-1-64,0 1 32,0 0 32,0 0 64,0 0-32,0 0-32,0 0 32,0 0-32,0 0-160,0 0 32,0 0-288,0 0-128,0 0-352,0 0-160,0 0-832,0 0-415,0-1-2369</inkml:trace>
  <inkml:trace contextRef="#ctx0" brushRef="#br1">13671 3040 7168,'0'0'2720,"0"0"-1472,0 2-768,0-2 832,0 1-224,0-1 32,1 1-288,-1 0-65,1 0-415,0 1 128,0 0 96,0 0 32,0-1 32,1 2-96,0-1 64,-1-1-192,1 1-96,0 0-96,0 1 0,0-1 0,1 2 96,0 0-32,-1 0 64,0-1 0,2 2 32,-2-1-64,2 3-32,-2-1-256,3-1-64,-2 1 64,0 1 32,1-1-96,-1 2 32,0-2 0,1 3 64,-2-2 32,2 2 32,-1-1 64,1-1 96,-1-1-64,0 1 32,0 0-96,1 0 0,0-1-96,-1 0 32,0 0-64,0 2-32,0-1 96,1 0 0,-2-1 32,2 2 0,-1-2 0,0 3 0,0-2 0,1-1 64,-1 0-96,0 0-64,-1 0 0,1 0 32,-1-1-32,0 0-32,0 0 32,0 0 32,0-1 32,1 0 32,-2 1-160,1-2-32,1 2 32,-1-1 64,-1-1-64,1 0 0,0 0 32,0 0 64,-1 0-32,1-2-32,-1 1 32,1 1-32,-1-1 0,1 0 0,-1 0 64,1 0 32,-1-1-32,1 2 32,-1-1-128,0 0 0,0 1 32,0 0 0,0-2 0,0 1 64,-1-1-96,0 1 0,1-2 32,0 3 64,-1-3-96,1 1 0,-1 1 32,0-1 64,0 0-448,0 0-160,0 0-640,0-1-288,0 1-1472,0-1-576,0 0-2335</inkml:trace>
  <inkml:trace contextRef="#ctx0" brushRef="#br1">13866 3411 5504,'0'0'2112,"0"1"-1152,0-2-416,0 1 704,0 0-160,0 0 32,0 0-32,0 0 64,0 0-640,0 0 128,0 0 95,0 0-255,0 0-32,0 0-128,0 0 32,0 0 96,0 0 32,0 0-192,0 0-32,0 0 0,1-1 64,-1 0-32,1-1 64,-1 2-128,1-1-64,0-2-64,0 2-96,0-1 32,0-1-32,0 0 0,2 1 0,-2-1 0,1 1 64,1-2-32,-1 0-32,1-1 32,-1 1-32,0-1 0,1 1 0,0 0 0,0-1 0,0-1 0,0 0 0,1-1 0,1 1 0,-1 1 0,-1-1 0,0-1 0,0 2 64,1-1-96,-1 2 0,0-1 32,0 0 0,-1 1 0,1-1 0,0 0-96,1-1 64,-1 0 32,0 1 64,0 0-32,0 0-32,-1-1 32,1 0 32,-1 1-96,0 1 0,1-1 32,-1 1 64,1 1 32,-1-2 96,0 1-96,0 0-64,1-1 0,0 1 32,0-1-96,0 0 0,-1 1 32,0 0 0,0 0 0,0 0 64,-1 0-96,2 0 0,-1-1 32,-1 1 64,2 0-32,-2 0-32,1 2-64,0 0 32,0-1 32,0 1 0,-1-1-96,2 0 64,-1 0 32,-1 0 0,1-1 64,0 1 32,-1-1-32,0 2-64,1 0-64,-1-2 32,1 2 32,-1-1 64,-1 1-96,2 0 0,-1 0 32,-1 0 0,1 0 0,0 0 0,-1 1 0,1-1 0,-1 1 0,0-1 0,0 1 0,1-1 64,0-1-96,0 2 0,-1-1 32,0 0 64,1 1-32,0 0 64,-1-1-128,1 2 0,-1-2-32,1 1 0,0 1 64,0-2 0,-1 2 0,0-1 64,1 1-32,0 0-32,-1-1-64,0 1 32,0 0 32,0 0 64,0 0-32,0 0-32,0 0 32,0 0-32,0 0-160,0 0 32,0 0-288,0 0-128,0 0-352,0 0-160,0 0-832,0 0-415,0-1-2369</inkml:trace>
  <inkml:trace contextRef="#ctx0" brushRef="#br1">14257 3432 7168,'0'1'2720,"0"-1"-1472,0-2-768,0 2 832,0 0-224,-1-1 32,0 0-288,1 0-65,0 0-415,-1-1 128,-1 0 96,2 1 32,-2-1 32,1-1-96,-1 2 64,1-1-192,-2 0-96,2 0-96,-2-1 0,1 1 0,-1-2 96,1 0-32,-1 0 64,1 1 0,-1-2 32,1 1-64,-2-3-32,1 1-256,-1 0-64,1 1 64,-1-2 32,1 0-96,-1 1 32,2-1 0,-2-1 64,1 0 32,0-1 32,0 2 64,-1-1 96,1 2-64,-1-1 32,1 0-96,0 0 0,-1 1-96,1 0 32,0 1-64,0-4-32,0 3 96,-1-2 0,1 2 32,0-2 0,0 1 0,0 0 0,0-1 0,-1 2 64,1 0-96,0 0-64,1 1 0,-1-1 32,1 0-32,-1 1-32,1 0 32,0 0 32,0 1 32,0-1 32,1 2-160,-2-2-32,1 1 32,0 1 64,0 0-64,1 0 0,-1 0 32,0-1 64,1 2-32,-1 0-32,1-1 32,-1 2-32,1-2 0,-1 1 0,1 1 64,-2-2 32,2 2-32,-1-1 32,2-1-128,-2 0 0,1 1 32,1 0 0,-1 0 0,0 1 64,0-1-96,1 1 0,0-1 32,-1 1 64,1 0-96,-1 0 0,1 0 32,-1-1 64,1 2-448,0-1-160,0-1-640,0 2-288,0 0-1472,0 0-576,0 0-2335</inkml:trace>
  <inkml:trace contextRef="#ctx0" brushRef="#br3" timeOffset="-159048.22">9946 3642 7040,'3'0'2624,"0"-3"-1408,3 0-448,-3 1 928,4-2-32,-1 1 63,0 1 161,1-4 64,-4-2-1024,0-3 256,-3-3 96,-3-5-128,-4-3 64,-5-3-416,-1-3-192,1 3 96,-3 4 0,-7 4-160,0 6 0,-3 8-256,-3 9-96,4 16-96,-1 11 0,9-6-64,7 1 64,6 0-64,9 2 64,6 0-64,14-2-32,-5-6 32,0-5-32,1-9 0,3-5 64,4-9-32,1-2-32,-2-3 96,-3 0 0,-3-11-128,-6-14-32,-4-11 32,-3-6 64,-6-7-64,-6 7 0,-6-2 32,0 8 64,-4 11-32,4 9-32,-3 12-128,2 10 0,1 8 64,2 11 96,4 16-64,3 6 0,7 14 32,2 5 0,0-5-352,4-9-96,-1-8-288,1-2-64,-4-3-576,0-7-160,-3-4-832,0-6-256,1-2-8095,2-1 4991</inkml:trace>
  <inkml:trace contextRef="#ctx0" brushRef="#br3" timeOffset="-158396.33">10152 3578 10880,'9'14'4128,"0"-9"-2241,3-2-639,-6-3 1376,7 0-576,2 0-128,7-8-544,-6 0-160,0-6-672,-7 0-32,3-2 0,-3-4-64,-3 0 64,-6-4-160,0 2 32,0-1-96,-6 5 0,-3 3 32,-9 7 32,-7 6-32,3 4-32,-6 9-160,6 11-32,4 12-32,2 1-64,7-4 32,3-4-32,2-1 0,8 1 0,8 0 0,7-2 0,2-5 0,7-7 0,-3-4-160,-3-6 32,3-6-512,-4-6-192,7 1-640,-9-3-288,3 0-736,0-8-288,-13-6-1024,3-3-415,-9 1-833</inkml:trace>
  <inkml:trace contextRef="#ctx0" brushRef="#br3" timeOffset="-157958.4">10385 3219 10112,'-22'-14'3872,"19"11"-2112,3 3-225,-7-2 1409,7 2-544,-6 0-128,6 2-768,-3 6-256,3 10-736,0 12 96,0 6 64,3 10-160,3 7-32,1-3-288,2-9-64,-3-8-128,4-2-32,2-3-480,3-4-128,-6-2-608,-2-5-224,2-6-640,4-6-288,-4-5-800,-3 0-319,10-3-1697</inkml:trace>
  <inkml:trace contextRef="#ctx0" brushRef="#br3" timeOffset="-157767.91">10618 3473 13696,'0'-16'5183,"-10"10"-2815,4-5-1216,0 5 1568,-4 1-512,4-3-96,-9 2-704,-1 4-320,-6 4-608,7 6-320,-7 9-32,-3 8-96,3 5-32,13-2 32,3-3-32,6-3 0,9 0 0,4-3 0,2 0 0,7-5-160,-3-6 32,8-2-224,5-6-32,-4-3 64,-3-2 32,-10-3 96,6 0 64,-14-9 64,2-16 32,-9-6 96,0 6 32,0 8 320,-9 3 96,2 8-224,-2 6-160,-3 11-192,12 10-32,-9 12-96,3 3-32,6-6-576,6-3-224,3 1-800,-9-4-352,12-2-256,-3-3-32,7-3-1344,-10 0-511,10 1-321</inkml:trace>
  <inkml:trace contextRef="#ctx0" brushRef="#br3" timeOffset="-157329.09">10757 3443 15232,'-3'-6'5695,"3"6"-3071,0 3-2336,0 3 1216,0 7-192,0 7 96,0 4-512,-3-2-192,0-2-416,3-1-128,0 1-32,0-4-160,6-2 32,0-3 0,-3-6 64,10-1-96,-4-4 0,7 0 32,-1-4 64,1-4-32,0-14-32,-1-14 32,-3-5 32,0-6-32,-2 5 64,-1 9 224,-2 8 96,-4 20-288,0 10 96,0 20 0,0 17-64,0-1 0,0 6-96,0 11-64,1 3 32,-1 2-32,-3 1-96,0-6 64,3-11 32,-3-8 0,0-9 64,-3-3 32,-4-2 32,-8-5 64,-1-9-96,0 0-64,-5-11 0,0 0-32,5-17 0,0-8 0,7-8 0,3 0 0,-1 3 0,10-4 0,1 1-160,5 0-32,10 3-608,3 2-224,-1 3-928,4 4-448,3 4-1344,0 6-512,-3-3-1887</inkml:trace>
  <inkml:trace contextRef="#ctx0" brushRef="#br0" timeOffset="-8363.09">11538 3259 7808,'-3'0'2976,"3"0"-1600,3 0-832,0 3 864,3-3-160,1 0 31,4 0-287,3 0-128,2-3-480,0 2 96,1-2 160,-1-2-224,-3 0 0,4 3-224,-2-1-64,2 3-128,-4 0-32,1 0 32,0 0 64,-2 0-320,3 0-128,-5-2-320,-2 0-32,3-3-256,-3 0-96,-3 1-799,3-2-417,-2 4-1792</inkml:trace>
  <inkml:trace contextRef="#ctx0" brushRef="#br1" timeOffset="-133879.82">14352 3275 5888,'0'2'2176,"2"-12"-1152,-2 10-480,0 0 704,1 0-64,-1 0 0,0 0-448,3-3-192,-1 3-320,2 0 192,2 0 128,-3 0-32,4 0 31,-1 0-223,0 0-64,0 0-128,2 0-96,2 0 0,-4 0 32,3 0-32,-2 0 64,1 3 0,-2-1 32,0-2-64,0 0 32,0 0-64,2 0 64,-1 0-64,1 0 64,0 0-64,0 0-32,-2 0 32,0 0-32,1 0 0,-1 0 64,0 0 32,0 0 32,1 0-64,-1 0-64,2 0-64,-1 0 32,1 0 32,-1 0 64,1 0-32,0 0-32,0 0 32,-1 0-32,1 0 0,0 0 0,-2 0 0,-2 0 0,4 0 0,-4 0 0,-1 0-96,5 6 64,-7-6 32,2 0 64,1 0-96,-2 0 0,-2 0-192,1-3 0,-1 3-256,0 0-96,-1 3-1247,-1-1-545,-2 4-1824</inkml:trace>
  <inkml:trace contextRef="#ctx0" brushRef="#br1">14351 3249 7296,'0'-1'2720,"0"1"-1472,0-1-672,0 1 736,0 0-192,0 0 0,0 0-33,0 0 129,-1 0-672,0 1 128,1 0 64,-1-1 32,0 3 96,0-2-192,1 1-96,-1 2-64,-1-2 0,1 2-128,-1 1-64,-1 0 160,0 2 128,0 0-160,0 0-96,-1 1-192,-1 0-64,2-1-32,-1-1-64,0 0 32,1 0-32,-1 0 0,1 1 0,0-1 0,0 0 64,0 0-32,0-1-32,1 0 32,-1 0 32,0 0-32,1 0-32,0-1 32,0 0 32,0 0-32,1-2-32,0 1 32,-1-2-32,1 1 0,1 0 0,-1-1 0,0 1 64,0-1-32,1 0 64,-2 0-128,1 0-64,0 1 64,1-1 64,0-1 0,-1 1 64,1-1-64,0 0 64,0 0-64,0 0-32,0 0-544,0 0-192,1 0-1920,-1 0-736,0 2-2975</inkml:trace>
  <inkml:trace contextRef="#ctx0" brushRef="#br0" timeOffset="-22253.09">11400 3699 4736,'14'-5'1824,"-5"-1"-960,1 3-672,-5-2 480,4 3-160,1-3 32,7 0-160,-4-2-64,4 0-192,1-3 64,1 0 0,-1 0 64,4-1 0,1-2-64,-5 2 32,1-6 0,-1 0 96,2 2-160,-1 4-96,2-1-32,-2-1-32,0 2 0,0-1 64,0 0-32,0 0-32,0 2 32,0 0 32,0 1 96,-1 0 64,2 1 32,1 1 64,-2 0-96,-3-1-64,0 1-64,-2 3 0,0-1-64,-4 0 64,-1 0-64,3 0-32,-6 1 96,5-1 0,-3 2 32,-2 1 64,-3-1-160,2 1-32,-5 2 0,0 0 64,5-2-32,-2 2-32,-1 0-64,-2 0 32,3 0 32,0-3 64,2 3-96,-2 0 0,3 0 32,-4-2 64,1-1-32,-3 3-32,0 0-64,0 0-32,0 0-576,0 0-224,0 0-800,0 0-352,0 0-1024</inkml:trace>
  <inkml:trace contextRef="#ctx0" brushRef="#br0" timeOffset="-76630.19">2710 3363 5120,'0'-7'2016,"0"5"-1088,0-2-384,0 4 704,0 0 0,0 0 128,0 0-480,0 0-160,0 0-416,0 0 160,0 0 64,0 0 128,7 4 63,-7 1-31,0 4-64,0 0 96,0 4 0,0 1-32,0 7-64,0 6-128,0 0-64,0 0-192,0 4 0,0-1-32,-7-6 32,7-1-64,0-1-32,0-4-96,0-6-64,0 0 32,0-3-32,0-3-96,0-3 64,0-1-384,0-2-224,0 0-576,-3-5-4415,3 5-2049,-7-4 3072</inkml:trace>
  <inkml:trace contextRef="#ctx0" brushRef="#br3" timeOffset="46416.91">7926 3451 6400,'-13'-22'2368,"4"11"-1280,1-6-768,3 10 640,0-1-384,-4 1 0,-1 1-256,-4 6-64,-2 3-128,-3 4 128,-3 6 64,-2 1 96,0 5 160,2 10-32,0 0-32,1 7 0,3-1 95,1-3-287,0-4-32,6 7-96,6-2-32,5 1-96,5 2 32,6-3 128,6 3 128,7 0 0,0-4 32,9-4 64,-4-6 128,9-5-192,0 0-64,0-7-32,0-1-32,2-4-128,1-3-32,-3-4-32,-3-3 32,-3-4-64,-13-1 64,-3 2-64,1-11-32,1-10 32,-7 6 32,-3 1-96,1-9 0,-4-11-192,-3 12 0,1 3 32,-6-6 96,1 4 64,-12-5 96,4 5-32,-12 1-32,-8-13-128,1 8-64,-1 3-192,0 9-96,0 2-224,3 4-96,3 6-800,5 2-255,3 2-929,5 2-320,5 3-256</inkml:trace>
  <inkml:trace contextRef="#ctx0" brushRef="#br1" timeOffset="-8363.09">14861 3465 7808,'-3'0'2976,"3"0"-1600,3 0-832,-1 3 864,4-3-160,1 0 31,5 0-287,1 0-128,3-3-480,0 2 96,1-2 160,-1-2-224,-3 0 0,4 3-224,-1-1-64,0 3-128,-3 0-32,1 0 32,0 0 64,-1 0-320,1 0-128,-4-2-320,-1 0-32,1-3-256,-2 0-96,-2 1-799,1-2-417,-1 4-1792</inkml:trace>
  <inkml:trace contextRef="#ctx0" brushRef="#br0" timeOffset="-123380.19">4446 3822 12288,'-7'5'4575,"7"2"-2495,-6 4-1216,6-8 1280,0 3-480,-3 6 0,-4 13-416,0-1-128,7 6-608,7-3-192,3 3-64,-4 0-64,12-5 32,-9-2-64,6-8 0,0-6-32,9-6 64,1-9-96,-5-6-64,3-3 0,4-6 32,-7-9-32,-2-2-32,-8 1-64,-4-2-32,-3 0-32,-3 5 96,0 7 0,-3 10 96,0 11-32,0 2-32,0 7 32,-1 7 32,1 8-96,3 3-64,3 0 128,4-3 32,-1 4-160,5-5 0,-1 2-544,-1-7-128,-1-7-1088,-1-2-480,-1-6-1056,4 0-352</inkml:trace>
  <inkml:trace contextRef="#ctx0" brushRef="#br0" timeOffset="-122900.19">4767 4083 12032,'-3'15'4575,"6"-12"-2495,11 3-1088,-11-6 1280,7-6-384,7-3 0,0-3-704,0-2-256,3-4-544,-2-9-96,-2-3 32,-2-1-64,-11 7 96,4 3-192,-1-24-96,-2 6-128,-14-15 32,3 6 32,0 3 64,-3 6 320,-6 8 128,-2 11-320,1 20-160,4 0 96,-1 29 128,-2 20-64,2-1-32,4 9-64,6 0-96,4-6 32,10 0-32,4-6-96,6-3 64,4-6-544,3-12-256,-3-9-832,-4-6-320,-3-9-864,0-12-288,3-6-3295</inkml:trace>
  <inkml:trace contextRef="#ctx0" brushRef="#br0" timeOffset="-122490.19">5044 3479 10880,'0'-23'4032,"0"23"-2177,3 5-895,1-5 1184,-1 12-384,5 0-64,-2 25-352,-3-4-96,3 12-704,6-6-32,-9 11-64,0 25-224,4-8-128,-4-4-64,1-9-32,-1-6-512,-3-9-128,7-6-1088,-7-9-416,-7-15-1504,7-6-2527</inkml:trace>
  <inkml:trace contextRef="#ctx0" brushRef="#br0" timeOffset="-122230.19">4997 3866 12160,'0'-3'4575,"11"1"-2495,-5-2-1312,0 1 1280,5 1-768,2-5-224,8 1-448,3 1-64,-1-4-320,-6 2-64,6 5-32,1-5-64,-7 7-64,0 0 32,-4 4-128,-2 1 64,-1 2 224,-4-1 128,5 2 384,-4 5 192,-7 5-256,6 3-64,-6 3-256,3 3-64,-3-3-192,3 1-64,1-2-352,-4-2-160,0 1-960,0-8-320,0-2-896,-4-6-320,4 0-3199</inkml:trace>
  <inkml:trace contextRef="#ctx0" brushRef="#br0" timeOffset="-121810.19">5193 3663 14464,'0'-12'5343,"0"12"-2879,0-6-2944,0 6 832,0 0-1472,0 0-544,0 0-4063,13 6-1857</inkml:trace>
  <inkml:trace contextRef="#ctx0" brushRef="#br0" timeOffset="-8363.09">2548 3526 7808,'-3'0'2976,"3"0"-1600,3 0-832,-1 3 864,5-3-160,0 0 31,4 0-287,3 0-128,2-3-480,0 2 96,1-2 160,-2-2-224,-1 0 0,3 3-224,-2-1-64,2 3-128,-4 0-32,1 0 32,-1 0 64,0 0-320,2 0-128,-5-2-320,-2 0-32,3-4-256,-3 2-96,-3-1-799,3 0-417,-2 3-1792</inkml:trace>
  <inkml:trace contextRef="#ctx0" brushRef="#br3" timeOffset="35356.91">7912 3540 6400,'8'-9'2368,"-5"6"-1280,2-1-416,-2-1 704,2 0-192,-2-3-64,0 4-128,-1 1 0,1 1-545,-3 2 225,-3 7 544,-2 3-192,-3 4-64,0 3-64,-1 0-320,2-5 0,-5-1-64,2 2 64,-4-2-256,1 2-32,2-1-96,-2-2-32,-1-1-192,4 1 32,-5 0 64,3-1 96,-2 0-64,3 1 0,0-2-32,0-2-64,-2-1 96,4 0 0,5 0-128,1-2 32,-3-2 0,4 2 64,-2-1-96,4 1 0,0-1 32,4 1 64,-2-1-32,7 1-32,1 1 160,4 1 32,-1 0 64,4 2 0,-1 0 0,3 5 0,-4-2-128,2 2-32,-4 3-32,1-1 32,-1 0-128,-2-2 0,0 0 32,0 1 0,-3-4-224,-3-2 0,1-2-480,-1-1-96,-2-1-704,-3-3-256,0-4-1696,3-4-639,-1 1-897</inkml:trace>
  <inkml:trace contextRef="#ctx0" brushRef="#br0" timeOffset="-121530.19">5277 3848 11648,'0'4'4288,"3"-2"-2305,15-2-1823,-15 0 960,4 7 32,3 17 256,-3 9-64,9 6 32,2 9-736,-12 6-224,4-3-160,-3-9-64,0-12 32,-7-7 64,6-1 64,-6-4 192,0-6 32,-6-15 64,6-15-224,-7-15 0,-3-9-256,0-15-32,3 3-128,-7-12-32,11-6 96,3 26 32,0 7-128,10 3 32,7-5 0,7 11 0,0 17 0,6 13 64,4 13-96,0 8 0,-8-1 96,-6 1 96,-6 1 0,-7-1 0,-11 2 96,-9 2 96,-7 2-128,0-3 32,-1-3-224,-5-6-32,-2-3-416,-2-6-160,3-6-736,3-3-352,7 0-768,0-3-224,11 0-2336,6 0-927,13 0 1183</inkml:trace>
  <inkml:trace contextRef="#ctx0" brushRef="#br0" timeOffset="-121020.19">5507 3497 13056,'0'3'4831,"7"3"-2623,0 13-1664,-1-7 1152,1 9-192,3 12 64,0 12-384,4 0-160,-4-3-576,1 3-224,-2 3-64,-2-1-96,0-4-64,-3-1-256,-1-3-160,0-5-704,0-7-256,-3-9-672,0-10-256,0-8-1152,0-8-511,-3-8-801</inkml:trace>
  <inkml:trace contextRef="#ctx0" brushRef="#br0" timeOffset="-120770.19">5679 3641 13440,'14'28'5087,"-7"-1"-2751,3 18-1440,-7-25 1312,0-1-736,1 1-128,-1 7-576,4 3-224,-4 4-320,1-1-160,2-3-32,-2 0-544,-1-3-192,0-6-1056,1-5-480,-4-5-384,0-4-64</inkml:trace>
  <inkml:trace contextRef="#ctx0" brushRef="#br0" timeOffset="-120570.19">5652 3591 11008,'0'-6'4128,"0"3"-2241,3 0-2399,-3 3 576,8 0-1599,-2 0-577,4 0-2016,4 9-832</inkml:trace>
  <inkml:trace contextRef="#ctx0" brushRef="#br1" timeOffset="-159048.22">13293 3972 7040,'3'0'2624,"0"-3"-1408,3 0-448,-3 0 928,3 0-32,0 0 63,0 1 161,1-4 64,-4-2-1024,0-3 256,-3-3 96,-3-5-128,-4-3 64,-5-3-416,0-3-192,0 3 96,-4 4 0,-6 4-160,0 6 0,-3 8-256,-2 9-96,2 16-96,0 11 0,9-6-64,7 1 64,6 0-64,9 2 64,6 0-64,14-2-32,-5-6 32,1-5-32,-1-9 0,4-5 64,4-9-32,2-2-32,-4-3 96,-2 0 0,-3-11-128,-6-14-32,-4-11 32,-2-6 64,-7-7-64,-6 7 0,-7-2 32,1 8 64,-4 11-32,4 9-32,-3 12-128,2 10 0,1 8 64,2 11 96,4 16-64,3 6 0,7 14 32,2 5 0,0-5-352,4-9-96,-1-8-288,1-2-64,-4-3-576,1-7-160,-4-4-832,0-6-256,0-3-8095,3 1 4991</inkml:trace>
  <inkml:trace contextRef="#ctx0" brushRef="#br1" timeOffset="-158396.33">13498 3908 10880,'9'14'4128,"0"-9"-2241,4-2-639,-7-3 1376,6 0-576,3 0-128,7-8-544,-6 0-160,0-6-672,-7 0-32,4-2 0,-4-4-64,-3 0 64,-6-4-160,0 2 32,0-1-96,-6 4 0,-3 5 32,-10 6 32,-6 6-32,3 4-32,-6 9-160,7 11-32,2 12-32,3 1-64,7-4 32,3-4-32,2-1 0,8 1 0,8 0 0,7-2 0,3-5 0,5-7 0,-2-4-160,-3-6 32,3-6-512,-3-6-192,5 1-640,-8-3-288,3 0-736,0-8-288,-13-6-1024,4-3-415,-10 1-833</inkml:trace>
  <inkml:trace contextRef="#ctx0" brushRef="#br1" timeOffset="-157958.4">13731 3549 10112,'-22'-14'3872,"19"11"-2112,3 3-225,-7-2 1409,7 2-544,-6 0-128,6 2-768,-3 6-256,3 10-736,0 12 96,0 6 64,3 10-160,3 7-32,1-3-288,2-9-64,-3-8-128,4-2-32,2-3-480,4-4-128,-7-2-608,-3-5-224,3-6-640,4-6-288,-4-5-800,-3 0-319,10-3-1697</inkml:trace>
  <inkml:trace contextRef="#ctx0" brushRef="#br1" timeOffset="-157767.91">13964 3803 13696,'0'-16'5183,"-10"10"-2815,4-5-1216,0 5 1568,-4 1-512,4-3-96,-9 2-704,-1 3-320,-5 6-608,5 5-320,-6 9-32,-3 8-96,3 5-32,13-2 32,3-3-32,6-3 0,9 0 0,4-3 0,2 0 0,7-5-160,-3-6 32,9-2-224,3-6-32,-3-3 64,-3-2 32,-10-3 96,7-1 64,-16-7 64,3-17 32,-9-6 96,0 6 32,0 8 320,-9 3 96,3 8-224,-3 6-160,-4 11-192,13 10-32,-9 12-96,3 3-32,6-7-576,6-1-224,3 0-800,-9-4-352,13-2-256,-4-3-32,6-3-1344,-9 0-511,10 1-321</inkml:trace>
  <inkml:trace contextRef="#ctx0" brushRef="#br1" timeOffset="-157329.09">14104 3773 15232,'-3'-6'5695,"3"6"-3071,0 3-2336,0 3 1216,0 7-192,0 7 96,0 4-512,-3-2-192,-1-2-416,4-1-128,0 1-32,0-4-160,7-2 32,-1-3 0,-3-6 64,9-2-96,-3-3 0,7 0 32,-1-3 64,1-5-32,0-14-32,-1-14 32,-2-5 32,-1-6-32,-3 5 64,0 9 224,-2 8 96,-4 20-288,0 10 96,0 20 0,0 17-64,0-1 0,0 6-96,0 11-64,1 3 32,-1 2-32,-3 1-96,0-6 64,3-12 32,-3-6 0,0-10 64,-3-3 32,-4-2 32,-8-5 64,-1-9-96,1 0-64,-6-11 0,-1 0-32,6-17 0,0-8 0,7-8 0,3 0 0,-1 3 0,10-4 0,1 1-160,5 0-32,10 3-608,3 2-224,0 3-928,2 4-448,4 4-1344,0 6-512,-3-3-1887</inkml:trace>
  <inkml:trace contextRef="#ctx0" brushRef="#br1" timeOffset="-22253.09">14722 3905 4736,'15'-5'1824,"-7"-1"-960,2 3-672,-4-2 480,2 3-160,2-3 32,7 0-160,-4-3-64,4 2-192,1-4 64,1 0 0,0 0 64,2-1 0,2-2-64,-5 2 32,1-6 0,0 0 96,0 2-160,0 4-96,2-1-32,-2-1-32,0 2 0,0-1 64,0 0-32,0 0-32,0 2 32,0 0 32,0 1 96,0-1 64,0 3 32,2 0 64,-2 0-96,-3-1-64,0 1-64,-2 3 0,0-1-64,-4 0 64,-1 0-64,4 0-32,-8 1 96,6-1 0,-3 2 32,-2 1 64,-3-1-160,2 1-32,-5 2 0,0 0 64,5-2-32,-2 2-32,-1 0-64,-2 0 32,3 0 32,0-3 64,2 3-96,-2 0 0,3 0 32,-4-2 64,1-1-32,-3 3-32,0 0-64,0 0-32,0 0-576,0 0-224,0 0-800,0 0-352,0 0-1024</inkml:trace>
  <inkml:trace contextRef="#ctx0" brushRef="#br0" timeOffset="-22253.09">2410 3966 4736,'14'-5'1824,"-6"-2"-960,3 4-672,-6-1 480,4 2-160,1-3 32,7 0-160,-4-3-64,4 2-192,1-4 64,0 0 0,1 0 64,3-1 0,1-2-64,-5 2 32,0-6 0,1-1 96,1 4-160,-1 3-96,2-1-32,-2-1-32,0 2 0,0-1 64,0 0-32,0 0-32,0 2 32,0 0 32,-1 1 96,1-1 64,1 3 32,1 0 64,-2 0-96,-4-1-64,2 1-64,-4 3 0,2-1-64,-5 0 64,-1 0-64,3 0-32,-6 1 96,5-2 0,-4 4 32,-1 0 64,-3-1-160,3 1-32,-6 2 0,0 0 64,5-3-32,-2 3-32,-1 0-64,-2 0 32,3 0 32,-1-3 64,4 3-96,-3 0 0,3 0 32,-4-1 64,1-2-32,-3 3-32,0 0-64,0 0-32,0 0-576,0 0-224,0 0-800,0 0-352,0 0-1024</inkml:trace>
  <inkml:trace contextRef="#ctx0" brushRef="#br0" timeOffset="-120370.19">5882 3903 13440,'17'12'4991,"-14"-9"-2687,1-3-1568,-1-3 1280,4-3-480,3 0-128,0-3-576,0 0-192,0 0-384,1-1-96,-5-4 32,-6-11-96,-3-2 0,-3-2-32,-5 1 32,1 10 64,-7 13 64,-3 14 160,-1 12 160,1 0-288,3 3-64,3 6 64,8 6 96,3 0-128,6-3-64,7-3-64,4-3-96,-1-3-64,4-5-32,0-10-512,3-7-160,4-2-736,0-2-256,0-11-768,-5-8-320,-2-3-928,-3 0-447,-1 0-609,-2-6 7488,-5 6-320,1 11 415,0 8-255,-4 5-256,4 2-576,-1 11-224,-2 5-832,-1 6 0,0 0 32,1 0-224,-1 1-64,1-5-64,-4-1-32,0-8-128,0 1-32,0-3 96,0-9 192,0-5-160,-4-11 32,-3-8 64,1-9-96,-1 0-64,0-9 64,4-6 64,6 5 160,1 7 32,6 1-192,3 8-32,11 3-192,4 6-64,11 3 0,-4 12 0,-5 3-704,-3 6-256,-4 6-1568,-2-1-608,3 2-4352</inkml:trace>
  <inkml:trace contextRef="#ctx0" brushRef="#br0" timeOffset="-124350.19">3977 3771 8704,'-7'-15'3232,"7"15"-1728,0-6-1056,0 6 896,0 6 95,0-1 257,4 11-288,-1 2-64,4 3-768,0 6 96,3 6 0,-4 0-160,1 0 32,0 3-128,3-3 0,-3-3 32,-1-5 128,-2-2-256,-1-8-96,0-3 128,1-12 160,-4-6-256,0-6-64,0-9-128,0-6 32,3-6-64,0 0 64,1-3-128,-1 0 0,2 3 32,-2 6 0,3 9 0,4 6 0,4 8-96,-1 8 0,1 1 64,-1 4 64,1 3 0,-5 3-32,-1 7 32,-2 2 32,-2-3 96,-4 0 128,0-6-64,0 0 32,-4-5-32,4-2 32,0-14-128,0-6-32,4-6 96,2-3-256,1-3 0,0-3 64,3-12 64,0 9-96,0 6-32,1 6-64,5 11 96,1 11-64,1 8 32,-2-1 64,-2-2 64,-4 0-32,0 12-32,3 13 96,-2-1 0,-5-3 32,-6 0 0,7-5-64,-7-5-64,0-1-64,0-5 32,0-1-384,-3-4-160,-1-7-672,4-2-256,0-9-896,0 0-384,7-2-3679</inkml:trace>
  <inkml:trace contextRef="#ctx0" brushRef="#br3" timeOffset="46416.91">2772 4062 6400,'-13'-22'2368,"4"11"-1280,1-6-768,3 10 640,0-1-384,-4 1 0,-1 2-256,-4 5-64,-2 3-128,-3 3 128,-3 7 64,-2 1 96,0 5 160,2 10-32,0 0-32,1 7 0,3-1 95,1-3-287,1-3-32,4 5-96,7-1-32,5 1-96,5 2 32,7-3 128,4 3 128,8 0 0,0-4 32,9-4 64,-3-6 128,7-5-192,2 0-64,-2-7-32,1-1-32,2-4-128,1-3-32,-3-4-32,-3-3 32,-3-4-64,-13-1 64,-3 3-64,1-13-32,1-9 32,-7 6 32,-3 1-96,1-9 0,-4-11-192,-3 12 0,1 3 32,-6-6 96,1 4 64,-12-5 96,4 6-32,-12-1-32,-8-12-128,1 8-64,-1 3-192,0 9-96,0 2-224,3 4-96,3 6-800,5 2-255,3 2-929,5 2-320,5 3-256</inkml:trace>
  <inkml:trace contextRef="#ctx0" brushRef="#br3" timeOffset="-56089.82">7055 4320 9344,'7'-14'3520,"-1"4"-1920,-3-2-544,0 9 1151,-3-7-447,0 4-160,-3-2-288,-3-3-96,-4 5-672,-2-4-32,-1 7-64,4 3 32,-7 13 128,1-2-288,0-2-160,2 7-32,7 4-160,0-4 0,6-2 32,6 0 0,4-3-96,2 0 64,6-3 32,10-3 0,-3 7-96,3 1 0,-6-2 64,-7 3 0,-3 3-64,-2-3 64,-4-3 96,-6 3 32,-6 2 224,-7-8 128,-5 4-160,-3-7-96,-1-2-96,3 2-96,-6-10-128,3-1 0,1-5-448,-4-3-160,3-8-416,0 11-128,9 0-256,1-3 0,12 9-3327,6-6-641</inkml:trace>
  <inkml:trace contextRef="#ctx0" brushRef="#br3" timeOffset="-55599.82">7080 4006 11520,'0'0'4288,"7"13"-2305,-4 7-1311,0-4 1056,3 4-288,3 10-64,0 11-512,0 9-128,-2-11-416,-1-3 0,0-1 32,1-1-288,-4 1 0,0-4 0,0-6 32,0-6-32,-3-2-64,3-3 96,-3-3 64,0-11 64,0-6 32,0-8-128,0 3-96,3-3 0,1-8-32,2-11-224,6-2 0,1 4 96,2 11 64,3 4 64,1 7 64,0 9 32,0 9 32,-4 7 128,-2 4 160,-4-9-160,0 3-64,-3 5-96,0-2 0,-3 2-64,4 3-32,-4-3 32,-3-2-32,0-3-640,0-3-288,0-3-736,0-5-224,-3-6-416,3-2-160,0-6-3103</inkml:trace>
  <inkml:trace contextRef="#ctx0" brushRef="#br3" timeOffset="-55149.82">7407 4238 10368,'0'-3'3936,"3"6"-2112,0 10-161,0-4 1505,-3 7-1024,3 4-416,0-1-768,0-2-224,-3-1-416,4 3-128,-1 1 0,0-1-160,0 0-32,-3-2-160,0 0-32,0-4-896,0-1-320,0-4-640,0-6-160,0-4-2207,3-1-897,0-2 1024</inkml:trace>
  <inkml:trace contextRef="#ctx0" brushRef="#br3" timeOffset="-54919.82">7385 4205 10624,'-7'-9'3936,"10"9"-2112,1 3-1761,-4-3 801,0 0-928,0 0-320,3 3-1919,3 5-897,3 0-768,4 1-288</inkml:trace>
  <inkml:trace contextRef="#ctx0" brushRef="#br3" timeOffset="-54749.82">7658 4141 11264,'4'-14'4224,"8"0"-2305,-9-11-607,-3 14 1408,-3-6-672,-3 1-192,0 2-832,-4 1-288,-2 5-448,2 2 0,1 3 128,-4 9-160,1 10 0,-1 9-64,7 8-32,6 14-32,0 0 0,0-3-64,0-5-64,6-6 32,0 0-32,-2-2 0,2 2 0,-6-3-160,6-3-32,-6-2-128,-6-5-32,6-4-512,-6-2-192,-4-3-704,-5-3-256,0-2-672,-1-6-256,1-6-2495</inkml:trace>
  <inkml:trace contextRef="#ctx0" brushRef="#br3" timeOffset="-54429.82">7444 4329 10624,'0'-3'3936,"6"3"-2112,0 0-449,-3 0 1441,3 0-768,7 0-224,2-3-640,4 0-256,-3 0-544,3-2-96,2-1-64,-6 1-320,10 0-160,-3-1-928,-6 0-448,0 3-768,-1-2-352,0 2-3231</inkml:trace>
  <inkml:trace contextRef="#ctx0" brushRef="#br3" timeOffset="-54179.82">7733 4052 13952,'-3'6'5279,"3"5"-2879,3 11-1824,0-10 1312,3 6-576,3 10-32,1 8-544,-1 3-192,-2-6-320,-1-3-160,0 0-32,-6-2-128,6 0 0,-6-1-576,0-2-224,0-8-928,0-3-384,0-3-928,-6-3-351,-3-5-1825</inkml:trace>
  <inkml:trace contextRef="#ctx0" brushRef="#br3" timeOffset="-53959.82">7646 4265 12032,'0'-5'4575,"6"5"-2495,4-6-864,-4 3 1440,9 3-864,0-3-224,7 3-800,3 0-224,-3-2-352,0 4-352,-1-4-32,1 2-1632,-3 0-608,0 2-4479</inkml:trace>
  <inkml:trace contextRef="#ctx0" brushRef="#br3" timeOffset="-53239.82">7988 4284 8064,'-3'-11'2976,"3"11"-1600,0-2-832,0 2 800,3 5 416,3 3 255,-3 9-511,3 2-256,1-5-160,-1 9-608,0 1-64,0 1 0,0-3-32,0 0 32,-3-5-96,0-3 32,0-3 0,-3-3 96,0-8-32,0-6 64,-3-4-192,0-5-96,0-1-32,0 2-32,0-2-160,0-9 32,3-6 0,-3 1 0,6 5-96,0 3 64,3 3 32,3 5 0,4 5-352,3 4-96,2 5-128,1 5-64,0 4-544,2 2-192,-5 2-512,-1 2-160,-2-2-2335,-1-5-2273,4 1 2304</inkml:trace>
  <inkml:trace contextRef="#ctx0" brushRef="#br3" timeOffset="-52819.82">8270 4387 8960,'0'5'3424,"6"-5"-1856,-6-2-928,0 2 1024,10-6 223,-4 0 289,6 1-544,-2-3-256,-1 0-800,-3-1 0,1-2 0,-4-3-192,-3 0 32,-3 1-192,-10 1 32,4 4-160,-4 3 0,-2 5 160,5 8 96,-5 6 64,0 5 96,-1-2-160,4-1 32,2 4-160,4-1-64,6 3 0,0 0 32,12-3-96,-2 1-64,-1-6 0,10-3-32,-1-6-224,4-2 0,3-6-768,0-2-224,-6-3-768,2-7-352,-6 2-1376,7 1-575,-6 2-897</inkml:trace>
  <inkml:trace contextRef="#ctx0" brushRef="#br3" timeOffset="-52449.82">8435 4221 12032,'-6'0'4575,"6"6"-2495,-3 7-608,-4-5 1536,1 7-832,-3 6-224,-7 1-640,1 1-256,0-1-608,2 0-64,4 0-32,2 0-192,7-3-96,10-2-128,-4-3 32,10-6 32,-1-5 64,3-9-96,1-2-64,3-3-32,3 0 96,-6 0-160,-1-20 0,-6-2 0,-2 8 128,-4 3 96,3 22-160,-2 12 96,2 1 64,-3 7 0,7 10 64,-10 6 0,3 2 32,-6 7-160,0 2-32,-9-3 96,-4 0 96,-2-13 96,-7-6 96,6-1-96,-2-5 32,-1-5-160,0-2-64,1-7 0,-1-10 32,0-15-96,1-5-64,6-2-160,5-1 0,4 3-224,10 0-96,2 0-128,6 1 32,0-1-32,1 2-64,12 4-416,-3 0-128,-3 2-640,-1 4-288,-5-2-2399,0 5-993,-1-1 1312</inkml:trace>
  <inkml:trace contextRef="#ctx0" brushRef="#br3" timeOffset="-51899.82">8600 4334 10240,'6'-5'3872,"-9"5"-2112,6 0 127,0 3 1633,-3 2-992,0 6-384,6-2-768,-6-1-256,6 2-640,-3 5-224,3 3-96,1 2-192,-1-1-32,0 1-672,0-3-256,-2-4-960,-1-2-384,0-2-224,-3-4-128,0-5-2943</inkml:trace>
  <inkml:trace contextRef="#ctx0" brushRef="#br3" timeOffset="-51709.82">8621 4332 9472,'-21'-67'3520,"15"42"-1920,3 0-32,0 17 1343,-1-3-1023,-2 0-384,6 3-928,0 0-384,6 2-128,1 3-704,2 3-224,0 6-544,3 2-224,-3 0-544,7 3-159,-3 1-801,-1-4-256,-2 0 416,-1-2 8576,-3-1-1376,-3 1-33,-3-1-1087,-3 3-640,0-2-672,0 2-320,0-2-832,0 2-320,0 6-160,-1-1-192,4 1 32,4 0 0,5-3 64,3 1-96,7-4 0,2 2-32,1 2 0,-3-1 64,-3 2 64,-1 4-32,-5-1-32,-4 1 224,-3 0 160,-6-1 96,-6-2 96,-7 0-256,-3-3-96,0-3-288,1-2-96,2-6-800,4-3-256,0-6-768,2-7-352,4-6-960,3 0-384,3-9-1983</inkml:trace>
  <inkml:trace contextRef="#ctx0" brushRef="#br3" timeOffset="-51209.82">8796 4003 12928,'12'11'4831,"-3"5"-2623,1 17-1248,-7-13 1344,3 10-544,0 6-96,0 8-640,-3-2-320,0-4-416,0-2-256,-3 3-64,0 0-32,0-3-64,0-6-480,0-5-160,0-6-832,0-5-320,-3-6-384,0-5-192,-6-6-3295</inkml:trace>
  <inkml:trace contextRef="#ctx0" brushRef="#br3" timeOffset="-50959.82">8774 4317 11392,'3'0'4224,"6"0"-2305,4 3-1119,-7-3 1152,3 3-224,4 3 32,-1-3-448,6-1-96,1 1-672,0-3 32,3-3 64,-3-2-160,-4-4 0,0 1-288,-6-6-64,-2 0-64,-7 1 32,-7-1-64,-2 3-32,-6 5 32,0 9 32,-1 11 96,6 8 128,1 0-128,0 0-96,2 0-32,4 3 32,3 0-32,3 0-32,7-3-64,2-3-32,4-5-288,0-5-96,-1-7-160,3-4-96,4-7-224,-6 1-64,-1 0-64,-2-1-32,0 3 448,-4 4 256,-3 2 256,0 2 160,-3 4 160,0 3 128,0-1 64,0 0 32,0 1 160,-3-4 96,0 0 320,0-2 96,-3-3-128,0-3-32,0-2 0,-3-3 0,0-6-128,0 0-96,3-3-288,3-2-160,3-11-128,0-9-96,3 0 32,0 6-32,0 8 0,3 6 0,7 5-288,3 9-128,3 5-416,0 2-192,-1 7-1664,0-1-640,1 0-4192</inkml:trace>
  <inkml:trace contextRef="#ctx0" brushRef="#br3" timeOffset="35356.91">2758 4151 6400,'8'-9'2368,"-5"6"-1280,2-1-416,-2-1 704,2 0-192,-2-2-64,0 2-128,-1 2 0,1 1-545,-3 2 225,-3 7 544,-2 3-192,-3 4-64,0 3-64,-1 0-320,2-5 0,-5-1-64,2 2 64,-4-1-256,1 0-32,2 0-96,-2-2-32,-1-1-192,4 1 32,-5 0 64,3-1 96,-2 0-64,3 1 0,0-2-32,0-2-64,-2-1 96,4 0 0,5 0-128,1-2 32,-3-2 0,4 2 64,-2 0-96,4-1 0,0 0 32,4 1 64,-2-1-32,7 1-32,1 1 160,4 1 32,-1 0 64,4 2 0,-1 0 0,3 5 0,-4-2-128,2 2-32,-4 3-32,1-1 32,-1 1-128,-1-4 0,-2 1 32,1 1 0,-3-4-224,-3-2 0,1-2-480,-1-1-96,-2-1-704,-3-3-256,0-4-1696,3-4-639,-1 1-897</inkml:trace>
  <inkml:trace contextRef="#ctx0" brushRef="#br3" timeOffset="-56089.82">1901 4932 9344,'7'-15'3520,"-1"5"-1920,-3-2-544,0 9 1151,-3-7-447,0 4-160,-3-2-288,-3-3-96,-4 5-672,-2-4-32,-1 7-64,4 3 32,-7 13 128,1-2-288,0-2-160,2 7-32,7 4-160,0-4 0,6-2 32,6 0 0,4-3-96,2 0 64,6-3 32,10-3 0,-3 7-96,3 1 0,-6-2 64,-7 3 0,-2 3-64,-4-3 64,-3-3 96,-6 3 32,-6 2 224,-7-8 128,-5 4-160,-3-7-96,-1-2-96,3 2-96,-6-10-128,3-1 0,1-5-448,-4-3-160,3-8-416,0 11-128,9 1-256,1-5 0,12 10-3327,6-6-641</inkml:trace>
  <inkml:trace contextRef="#ctx0" brushRef="#br3" timeOffset="-55599.82">1926 4617 11520,'0'0'4288,"7"13"-2305,-4 7-1311,0-4 1056,3 4-288,3 10-64,0 11-512,1 9-128,-4-11-416,0-3 0,0-1 32,1-1-288,-4 1 0,0-4 0,0-6 32,0-5-32,-3-4-64,3-2 96,-3-3 64,0-11 64,0-6 32,0-8-128,0 3-96,3-2 0,1-10-32,2-10-224,6-2 0,1 4 96,2 11 64,3 4 64,1 7 64,0 9 32,0 9 32,-4 7 128,-2 4 160,-4-9-160,0 3-64,-3 5-96,0-2 0,-3 2-64,4 3-32,-4-2 32,-3-4-32,0-2-640,0-3-288,0-3-736,0-5-224,-3-6-416,3-2-160,0-6-3103</inkml:trace>
  <inkml:trace contextRef="#ctx0" brushRef="#br3" timeOffset="-55149.82">2253 4849 10368,'0'-3'3936,"3"6"-2112,0 10-161,0-4 1505,-3 7-1024,3 4-416,0-1-768,0-2-224,-3-1-416,4 3-128,-1 1 0,0-1-160,0 0-32,-3-2-160,0 0-32,0-4-896,0-1-320,0-4-640,0-6-160,0-4-2207,3-1-897,0-2 1024</inkml:trace>
  <inkml:trace contextRef="#ctx0" brushRef="#br3" timeOffset="-54919.82">2231 4816 10624,'-7'-9'3936,"10"9"-2112,1 3-1761,-4-3 801,0 0-928,0 0-320,3 3-1919,3 5-897,3 0-768,4 1-288</inkml:trace>
  <inkml:trace contextRef="#ctx0" brushRef="#br3" timeOffset="-54749.82">2504 4752 11264,'4'-14'4224,"8"0"-2305,-9-11-607,-3 14 1408,-3-6-672,-3 1-192,0 2-832,-4 1-288,-2 5-448,2 2 0,1 3 128,-4 9-160,1 10 0,-1 9-64,7 8-32,6 14-32,0 0 0,0-3-64,0-5-64,6-6 32,1 1-32,-4-4 0,3 3 0,-6-3-160,6-2-32,-6-4-128,-6-4-32,6-4-512,-6-2-192,-4-3-704,-5-3-256,0-2-672,-1-6-256,1-6-2495</inkml:trace>
  <inkml:trace contextRef="#ctx0" brushRef="#br3" timeOffset="-54429.82">2290 4940 10624,'0'-3'3936,"6"3"-2112,0 0-449,-3 0 1441,3 0-768,7 0-224,2-2-640,4-1-256,-3 0-544,3-3-96,2 0-64,-6 1-320,10 0-160,-3-1-928,-6 0-448,0 3-768,-1-2-352,0 2-3231</inkml:trace>
  <inkml:trace contextRef="#ctx0" brushRef="#br3" timeOffset="-54179.82">2579 4663 13952,'-3'6'5279,"3"5"-2879,3 11-1824,0-10 1312,3 6-576,3 10-32,1 8-544,-1 3-192,-2-6-320,-1-3-160,0 1-32,-6-4-128,6 1 0,-6-1-576,0-2-224,0-8-928,0-3-384,0-3-928,-6-3-351,-3-5-1825</inkml:trace>
  <inkml:trace contextRef="#ctx0" brushRef="#br3" timeOffset="-53959.82">2492 4876 12032,'0'-5'4575,"6"5"-2495,4-6-864,-4 3 1440,9 3-864,0-3-224,7 3-800,3 0-224,-3-2-352,0 4-352,-1-4-32,1 2-1632,-3 0-608,0 2-4479</inkml:trace>
  <inkml:trace contextRef="#ctx0" brushRef="#br3" timeOffset="-53239.82">2834 4895 8064,'-3'-11'2976,"3"11"-1600,0-2-832,0 2 800,3 5 416,3 3 255,-3 9-511,3 3-256,1-7-160,-1 10-608,0 1-64,0 1 0,0-3-32,0 1 32,-3-7-96,0-2 32,0-3 0,-3-3 96,0-8-32,0-6 64,-3-4-192,0-5-96,0-1-32,0 2-32,0-2-160,0-9 32,3-6 0,-3 1 0,6 5-96,0 3 64,3 3 32,3 5 0,4 5-352,3 4-96,2 5-128,1 5-64,0 4-544,2 2-192,-5 2-512,-1 2-160,-2-2-2335,-1-4-2273,4-1 2304</inkml:trace>
  <inkml:trace contextRef="#ctx0" brushRef="#br3" timeOffset="-52819.82">3116 4998 8960,'0'5'3424,"6"-5"-1856,-6-2-928,0 2 1024,10-6 223,-4 0 289,6 1-544,-2-3-256,-1 0-800,-3-1 0,1-2 0,-4-2-192,-3-2 32,-3 2-192,-10 1 32,4 4-160,-4 3 0,-2 5 160,5 8 96,-5 6 64,0 5 96,-1-2-160,4-1 32,2 4-160,4-1-64,6 3 0,0 0 32,12-2-96,-2-1-64,-1-5 0,10-3-32,-1-6-224,4-2 0,3-6-768,0-2-224,-6-3-768,2-7-352,-6 2-1376,7 2-575,-6 0-897</inkml:trace>
  <inkml:trace contextRef="#ctx0" brushRef="#br3" timeOffset="-52449.82">3281 4832 12032,'-6'0'4575,"6"6"-2495,-3 7-608,-4-5 1536,1 7-832,-3 6-224,-7 1-640,1 1-256,0-1-608,2 0-64,4 0-32,2 0-192,7-3-96,10-2-128,-4-3 32,10-6 32,-1-5 64,3-9-96,1-2-64,3-3-32,3 0 96,-6 0-160,-1-20 0,-6-2 0,-2 8 128,-4 4 96,3 21-160,-2 11 96,2 2 64,-3 7 0,7 10 64,-10 6 0,3 2 32,-6 7-160,0 2-32,-9-3 96,-4 0 96,-2-13 96,-7-6 96,6-1-96,-2-5 32,-1-5-160,0-2-64,1-7 0,-1-10 32,0-15-96,1-5-64,6-2-160,5-1 0,4 3-224,10 0-96,2 0-128,6 1 32,0-1-32,1 2-64,12 4-416,-3 0-128,-3 2-640,-1 4-288,-5-1-2399,0 3-993,-1 0 1312</inkml:trace>
  <inkml:trace contextRef="#ctx0" brushRef="#br3" timeOffset="-51899.82">3446 4945 10240,'6'-5'3872,"-9"5"-2112,6 0 127,0 3 1633,-3 2-992,0 6-384,6-2-768,-6-1-256,6 2-640,-3 5-224,3 3-96,1 2-192,-1 0-32,0-1-672,0-2-256,-2-4-960,-1-2-384,0-2-224,-3-4-128,0-5-2943</inkml:trace>
  <inkml:trace contextRef="#ctx0" brushRef="#br3" timeOffset="-51709.82">3467 4943 9472,'-21'-67'3520,"15"42"-1920,3 0-32,0 17 1343,-1-3-1023,-2 0-384,6 3-928,0 0-384,6 2-128,1 3-704,2 3-224,0 6-544,3 2-224,-3 0-544,7 4-159,-3-1-801,-1-3-256,-2 0 416,-1-2 8576,-3-1-1376,-3 1-33,-3-1-1087,-3 3-640,0-2-672,0 2-320,0-2-832,0 2-320,0 6-160,-1-1-192,4 2 32,4-2 0,5-2 64,3 1-96,7-4 0,2 2-32,1 2 0,-3-1 64,-3 2 64,-1 4-32,-5 0-32,-4-1 224,-3 1 160,-6-1 96,-6-2 96,-7 0-256,-3-3-96,0-3-288,1-2-96,2-6-800,4-3-256,0-6-768,2-7-352,4-6-960,3 0-384,3-8-1983</inkml:trace>
  <inkml:trace contextRef="#ctx0" brushRef="#br3" timeOffset="-51209.82">3642 4614 12928,'12'11'4831,"-3"5"-2623,1 17-1248,-7-13 1344,3 10-544,0 6-96,0 9-640,-3-4-320,0-3-416,0-2-256,-3 3-64,0 0-32,0-3-64,0-6-480,0-5-160,0-6-832,0-5-320,-3-6-384,0-5-192,-6-6-3295</inkml:trace>
  <inkml:trace contextRef="#ctx0" brushRef="#br3" timeOffset="-50959.82">3620 4929 11392,'3'0'4224,"6"0"-2305,4 3-1119,-7-3 1152,3 3-224,4 2 32,-1-2-448,6-1-96,1 1-672,0-3 32,3-3 64,-3-2-160,-4-3 0,0-1-288,-6-5-64,-2 0-64,-7 1 32,-7-1-64,-2 3-32,-6 5 32,0 9 32,-1 11 96,6 8 128,1 0-128,0 1-96,2-2-32,4 4 32,3 0-32,3 0-32,7-3-64,2-3-32,4-5-288,0-5-96,-1-7-160,3-4-96,4-7-224,-6 1-64,-1 0-64,-2 0-32,0 2 448,-4 3 256,-3 3 256,0 3 160,-3 3 160,0 2 128,0 0 64,0 0 32,0 1 160,-3-4 96,0 0 320,0-2 96,-3-3-128,0-3-32,0-2 0,-3-3 0,0-6-128,0 0-96,3-3-288,3-2-160,3-11-128,0-9-96,3 0 32,0 6-32,0 8 0,3 6 0,7 5-288,3 9-128,3 5-416,0 2-192,-1 7-1664,0-1-640,1 0-4192</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07T00:50:20.148"/>
    </inkml:context>
    <inkml:brush xml:id="br0">
      <inkml:brushProperty name="width" value="0.05292" units="cm"/>
      <inkml:brushProperty name="height" value="0.05292" units="cm"/>
      <inkml:brushProperty name="color" value="#3165BB"/>
      <inkml:brushProperty name="ignorePressure" value="1"/>
    </inkml:brush>
    <inkml:brush xml:id="br1">
      <inkml:brushProperty name="width" value="0.05292" units="cm"/>
      <inkml:brushProperty name="height" value="0.05292" units="cm"/>
      <inkml:brushProperty name="color" value="#177D36"/>
      <inkml:brushProperty name="ignorePressure" value="1"/>
    </inkml:brush>
    <inkml:brush xml:id="br2">
      <inkml:brushProperty name="width" value="0.05292" units="cm"/>
      <inkml:brushProperty name="height" value="0.05292" units="cm"/>
      <inkml:brushProperty name="ignorePressure" value="1"/>
    </inkml:brush>
    <inkml:brush xml:id="br3">
      <inkml:brushProperty name="width" value="0.05292" units="cm"/>
      <inkml:brushProperty name="height" value="0.05292" units="cm"/>
      <inkml:brushProperty name="color" value="#68349C"/>
      <inkml:brushProperty name="ignorePressure" value="1"/>
    </inkml:brush>
  </inkml:definitions>
  <inkml:trace contextRef="#ctx0" brushRef="#br0">8505 340 8448,'0'-11'3168,"0"7"-1728,0 4-704,0 0 992,0 4 287,-7 1 289,4 12-480,0 12-224,0 2-896,3 16 64,0-4 0,3 3-256,0-6-128,3-5-96,11-9-32,-1-4-64,6-8 32,1 1-128,0-9 0,-4-9-32,1-6-64,-1-8-64,1-9 32,-1-5 32,-3-7 0,-3-8-224,-3 3-96,-4 3 96,-3 6 128,-3 8 64,0 2 96,0 16 96,-3-1 128,3 12 64,0 15 32,0 7-128,0 13 0,3-4-160,4 6 0,2-5-192,1-1 0,3-5-544,-4-3-192,2-6-992,-2-6-384,1-8-864,-4-3-319,1-6-1985</inkml:trace>
  <inkml:trace contextRef="#ctx0" brushRef="#br0" timeOffset="551.1">8795 13 10112,'-9'-12'3776,"9"17"-2048,6 4-833,-3-3 1121,1 12-288,3 16 0,-1 14-480,0-1-128,1 4-640,3 12-64,-4 6 0,1-2-160,-1 2-64,-3-12-192,7-11 0,-6-6 0,-1-8 0,0-6-576,0-6-256,-3-6-768,0-5-352,6-3-1344,-3-4-543,4-7-1025</inkml:trace>
  <inkml:trace contextRef="#ctx0" brushRef="#br0" timeOffset="805.93">9122 372 12672,'-3'-21'4735,"-3"10"-2559,-7-4-1120,6 15 1408,-3-5-640,-5 5-96,1 5-512,-11 10-128,2 11-608,0 5 0,4 16 32,3 4-128,3-2-64,3-6-160,4-11-64,12-3-96,1-4-32,6-5-32,2-5 0,8-7-96,0-2 32,0 0-160,2-9 32,-5-9-96,-4-10 64,-3-13-128,-3-2-64,-4-13 128,-3 5 64,4 13 160,-4 6 128,0 9 96,-3 17 96,0 6-160,0 14-32,0 12 0,4-1 0,-1 4-512,0 2-128,3-11-608,1-3-224,3-3-160,-1-6-32,4-8-832,0-3-415,0-9-2177</inkml:trace>
  <inkml:trace contextRef="#ctx0" brushRef="#br0" timeOffset="1317.12">9239 35 13952,'-10'23'5279,"7"15"-2879,3 28-1952,3-38 1248,4 7-576,-1 14 0,-3 6-448,3 8-160,1 3-288,-3-6-160,-1-9 32,0-10-64,0-10-32,-3-2-256,0-8-160,0-7-832,0-3-416,0-5-608,0-6-256,-3-11-3423</inkml:trace>
  <inkml:trace contextRef="#ctx0" brushRef="#br0" timeOffset="1480.66">9142 334 12544,'-3'-5'4735,"6"5"-2559,3-4-1984,0 4 992,8-5-768,5 5-224,4 0-128,3 0-64,0-6 0,2 3 0,5 3 0,-5 0-992,-1 3-384,-8 0-1280,-3 0-543,-2 2-1281</inkml:trace>
  <inkml:trace contextRef="#ctx0" brushRef="#br0" timeOffset="1677.15">9420 426 11520,'-16'29'4288,"9"-15"-2305,-9 15-479,13-15 1472,-4 7-576,1 4-128,-4 4-896,6 0-352,4 0-608,4-7-128,6-7-64,3 2-32,6-11-32,7 2-96,6-1 32,-6-11-128,-3-1 0,0-7 32,-1-11 64,-3-3-96,-2-5-64,-7-4-160,-7-11 0,-3 3-32,-3 6 32,-4 5 64,-6 7 64,-6 4 64,-4 7 96,-3-1-64,0 7-64,0 5-384,4 9-160,2 8-640,7 1-256,4 7-864,5-1-320,11 1-3487</inkml:trace>
  <inkml:trace contextRef="#ctx0" brushRef="#br0" timeOffset="1989.32">9595 360 13824,'0'6'5183,"3"-4"-2815,0 16-1760,0-7 1184,0 10-352,0 5-64,4 11-640,-4 0-288,1 9-256,-1-9 0,0-5 0,0-6 0,0-6-32,0 0 32,-3-8 32,0 2-96,0-8-96,0 0 192,0-4 160,0-16-192,0-12-96,0-14 0,0-3 0,4-15 32,2 7-64,4 7 32,3 4-128,0 9 0,3-1-32,4 15 0,-8 8-352,8 0-160,5 6-672,1 6-320,3 6-1216,-2 0-544,-5 6-3167</inkml:trace>
  <inkml:trace contextRef="#ctx0" brushRef="#br0" timeOffset="-19453.31">11086 139 8960,'-6'-11'3328,"6"4"-1792,0 22-608,0-1 1055,-3 15-255,3-3 0,0 5-544,0 12-256,3 7-512,0 4 64,0 0 160,3 1-64,1-3-32,-1-15-32,-2-8 0,-1 0-192,0-9-128,7-14 608,3-12-320,0-12-96,2-7-192,5-7-160,0-5-96,-1-3 32,7 5-128,-3 9-32,9 6 96,-7 12 32,4 10-32,-3 10 64,-3 5-32,-7 9-64,-2 6 224,-5 5 96,-3-3 32,1-2 96,-4-6 128,-6-3 96,-4-6-96,-15-2 0,-1-4-256,-3-2-128,-3-4-32,-3 1 32,-1-3-384,-2-3-96,3-5-800,-1-16-256,7 1-992,7 0-448,9 2-3519,10-1-1857,7 7 4032</inkml:trace>
  <inkml:trace contextRef="#ctx0" brushRef="#br0" timeOffset="-18786.07">11539 207 12032,'3'41'4479,"0"-15"-2431,3-3-1248,-3-9 1216,4 15-672,0 8-128,-1 9-576,1 0-224,-4 3-256,3-3-128,1-9 64,-1-5-128,-6-9 0,0-6-832,0-2-352,-10-4-736,4-2-320,-4-9-3487</inkml:trace>
  <inkml:trace contextRef="#ctx0" brushRef="#br0" timeOffset="-18642.45">11461 348 13440,'13'-2'5087,"-10"2"-2751,13-3-1664,-6 3 1248,16 3-608,3-1-32,0 1-672,0 0-288,-3 1-192,-3-2-192,-4 4 32,1 0-608,-2 2-224,-1 4-480,-1 2-128,-6 0-544,0 1-160,-4 8-3487</inkml:trace>
  <inkml:trace contextRef="#ctx0" brushRef="#br0" timeOffset="-18327.18">11755 630 8192,'-6'9'3072,"6"-3"-1664,0 5-800,0-5 928,3 2-64,0 1 159,0 3-351,1-1-64,-1-2-672,0 0 96,0-1 96,-3-2 32,0-3 32,0-1 96,0 1 160,0-3-224,0-3-32,-3-5-160,0-7-32,0-8-128,-1-5-32,1-7-192,3-5-96,3-6-160,-3 6-64,4 5-64,-1 3 0,13 10 160,1 1 32,4 7-288,2 2-160,-6 7-448,-1 2-128,7 9-960,-8 3-384,2 5-1664,2 0-767,-6 12-513</inkml:trace>
  <inkml:trace contextRef="#ctx0" brushRef="#br0" timeOffset="-17794.52">12107 475 10752,'-9'-20'4032,"6"5"-2177,-4 1-671,4 8 1248,-4 1-288,-2-1-96,-8 6-576,-5 9-192,-1 5-736,7 9 32,0 9 64,0 5-224,3 3 0,3-3-224,10-5-64,0-6-64,0-6 32,16-3-128,1-5-64,12-4-288,-3-2-96,2-3 96,-5-6 96,-3-6 160,-4-5 64,-3-12 64,0-11 64,-4-3-32,-2-9-32,-4 3 32,1 6-32,-1 11 480,-3 6 320,0 23-288,0 11-96,0 6-128,0 15-96,0 6-32,0 2-448,3-3-224,3-2-864,0-9-384,1-4-640,0-5-256,-1-5-1376,4-6-639,3-6-321</inkml:trace>
  <inkml:trace contextRef="#ctx0" brushRef="#br0" timeOffset="-17377.63">12366 360 15232,'0'-12'5695,"0"7"-3071,-3-4-2144,3 6 1344,0 1-704,-3 2-160,-7 2-64,-6 10-32,-7 11-448,1 5 96,2 10 64,4 8-256,6 0-32,7-6-160,6-3-96,7-5-160,6-9-64,4-3-352,2-8-32,7-4-576,0 4-192,4-9-448,-1-3-64,-3-9-576,-3-9-128,-7-1-3423</inkml:trace>
  <inkml:trace contextRef="#ctx0" brushRef="#br0" timeOffset="-17075.32">12499 53 15104,'-4'0'5695,"4"0"-3071,7 34-2208,-4-29 1216,4 28-448,-1 6-64,4 11-256,-1 10-160,1 3-384,0 3-288,-1-3-32,-2-5 64,0-13 32,-1-7-608,-3-6-224,1-9-672,-1-3-320,-3-6-576,-3-5-160,-4-3-3871</inkml:trace>
  <inkml:trace contextRef="#ctx0" brushRef="#br0" timeOffset="-16855.91">12425 366 12288,'-7'-15'4639,"10"10"-2495,10-1-1440,-4 3 1184,5-3-576,2 4-32,6-2-608,1 4-224,-4 0-288,4 0-128,3 0 64,0 0-128,-4 0 0,1 4-608,-7-2-224,-6 1-1248,-3 0-480,-1 6-3455</inkml:trace>
  <inkml:trace contextRef="#ctx0" brushRef="#br1" timeOffset="-19453.31">17691 141 8960,'-6'-11'3328,"6"5"-1792,0 21-608,0-1 1055,-3 15-255,3-4 0,0 7-544,0 11-256,3 6-512,0 6 64,0-1 160,4 0-64,0-2-32,-1-14-32,-3-10 0,0 1-192,0-9-128,8-14 608,1-12-320,1-11-96,3-9-192,4-5-160,-1-7-96,1-2 32,5 5-128,-2 9-32,9 7 96,-6 10 32,3 11-32,-3 10 64,-4 5-32,-5 9-64,-4 6 224,-4 5 96,-2-3 32,0-2 96,-4-6 128,-6-3 96,-4-6-96,-16-2 0,0-4-256,-2-2-128,-4-3-32,-3-1 32,-1-2-384,-2-3-96,2-5-800,1-15-256,6-1-992,6 1-448,11 3-3519,9-3-1857,6 8 4032</inkml:trace>
  <inkml:trace contextRef="#ctx0" brushRef="#br1" timeOffset="-18786.07">18144 210 12032,'3'40'4479,"0"-14"-2431,4-3-1248,-4-8 1216,4 13-672,-1 9-128,0 10-576,1-1-224,-3 2-256,2-2-128,0-8 64,0-7-128,-6-7 0,0-7-832,0-3-352,-9-2-736,3-4-320,-5-8-3487</inkml:trace>
  <inkml:trace contextRef="#ctx0" brushRef="#br1" timeOffset="-18642.45">18067 351 13440,'12'-3'5087,"-9"3"-2751,14-3-1664,-8 3 1248,17 3-608,4 0-32,-1 0-672,0 0-288,-4 0-192,-2-1-192,-3 4 32,-1 0-608,0 3-224,-3 2-480,1 3-128,-8 0-544,1 1-160,-3 8-3487</inkml:trace>
  <inkml:trace contextRef="#ctx0" brushRef="#br1" timeOffset="-18327.18">18361 633 8192,'-6'8'3072,"6"-2"-1664,0 6-800,0-7 928,3 4-64,0-1 159,0 4-351,0-1-64,0-2-672,0 0 96,0 0 96,-3-4 32,0-2 32,0-1 96,0 2 160,0-4-224,0-4-32,-3-4-160,0-6-32,0-10-128,0-4-32,0-6-192,3-7-96,3-5-160,-3 6-64,3 6-64,0 2 0,14 9 160,-1 3 32,6 6-288,1 2-160,-7 6-448,0 3-128,7 9-960,-7 3-384,0 5-1664,4 0-767,-8 12-513</inkml:trace>
  <inkml:trace contextRef="#ctx0" brushRef="#br1" timeOffset="-17794.52">18713 477 10752,'-10'-20'4032,"7"6"-2177,-3 0-671,2 7 1248,-2 2-288,-4-1-96,-6 6-576,-7 9-192,1 5-736,6 9 32,0 9 64,-1 5-224,5 3 0,1-2-224,11-7-64,0-5-64,0-6 32,17-3-128,-1-5-64,13-3-288,-3-4-96,3-2 96,-6-6 96,-4-5 160,-2-6 64,-5-12 64,1-12 64,-3-2-32,-4-9-32,-3 3 32,1 6-32,-1 11 480,-3 6 320,0 23-288,0 11-96,0 7-128,0 14-96,0 5-32,0 3-448,3-2-224,4-4-864,-1-8-384,1-3-640,-1-6-256,0-6-1376,5-5-639,1-6-321</inkml:trace>
  <inkml:trace contextRef="#ctx0" brushRef="#br1" timeOffset="-17377.63">18972 362 15232,'0'-11'5695,"0"5"-3071,-4-3-2144,4 6 1344,0 1-704,-3 2-160,-7 2-64,-6 10-32,-6 11-448,-1 6 96,4 8 64,2 9-256,8 0-32,6-6-160,6-2-96,6-7-160,8-7-64,2-5-352,4-7-32,6-4-576,0 4-192,3-9-448,1-3-64,-5-9-576,-2-8-128,-6-3-3423</inkml:trace>
  <inkml:trace contextRef="#ctx0" brushRef="#br1" timeOffset="-17075.32">19104 55 15104,'-3'0'5695,"3"0"-3071,7 34-2208,-4-28 1216,3 26-448,0 8-64,4 9-256,0 11-160,0 4-384,-1 1-288,1-1-32,-3-7 64,-1-11 32,0-9-608,-3-5-224,1-9-672,-1-3-320,-3-6-576,-3-5-160,-4-3-3871</inkml:trace>
  <inkml:trace contextRef="#ctx0" brushRef="#br1" timeOffset="-16855.91">19030 368 12288,'-7'-14'4639,"10"8"-2495,11 0-1440,-5 4 1184,4-5-576,4 5-32,5-1-608,0 3-224,-2 0-288,2 0-128,4 0 64,0 0-128,-3 0 0,-1 3-608,-5-1-224,-8 1-1248,-2 1-480,0 4-3455</inkml:trace>
  <inkml:trace contextRef="#ctx0" brushRef="#br1" timeOffset="-19453.31">14232 147 8960,'-6'-11'3328,"6"5"-1792,0 21-608,0-1 1055,-4 15-255,4-3 0,0 5-544,0 12-256,4 6-512,-1 6 64,0-1 160,3 1-64,1-4-32,-1-13-32,-2-9 0,-1 0-192,0-10-128,7-13 608,2-12-320,2-11-96,1-9-192,5-5-160,0-7-96,-1-2 32,7 5-128,-3 10-32,9 5 96,-7 11 32,4 12-32,-3 8 64,-3 7-32,-7 7-64,-2 7 224,-5 5 96,-3-2 32,1-3 96,-4-6 128,-6-4 96,-4-5-96,-15-2 0,-1-4-256,-3-1-128,-3-5-32,-3 1 32,-1-3-384,-2-3-96,3-6-800,-1-14-256,7 0-992,7-1-448,9 4-3519,10-3-1857,7 9 4032</inkml:trace>
  <inkml:trace contextRef="#ctx0" brushRef="#br1" timeOffset="-18786.07">14685 216 12032,'3'41'4479,"0"-16"-2431,3-2-1248,-3-8 1216,4 13-672,0 10-128,-1 8-576,1 0-224,-4 2-256,3-1-128,1-10 64,-1-6-128,-6-7 0,0-7-832,0-3-352,-10-2-736,4-4-320,-4-8-3487</inkml:trace>
  <inkml:trace contextRef="#ctx0" brushRef="#br1" timeOffset="-18642.45">14607 357 13440,'13'-3'5087,"-10"3"-2751,13-3-1664,-6 3 1248,15 3-608,5 0-32,-1 0-672,0 0-288,-3 0-192,-3-1-192,-4 5 32,1-2-608,-2 4-224,-1 3-480,-1 2-128,-6 0-544,0 1-160,-4 7-3487</inkml:trace>
  <inkml:trace contextRef="#ctx0" brushRef="#br1" timeOffset="-18327.18">14901 639 8192,'-6'9'3072,"6"-4"-1664,0 7-800,0-7 928,3 4-64,0 0 159,0 2-351,1 0-64,-1-1-672,0-2 96,0 1 96,-3-4 32,0-2 32,0 0 96,0 0 160,0-3-224,0-3-32,-3-6-160,0-5-32,0-9-128,-1-6-32,1-5-192,3-7-96,3-5-160,-3 6-64,4 6-64,-1 2 0,13 9 160,0 3 32,6 6-288,1 2-160,-7 7-448,1 1-128,6 11-960,-8 1-384,2 6-1664,2 0-767,-6 12-513</inkml:trace>
  <inkml:trace contextRef="#ctx0" brushRef="#br1" timeOffset="-17794.52">15253 483 10752,'-9'-20'4032,"6"6"-2177,-4 0-671,3 8 1248,-2 0-288,-3 1-96,-8 5-576,-5 8-192,-1 6-736,7 9 32,0 9 64,0 6-224,3 2 0,3-3-224,10-6-64,0-5-64,0-5 32,16-4-128,1-6-64,12-2-288,-4-3-96,4-3 96,-6-6 96,-3-6 160,-4-5 64,-3-12 64,0-11 64,-4-3-32,-2-10-32,-4 4 32,1 6-32,-1 11 480,-3 7 320,0 22-288,0 11-96,0 6-128,0 15-96,0 5-32,0 3-448,3-2-224,3-4-864,0-8-384,1-3-640,0-6-256,-1-5-1376,4-7-639,3-5-321</inkml:trace>
  <inkml:trace contextRef="#ctx0" brushRef="#br1" timeOffset="-17377.63">15512 368 15232,'0'-11'5695,"0"5"-3071,-3-2-2144,3 5 1344,0 0-704,-3 3-160,-7 3-64,-6 8-32,-7 13-448,1 4 96,2 9 64,4 10-256,6-1-32,7-6-160,6-3-96,7-6-160,6-7-64,4-5-352,2-7-32,7-3-576,0 2-192,4-7-448,-1-4-64,-3-10-576,-3-7-128,-7-3-3423</inkml:trace>
  <inkml:trace contextRef="#ctx0" brushRef="#br1" timeOffset="-17075.32">15645 61 15104,'-4'0'5695,"4"0"-3071,7 35-2208,-4-30 1216,3 27-448,1 8-64,3 9-256,-1 11-160,1 4-384,0 1-288,-1-1-32,-2-6 64,-1-13 32,1-7-608,-4-6-224,1-10-672,-1-1-320,-3-7-576,-3-6-160,-4-1-3871</inkml:trace>
  <inkml:trace contextRef="#ctx0" brushRef="#br1" timeOffset="-16855.91">15571 375 12288,'-7'-15'4639,"10"9"-2495,10 0-1440,-4 4 1184,5-4-576,2 3-32,6 0-608,1 3-224,-4 0-288,4 0-128,3 0 64,0 0-128,-4 0 0,1 3-608,-7 0-224,-6 0-1248,-3 0-480,-1 5-3455</inkml:trace>
  <inkml:trace contextRef="#ctx0" brushRef="#br0" timeOffset="-5687.81">6808 754 8960,'-3'2'3328,"3"-4"-1792,0 4-960,0-2 992,0 0 63,6-5 129,3-7-352,1 1-32,3-15-800,3-6 224,1-2 160,-2-9-320,5-9-32,3 3-352,5 1-160,-2-13-64,4-8 32,-11 6-32,0 5-32,-2 15 32,-8 3 32,4 20-96,-3 14-64,-3 14 128,2 21 96,-3 12-32,-2-10-64,3 1-96,5 11 32,-2 6 32,3-6 0,0-2 0,0 2 0,3-4 0,-7-4 0,5-6 0,-8-3 0,3-3-224,-2-3-96,3-6-256,-10 1-96,0-4-512,0-5-128,0-3-288,0-1-128,-6-4-1727,2-4-737,-3-3 32</inkml:trace>
  <inkml:trace contextRef="#ctx0" brushRef="#br0" timeOffset="-5111.75">6940 458 13824,'7'3'5183,"-4"-3"-2815,9 0-1984,5 0 1184,-1-3-768,7 0-96,3 0-384,3 0-128,3 3-96,-3 0-864,4 0-352,-8 0-1696,4 0-672,-12-3-2207</inkml:trace>
  <inkml:trace contextRef="#ctx0" brushRef="#br1" timeOffset="-123587.27">2012 118 12032,'-15'-12'4575,"15"12"-2495,5 6-1856,5 3 928,3 9-32,12 24 96,2 13-224,-2 5-64,7 12-512,4 9-192,-8 7-64,3-1-96,-13-18 32,-8-10 0,-10-2 96,-7-8-96,-3-1-64,-1-8 0,1-5 32,-5-14-608,2-2-192,-1-19-1312,0-7-512</inkml:trace>
  <inkml:trace contextRef="#ctx0" brushRef="#br0" timeOffset="-21001.9">10559 288 8704,'6'-11'3232,"-12"5"-1728,3-8-544,0 8 992,-8 0-161,-1-3 65,-8-2-512,-2 11-160,-1 0-672,-3 11 160,-3-2 192,-6 8-288,9-8 0,7 8-320,5-2-160,14 7-64,11-1-32,4-1-96,11 0 0,16 0 64,1-3 64,5 4 0,4 1-32,-1 4-64,-12 3 32,-7 0 32,-9-1 64,-7 1 160,-26 0 192,-9-6 192,-4-3 96,-9-6-96,-6 4-32,-5-9-192,1-4 0,-3 1-288,0-6-64,-4 6-320,11-12-64,5-5-512,1-4-256,12-11-1312,8 0-512,5 6-3903</inkml:trace>
  <inkml:trace contextRef="#ctx0" brushRef="#br1" timeOffset="-21001.9">17164 290 8704,'7'-11'3232,"-14"5"-1728,4-8-544,0 9 992,-7-2-161,-3-1 65,-6-4-512,-4 12-160,1 0-672,-4 12 160,-3-4 192,-6 10-288,8-10 0,8 9-320,6-2-160,13 8-64,10-3-32,6 0-96,10 0 0,16 0 64,0-2 64,6 2 0,4 3-32,0 2-64,-13 4 32,-7 0 32,-9-1 64,-7 1 160,-26 0 192,-10-6 192,-2-3 96,-10-6-96,-7 4-32,-3-9-192,0-4 0,-4 1-288,1-6-64,-3 6-320,9-12-64,6-5-512,1-4-256,13-11-1312,6 0-512,6 6-3903</inkml:trace>
  <inkml:trace contextRef="#ctx0" brushRef="#br1" timeOffset="-21001.9">13705 297 8704,'6'-11'3232,"-12"4"-1728,3-7-544,0 9 992,-8-1-161,-1-3 65,-8-3-512,-2 12-160,-1 0-672,-3 12 160,-3-3 192,-6 8-288,8-9 0,9 10-320,4-4-160,14 9-64,11-3-32,4 1-96,11-2 0,16 2 64,0-4 64,7 3 0,3 3-32,-1 3-64,-12 3 32,-7-1 32,-9 1 64,-7 0 160,-26 0 192,-9-7 192,-4-1 96,-9-7-96,-6 4-32,-5-10-192,1-2 0,-3-1-288,-1-5-64,-2 6-320,10-12-64,5-5-512,1-4-256,12-10-1312,8-1-512,5 5-3903</inkml:trace>
  <inkml:trace contextRef="#ctx0" brushRef="#br1" timeOffset="-111378.38">3093 296 6912,'-3'-6'2624,"6"-3"-1408,-3 6-512,0 3 896,0 0-64,0 0 128</inkml:trace>
  <inkml:trace contextRef="#ctx0" brushRef="#br1" timeOffset="-111119.08">3093 281 18239,'7'15'1408,"-7"7"-256,0 0-256,8 3-96,-8 0-192,3 0-32,4 6-192,-7 0 0,7 0-160,-7 1 32,8-7-160,-8-3-64,3-7 0,-3-2-32,0-1 0,0-3 64,0-2-192,0-4 32,0-3-736,0-6-352,-3-7-512,3-2-224,0 1-3807,0 5-1761,3 4 3776</inkml:trace>
  <inkml:trace contextRef="#ctx0" brushRef="#br1" timeOffset="-125435.94">1266 455 8448,'11'-6'3168,"-7"-3"-1728,-1-13-704,-3 6 992,-3-3 159,-1 4 193,-7-10-480,1 3-256,-4 3-768,-7 7 288,-7 8 160,0 14-160,0 9-32,3 3-416,4 2-96,6 2-128,5 2-32,7 6-192,6 4 32,11 2 64,11-2 32,3-5-32,0 5-64,7 3 32,0 3 32,0-6-96,1-5-64,-5-5 128,-10-2 96,-3-11-32,-8 4 0,-6-3 160,-11-1 96,-8-2-128,-6 2-64,1-1 0,-4-3-32,-5-1-64,-7 2-64,2-6 32,-1-6-32,3-6-96,7 1 64,8-2-128,-1-9-32,8-8-64,-5-7 64,8-2-32,4 2 0,3 1-32,3 2 0,4 6 64,8 0 64,2 8-512,1 9-192,3 1-800,0 4-320,-4 0-1632,8 7-735,-1-5-769</inkml:trace>
  <inkml:trace contextRef="#ctx0" brushRef="#br0" timeOffset="-4679.9">7444 386 10624,'-3'-9'3936,"3"7"-2112,-3-7-705,3 3 1281,-3 0-704,0 0-192,0 1-384,-4 2-160,0 0-512,-2 3-128,2 3 0,-12 5 96,-4 10 128,1 5 0,2 3 32,-3 5-160,14 6 0,-4 4-128,13-1 0,0-6-160,13-2-32,3-6-96,3-6-32,4-5 32,6-4 64,10-5-256,-4-1-96,-5-5-704,-7 0-320,-5-5-1152,5-4-416,-7 1-3935</inkml:trace>
  <inkml:trace contextRef="#ctx0" brushRef="#br0" timeOffset="-4275.9">7642 329 9600,'-7'-12'3584,"4"12"-1920,-7 0-448,7-3 1183,-4 3-415,1 0-96,0 0-256,-4 3 0,-6 0-896,-4 6 0,1 8-32,-1 5-32,5 4-32,1 3-128,8 6-64,3 2-128,9 1-32,4-4-160,6-3-96,-3-2-96,6-3 32,4-6 96,3-2 32,3-4-736,-3-6-288,0-1-960,-3-7-416,-5-9-1152,-1-3-544,-4-3-1887</inkml:trace>
  <inkml:trace contextRef="#ctx0" brushRef="#br0" timeOffset="-3931.8">7780 331 9600,'-6'-9'3584,"6"7"-1920,-3 2-384,3 0 1311,-3 0-319,0 2-64,-7 7-448,0 8-224,-3 12-864,0 3 160,3 8 64,7 3-288,3 0-96,3-5-224,7-1-128,3-8-64,3-6 0,-2-6-64,1-3 64,2-8-64,2-6-32,4-8-64,0-7 32,-1-8-32,-3-6 0,-2-2 0,-5-7 0,-2-5-96,-4 3 32,-2 5 0,-1 9-32,-3 4 32,0 5 0,0 5 96,-3 6 64,-1 12 0,1 11 64,0 9-64,3 6 64,3 5-64,4 3-32,0-2-256,2-4-96,0-5-800,2-3-352,-2-9-1280,4-3-480,0-8-3263</inkml:trace>
  <inkml:trace contextRef="#ctx0" brushRef="#br0" timeOffset="-954.49">8030 331 8192,'-7'-2'3072,"7"2"-1664,0 2-928,3 1 832,1 9 224,-1 8 223,0 6-287,0 8-192,4 9-704,0 0 64,-4 3 96,0-6-96,3-11-64,0-3-128,-2-6-32,-1-2-96,1-7-32,-1 0 32,0-2 32,3-6 96,1-6 64,-1-8-224,1-12-96,-1-6-96,1-6 0,-1-8-64,0-3-32,1 6-128,6 6 0,-7 8 0,4 2 64,3 14-32,-3 10-32,-1 8 96,5 9 0,-8 6 224,-3 6 128,3 0-160,1 2-32,-7-2 64,4-3 32,-1-6-96,-3-3-32,0-6-32,0-2-64,3-14 576,3-10-320,0-5-96,4-6-192,0-6 0,3-8 32,3 3 0,-6 2-160,2 4-32,5 8-64,-8 5 64,8 10 64,-4-1 64,-4 18 96,1 6 64,3 7 96,-7 7 32,-3 8 32,8 4 0,-5-4-128,-3 0-96,0-5 0,-3-1 32,0-7-448,0-5-1504,7-4-256,3-9-544,-4-3-160,4-12-3231</inkml:trace>
  <inkml:trace contextRef="#ctx0" brushRef="#br0" timeOffset="-20279.83">10724 360 11904,'-3'6'4480,"-4"-6"-2433,-3 14-1407,7-8 1184,0 14-288,-10 6 32,7 5-384,2 7-160,4 8-576,7-6-224,3-8-64,5-3-32,8-4 0,0-10-64,-7 2-64,7-11 96,3-1 0,3-5-32,-7-11-64,4-3 32,-3-12-32,-1-9 0,-5 1 0,-8-10 0,-2-4 0,-4 5-96,-3 5 64,0 9 96,0 7 32,0 8-128,0 4 32,0 10 128,0 12 64,0 11 64,0 9 64,4 8-160,-1 6-96,3 0-32,0-9 32,1 1-96,0-12-64,-1-1-576,0-7-224,-3-4-992,1-8-480,2 3-1440,1-7-607</inkml:trace>
  <inkml:trace contextRef="#ctx0" brushRef="#br1" timeOffset="-20279.83">17329 362 11904,'-3'6'4480,"-3"-6"-2433,-4 15-1407,7-10 1184,0 15-288,-11 6 32,8 5-384,3 7-160,3 8-576,6-6-224,4-8-64,6-3-32,7-3 0,-1-12-64,-5 3-64,5-11 96,4 0 0,3-6-32,-6-12-64,3-2 32,-4-12-32,1-8 0,-7-1 0,-6-8 0,-4-6 0,-3 6-96,-3 6 64,0 8 96,0 6 32,0 9-128,0 5 32,0 9 128,0 11 64,0 13 64,0 7 64,4 9-160,-1 6-96,3 0-32,1-8 32,0-1-96,-1-11-64,0 0-576,1-9-224,-4-3-992,1-8-480,2 3-1440,0-7-607</inkml:trace>
  <inkml:trace contextRef="#ctx0" brushRef="#br1" timeOffset="-20279.83">13870 368 11904,'-3'7'4480,"-4"-7"-2433,-3 14-1407,7-9 1184,0 16-288,-10 4 32,6 7-384,4 5-160,3 9-576,7-6-224,3-8-64,5-3-32,8-3 0,0-12-64,-7 3-64,7-10 96,3-2 0,3-5-32,-7-12-64,4-2 32,-3-12-32,-1-8 0,-5 0 0,-8-10 0,-3-5 0,-2 6-96,-4 6 64,0 8 96,0 6 32,0 9-128,0 5 32,0 9 128,0 11 64,0 13 64,0 7 64,4 9-160,-1 6-96,3 0-32,0-8 32,1-1-96,-1-11-64,1 0-576,-1-9-224,-3-3-992,1-7-480,2 1-1440,1-5-607</inkml:trace>
  <inkml:trace contextRef="#ctx0" brushRef="#br1" timeOffset="-118943.58">3372 361 13824,'-7'54'5183,"-1"-39"-2815,-9 10-1984,6-9 1184,4 12-544,-11 13-96,1-1-416,-4 14-96,0-4-224,3-7-192,5-2-32,2-7 96,1-9 32,2-3-384,1-6-224,0-1-512,3-6-160,4-12-1696,4-9-1248,3-6-671,0-1 287</inkml:trace>
  <inkml:trace contextRef="#ctx0" brushRef="#br1" timeOffset="-118631.83">3473 627 10880,'-7'3'4128,"7"3"-2241,0 10-575,-4-9 1344,-2 8-928,2 10-320,1 7-416,3 1-192,0-1-416,3-4-32,1-3 0,2-4-128,5-5 32,-1 1-160,5-5 0,2-3-96,1-3-32,0-2-128,-1-8-32,1-2-608,6-7-288,-6-5-640,-4-8-256,-3 1-96,-1 1 32,-10 2-1791,0 9-769,-4 1 928</inkml:trace>
  <inkml:trace contextRef="#ctx0" brushRef="#br1" timeOffset="-118326.95">3375 764 6272,'-10'0'2368,"6"0"-1280,0 0-512,4-3 800,0 1-64,-3-5 0,-1 0 0,1-1 31,-1-2-735,-3-3 288,3 1 160,1 0-128,-1-4 0,8 4 32,-4-1 32,0 0-448,11 4-160,-4-1 32,7 5 96,-3 5 32,6 3-32,1-1 0,-1 2 0,8-1-128,-1 0-64,4 0-192,-6-3-96,-1-3-96,-4-3-32,1-3-736,-4-7-320,-3-3-960,-5 4-416,4 2-64,-6 7-31,0 6-2497</inkml:trace>
  <inkml:trace contextRef="#ctx0" brushRef="#br1" timeOffset="-124624.11">1604 390 10240,'-4'-19'3872,"4"19"-2112,0 3-705,0 0 1217,-4 7-352,-2 5 0,-6 10-544,-1 16-128,-1 6-704,3 12-128,5 3-32,2 1-224,4-10-32,4-13-64,2 1 32,8-9-224,4-1 32,0-6-384,3-7-96,0-4-704,-3-14-288,3 0-576,0-7-192,3-9-2271,1-15-2145,0-10 2368</inkml:trace>
  <inkml:trace contextRef="#ctx0" brushRef="#br1" timeOffset="-124319.88">1913 468 12032,'-18'12'4479,"8"10"-2431,-8 25-992,18-41 1408,-7 19-768,-3 25-192,-4 4-672,7-5-256,7-8-352,3-6-32,7-5 128,5-4-192,3-5-64,-5-1-128,2-9-32,-2-1-576,1-3-288,0-7-1120,-10-4-448,3-9-1280,-3-8-543,-8-8-353</inkml:trace>
  <inkml:trace contextRef="#ctx0" brushRef="#br1" timeOffset="-124115.38">1702 693 12160,'-3'9'4575,"9"1"-2495,12-1-1376,-8-7 1184,18-2-1056,8 0-352,3-2-896,0-1-384,5-6 416,10-5-3136,-9 14-1279</inkml:trace>
  <inkml:trace contextRef="#ctx0" brushRef="#br1" timeOffset="-106271.8">4960 402 10496,'4'0'3936,"13"4"-2112,1 8-993,-12-5 1089,5 2-192,-1 9 96,5 13-736,-12 10-256,4 12-512,0 6 0,-4 4 96,1-17-96,0-4 64,-4-5-96,0 0 0,-4-2-160,0-4-96,-3-3 0,-3-6-32,-4 0-512,-4-7-128,1-5-1376,-1-3-544,5-5-3935</inkml:trace>
  <inkml:trace contextRef="#ctx0" brushRef="#br1" timeOffset="-108514.42">4088 452 7296,'4'-18'2816,"-4"9"-1536,0 2-448,0 7 992,0 0 32,-4 0 159,1 3-351,-7 3-128,-8 7-864,-3 9 160,-1 12 64,2 7-64,2 9-32,3 6-288,5 0-96,10-6-224,0-9-64,14-4-64,4-3 32,-7-6-64,13 0 64,1-9-64,3-6-32,4-9 96,2-8 0,5 1-128,0-7 32,-11-15-288,-3-12-64,-1-17 128,-10-2 32,0-6-96,-14 6 32,-7 12 192,-4 0 96,-5 4 160,-9 9 32,-3 6 96,-4 3 128,0 16-192,-3 6 0,0 6-128,3-6-96,4 9 0,7 0-32,3 7-96,7 3 64,11 3-32,8 0 0,5-1 64,5-5 0,7-3-160,7-4-32,3-7-480,4-4-192,-1-5-832,-2-2-288,-8 3-928,0 0-319,3 3-1793</inkml:trace>
  <inkml:trace contextRef="#ctx0" brushRef="#br1" timeOffset="-107165.51">4563 483 9472,'-4'-9'3520,"4"9"-1920,0 0-736,0 0 1087,0-6-191,-3 6 96,-4 0-512,-4 6-160,-6 7-672,-1 12 256,-3 6 160,4 10-192,2 5-32,5 4-352,-1 1-64,11-8-160,0-6-96,0-2-96,11-1-32,-1-6-160,5-6 0,-2-3-576,5-4-256,-1-5-768,-3-7-288,0-6-1312,4 0-607,0-6-801</inkml:trace>
  <inkml:trace contextRef="#ctx0" brushRef="#br1" timeOffset="-106834.39">4763 430 10880,'-10'4'4032,"10"-4"-2177,-11 6-1311,11-6 1056,-7 15-192,-4 17 128,0 5-384,5 13-64,-1 3-608,3 4 128,4-4 64,0-13-224,4-15-96,-1-3-64,4 0 32,0-3-160,7-4-96,4 4-128,0-7 32,0-2-256,-2-7-64,2-3-512,0 0-256,-5-7-384,-1-2-192,-2 0-64,-4-4-32,-2 1-3583</inkml:trace>
  <inkml:trace contextRef="#ctx0" brushRef="#br1" timeOffset="-106446.33">4626 671 12288,'4'0'4575,"9"0"-2495,5 0-1664,-8 0 1056,8 0-768,3 0-224,4 0-288,0-4-160,-4 4 0,-1-2-960,2-1-416,-1 0-1696,0-4-703,-4 7-865</inkml:trace>
  <inkml:trace contextRef="#ctx0" brushRef="#br1" timeOffset="-123259.14">2535 524 13440,'-3'6'5087,"6"13"-2751,4 19-2304,-4-23 1024,5 10-160,-1 7 96,3 4-448,1 2-256,-1 3-160,0-6-256,-2-7 0,-1-7-928,-4-2-352,-3-3-672,-3-3-256,-4-2-3103</inkml:trace>
  <inkml:trace contextRef="#ctx0" brushRef="#br1" timeOffset="-123028.18">2468 662 13440,'0'3'5087,"11"-1"-2751,3 2-2304,-3-4 960,10 0-672,7 0-96,0 3-1024,3 0-320,8-3-4799,0 3-2177</inkml:trace>
  <inkml:trace contextRef="#ctx0" brushRef="#br0" timeOffset="-24233.09">5532 941 6784,'-4'0'2624,"4"-3"-1408,0 6-864,0-3 736,0 0-288,0 1 0,0 5-32,0 2 64,0 1-448,0 1 128,0 5 63,0 5-127,0 8 0,0 2 0,0 10 64,0 5-160,0 2-32,0-2-64,0-3 64,0 6-160,0 2-32,4 0 0,-1 5 0,-3-1 0,5-1 64,-3-8-160,2 0-32,-2 2 64,-2-2 96,0 6-64,0-3-64,0 1 0,0 1-32,0-8-96,0-4 64,0 5 32,0-1 64,0-2-32,0-3 64,0 1-64,0 2-32,4 0 32,-4-3-32,0-3 0,0-1 0,0-3 64,-4 1 32,2 1-32,-2 0-64,2-2 32,-1 1-32,1-2-96,2 3 64,0-4 32,0 0 64,0-1-32,0 1 64,0-3-64,0 0-32,0-5 32,0-3-32,0-2 0,-3 0 64,-1 2 32,2 1 32,-1 2-64,1 0-64,-2-3 32,4 1-32,0-3 0,0-3 0,0 1 0,0 0 0,0-1 0,0 1 0,0-2 0,0-1 0,0 1 0,0 1 0,0-2 0,0 3 0,0-3 0,0 0 0,0 3 0,0-3 64,0-1-32,0 4-32,0-4 32,0 1 32,0-2-32,0 2-32,0 0 32,4-2-32,-4-3 0,0 0 0,0 0 0,0 0 0,0-3 0,0 0 0,0 1-96,0 0 64,0-3-192,0 0 0,0 0-896,0 0-384,2-6-1311,3-1-641,4 0-960</inkml:trace>
  <inkml:trace contextRef="#ctx0" brushRef="#br2" timeOffset="55156.91">228 1074 9728,'-2'-10'3680,"4"7"-1984,-2 3-864,0 0 1151,6 3-223,3 1 0,2 2-352,3 2-64,0 9-768,3 10-64,-4 8-32,2 5-192,-1 5-96,3 0 32,-1-5 0,1-13 32,-2-2 0,-1-2-64,-3-6 32,0-3-64,0-5 64,1-2 0,-1-4 96,1-6-96,-5-6-64,5-20-64,1-5-96,-1-14-64,-1-2 32,1 6 32,-4-4 64,6 3-448,-9 2-224,5 8 320,-5 8 128,0 7-32,-2 3 0,-3 2-544,3 5-256,0 5-320,-3 5-128,0 8-448,0 4-96,0 1-3711</inkml:trace>
  <inkml:trace contextRef="#ctx0" brushRef="#br0" timeOffset="-15033.09">5521 985 5632,'-6'0'2176,"6"0"-1152,0-2-480,0 2 704,0 0-352,0 0-32,0 0-224,0 0-96,6 0-288,-6 0 32,0 2 64,5 1 0,4-1 96,-4 1-96,9-1-32,-3 1 0,6-1 31,-3 1-31,0 2 32,1 0-128,-1 2 32,-3 1-160,14 2-64,-6 0 64,10 2 0,-4 0 32,0 3 0,-2-2 0,5 5 0,-3-3 0,6 2 0,-6-2 0,1 6 64,-6-5-160,5 4-96,-3-2 32,3 2 64,-2-5 0,5 3 64,-3-3-128,-2-3-64,-4-2 128,1 0 32,0-3 0,-6 1-64,0 0 32,1-3-32,-2-1 64,-5 2 32,3-1-32,-2-3-64,2 0 32,-6 1-32,5 0 0,-8-2 0,4 2-96,0 0 64,-6-1-192,5-2 0,-5 0-256,0 0-32,0 0-576,0 0-159,0 0-2753,3 6-1824,-3-2 2368</inkml:trace>
  <inkml:trace contextRef="#ctx0" brushRef="#br0" timeOffset="-24233.09">7809 1075 6784,'-4'0'2624,"4"-3"-1408,0 6-864,0-3 736,0 0-288,0 2 0,0 3-32,0 3 64,0 2-448,0 0 128,0 5 63,0 4-127,0 9 0,0 2 0,0 11 64,0 3-160,0 4-32,0-4-64,0-1 64,0 4-160,0 3-32,4 0 0,-2 5 0,-2 0 0,5-3 64,-2-6-160,0-2-32,-1 4 64,-2-3 96,0 5-64,0-2-64,0 1 0,0 1-32,0-7-96,0-6 64,0 6 32,0-1 64,0-2-32,0-2 64,0-1-64,0 3-32,4 0 32,-4-2-32,0-4 0,0-1 0,0-3 64,-4 0 32,2 2-32,-1 1-64,0-3 32,0 0-32,1 0-96,2 2 64,0-5 32,0 1 64,0 0-32,0-1 64,0-2-64,0 0-32,0-5 32,0-2-32,0-3 0,-2-1 64,-2 4 32,1 0 32,0 1-64,1 1-64,-1-2 32,3 0-32,0-3 0,0-4 0,0 3 0,0-2 0,0 1 0,0-1 0,0 0 0,0-2 0,0 0 0,0 3 0,0-3 0,0 2 0,0-2 0,0 1 0,0 1 0,0-2 64,0 0-32,0 2-32,0-2 32,0 0 32,0-2-32,0 2-32,0 0 32,3-2-32,-3-4 0,0 1 0,0 1 0,0-2 0,0-1 0,0-1 0,0 0-96,0 1 64,0-3-192,0 0 0,0 0-896,0 0-384,2-5-1311,4-3-641,2 1-960</inkml:trace>
  <inkml:trace contextRef="#ctx0" brushRef="#br0" timeOffset="-15033.09">7797 1120 5632,'-6'0'2176,"6"0"-1152,0-2-480,0 2 704,0 0-352,0 0-32,0 0-224,0 0-96,6 0-288,-6 0 32,0 2 64,5 0 0,4 1 96,-4 0-96,10-2-32,-5 2 0,8 0 31,-4-1-31,-1 4 32,2-2-128,-1 3 32,-3 1-160,14 2-64,-6 0 64,10 3 0,-4-1 32,0 3 0,-2-2 0,5 4 0,-3-1 0,7 0 0,-7 0 0,0 4 64,-5-4-160,5 5-96,-2-3 32,2 1 64,-3-4 0,7 3 64,-4-3-128,-3-2-64,-2-3 128,-1 0 32,2-3 0,-8 1-64,1 0 32,1-4-32,-2 1 64,-4 0 32,2 0-32,-3-3-64,3 1 32,-5-1-32,3 1 0,-7-1 0,4 1-96,0-1 64,-6 1-192,6-3 0,-6 0-256,0 0-32,0 0-576,0 0-159,0 0-2753,2 5-1824,-2 0 2368</inkml:trace>
  <inkml:trace contextRef="#ctx0" brushRef="#br2" timeOffset="56086.91">644 1139 12288,'-2'-5'4639,"4"5"-2495,-2-3-1312,0 3 1344,0 0-1344,0 0-416,0 0-1024,0 0-416,0 0 512,9 0-896,-3 5-224,-1 5-3775</inkml:trace>
  <inkml:trace contextRef="#ctx0" brushRef="#br2" timeOffset="58236.91">667 1293 7552,'-3'-7'2880,"3"4"-1536,-3 1-1568,3-4 2912,0 2-736,0 1-129,0 1-159,0 4-992,0-2 320,0 7 192,3 1-224,-3 5-64,0 5-256,3 1 0,-3 6-288,3-2-128,0-6-128,-1-4 0,-2-1-64,0-2-32,0 1 32,0-4 32,0 0-320,0-2-64,0 0-544,0-2-192,0-1-416,-2-2-192,-1 0-1440,3 0-575,-6-5-1153</inkml:trace>
  <inkml:trace contextRef="#ctx0" brushRef="#br2" timeOffset="58706.91">757 1301 9216,'-4'-2'3520,"4"-1"-1920,0 3-896,0 0 991,0 3 1,4 2 192,-1 5-576,-3-1-224,3 6-608,-1 5 32,-2-7 64,3 2-192,-3 3 32,3-7-128,0 0 0,-3-4-96,0 1-32,0-3-96,0 0 32,0-3-64,0 1-32,0-1 32,0 1 32,0-3 160,0 0 128,0 0-192,0-5-32,3-3-64,-1-2 32,4-7-128,-1 0-64,5-4 128,-3 4 32,1 2 0,4 2-64,0 6 32,-1-2 32,0 3-32,-3 4-32,1 2 96,-1 5 0,0 2 32,-2 0 64,3 4-96,-1 3-64,1 2 64,-4 0 0,0 2 96,1-11 32,0 1-96,-3 0-96,-3-1-96,3 1 32,-1-1 32,1-2 64,3-2-544,-3-1-192,2 1-1088,1-3-480,2 0-2496,1-5-1087,-4-8 639</inkml:trace>
  <inkml:trace contextRef="#ctx0" brushRef="#br0" timeOffset="-10003.09">5852 1402 7680,'2'-2'2880,"-2"-1"-1536,4-1-736,-2 1 928,-2 3-416,0 0 0,0 0-161,3 0-31,-3 0-512,3 0 320,0 3 128,-3 1-32,3 7-32,0 6-160,-1 3-64,-2 5-128,3 3-32,0-2-224,-3 2-128,0 2-32,0 0 32,0-2-32,0-5 64,0-1-64,0-5-32,0-3-128,0-3-64,0-4-416,0 1-96,0-2-256,-3-9-1248,0-2 0,1-3-3167</inkml:trace>
  <inkml:trace contextRef="#ctx0" brushRef="#br0" timeOffset="-9623.09">5736 1533 9472,'-2'0'3520,"2"0"-1920,-3 0-960,3 0 959,5 0-95,4 0 128,2 0-352,4 0-128,4 0-640,1 0 160,-1 0 192,-1 0-416,-2 0-64,4 0-256,-1 0-96,1 0-352,0-3-128,-6 3-768,3-6-256,0 1-1216,-1 1-447,-1-2-2145</inkml:trace>
  <inkml:trace contextRef="#ctx0" brushRef="#br0" timeOffset="-12133.09">6313 1402 5760,'0'0'2176,"5"-2"-1152,-5-1-480,0 3 640,0 0-256,0 0-64,0 0-128,0 0 0,0 0-416,0 0 32,0 3 64,0-1-96,0 4 64,0 1-96,0 3 0,0 2-97,0 8 33,0-5 0,0 6 96,0-2-32,0 6 0,0 0-32,0 3 0,0 2-64,0-2-32,0-1-32,0-5 0,6 1-64,-6-1 32,0 6-64,0 1-32,0-1 32,-3 0-32,3 2 0,0-1 64,0 2-32,0-1 64,0 2-64,0-2-32,0-3 32,0-2-32,0-5 0,0 3 0,0-1 64,-3 3 32,1 0 32,2-3 0,0 1-64,0-3-64,0 0-64,0 0 32,0 2 32,0 2 64,0-3-96,0 2 0,2 0 96,-2-4 32,0 4-128,0-6 32,0-2 64,0-2 32,0 0-128,0-4 32,0 1 0,0 2 0,0 4 0,0-4 0,0-2 0,0 3 0,0 2 64,0-3 32,0-2-128,0 5-32,0-5 96,0 1 32,0 0-96,0 2-32,0 0-64,0-1 96,0 0 64,0 1 128,0 3-224,0-2 0,0 1 0,0-3 32,0 1 96,0-3 96,0 0-64,0 2-128,0 1 0,0-5 32,0 2 64,0-1-32,0-1-32,0 2 32,0-5-32,0 0 0,0 0 0,0-3-96,0 1 0,0-1-576,0 1-224,0-3-800,3-8-3935</inkml:trace>
  <inkml:trace contextRef="#ctx0" brushRef="#br0" timeOffset="-24233.09">11803 1471 6784,'-4'0'2624,"4"-3"-1408,0 6-864,0-3 736,0 0-288,0 2 0,0 3-32,0 3 64,0 1-448,0 1 128,0 5 63,0 5-127,0 8 0,0 2 0,0 10 64,0 5-160,0 3-32,0-4-64,0-2 64,0 6-160,0 2-32,4 0 0,-2 5 0,-2 0 0,6-3 64,-4-7-160,1 0-32,0 3 64,-3-4 96,0 7-64,0-3-64,0 1 0,0 1-32,0-8-96,0-4 64,0 5 32,0-1 64,0-2-32,0-3 64,0 1-64,0 2-32,4 0 32,-4-3-32,0-2 0,0-3 0,0-2 64,-4 1 32,1 1-32,0 1-64,1-4 32,-1 2-32,0-2-96,3 4 64,0-6 32,0 1 64,0-1-32,0 1 64,0-3-64,0 0-32,0-5 32,0-3-32,0-2 0,-2 0 64,-2 2 32,2 1 32,-1 2-64,0 0-64,0-3 32,3 1-32,0-3 0,0-3 0,0 1 0,0 0 0,0-1 0,0 1 0,0-2 0,0 0 0,0-1 0,0 2 0,0-2 0,0 3 0,0-3 0,0 0 0,0 3 0,0-3 64,0-1-32,0 4-32,0-4 32,0 1 32,0-2-32,0 2-32,0 1 32,3-4-32,-3-2 0,0 0 0,0 0 0,0 0 0,0-3 0,0 1 0,0-1-96,0 1 64,0-3-192,0 0 0,0 0-896,0 0-384,3-5-1311,2-3-641,4 1-960</inkml:trace>
  <inkml:trace contextRef="#ctx0" brushRef="#br2" timeOffset="53936.91">46 1496 8960,'-3'0'3328,"3"0"-1792,-6 0-1152,4 0 832,-1 0 191,0 2 193,-2 4-384,-1-1-96,3 2-640,0 0-64,3 0-64,0 1-192,6-1-32,2-1 128,3-4 96,1-2-128,1 0-64,2-2-160,-4-4 0,0 2 0,-2-3 64,-1-1-32,-2 1-32,-4-1 32,-2 1 32,-5-1 32,-3 3 96,-4 0-32,-1 2 0,-1 3-32,-1 3 64,1 2 32,3 2 96,-1 6-160,4 2-32,3 0 0,2 0 64,3 0-96,5-3-64,4-2 64,5-2 0,0-3-128,2-3 32,1-2 0,-3-2 64,-3-3-96,-2-3 0,-3-2 32,-3-2 64,-6-3-32,-3 3-32,-3-2 32,-2 5-32,-3 2 0,1 2 0,-2 5 128,1 2 160,3 6-96,3 2 64,-1 2-224,4 0-96,2 3-320,3-2-96,6-6-1376,5-4-544,3-6-4191</inkml:trace>
  <inkml:trace contextRef="#ctx0" brushRef="#br0" timeOffset="-15033.09">11791 1516 5632,'-5'0'2176,"5"0"-1152,0-3-480,0 3 704,0 0-352,0 0-32,0 0-224,0 0-96,5 0-288,-5 0 32,0 3 64,6-1 0,2 0 96,-2 1-96,8-1-32,-3 1 0,6-1 31,-3 1-31,-1 2 32,2 0-128,-1 2 32,-3 1-160,14 2-64,-5 0 64,9 3 0,-4-2 32,0 4 0,-2-2 0,5 5 0,-3-3 0,6 2 0,-6-2 0,1 6 64,-7-5-160,6 4-96,-2-2 32,2 2 64,-2-5 0,5 3 64,-3-3-128,-2-3-64,-4-2 128,1 1 32,0-4 0,-7 0-64,1 1 32,1-3-32,-1 0 64,-6 0 32,3 0-32,-2-3-64,2 0 32,-6 1-32,5 0 0,-8-2 0,3 3-96,2-2 64,-7 0-192,5-2 0,-5 0-256,0 0-32,0 0-576,0 0-159,0 0-2753,2 6-1824,-2-2 2368</inkml:trace>
  <inkml:trace contextRef="#ctx0" brushRef="#br0" timeOffset="-10003.09">8128 1537 7680,'3'-3'2880,"-3"1"-1536,3-3-736,-1 2 928,-2 3-416,0 0 0,0 0-161,3 0-31,-3 0-512,4 0 320,-1 3 128,-3 2-32,2 5-32,1 7-160,-1 4-64,-2 4-128,4 2-32,-2 0-224,-2 1-128,0 1-32,0 2 32,0-4-32,0-4 64,0 0-64,0-7-32,0-1-128,0-5-64,0-2-416,0 0-96,0-3-256,-2-8-1248,-2-2 0,2-2-3167</inkml:trace>
  <inkml:trace contextRef="#ctx0" brushRef="#br0" timeOffset="-9623.09">8013 1667 9472,'-3'0'3520,"3"0"-1920,-3 0-960,3 0 959,6 0-95,2 0 128,3 0-352,4 0-128,5 0-640,-1 0 160,1 0 192,-3 0-416,-1 0-64,4 0-256,-1 0-96,1 0-352,0-3-128,-6 3-768,4-5-256,-2 0-1216,0 0-447,-1 0-2145</inkml:trace>
  <inkml:trace contextRef="#ctx0" brushRef="#br0" timeOffset="-12133.09">8589 1537 5760,'0'0'2176,"6"-3"-1152,-6 1-480,0 2 640,0 0-256,0 0-64,0 0-128,0 0 0,0 0-416,0 0 32,0 2 64,0 1-96,0 2 64,0 2-96,0 3 0,0 3-97,0 6 33,0-4 0,0 6 96,0-1-32,0 5 0,0 0-32,0 2 0,0 3-64,0-2-32,0 0-32,0-7 0,5 2-64,-5 0 32,0 4-64,0 3-32,0-3 32,-2 1-32,2 2 0,0 0 64,0 0-32,0 0 64,0 3-64,0-3-32,0-3 32,0-2-32,0-6 0,0 4 0,0 0 64,-3 2 32,0 0 32,3-3 0,0 0-64,0-1-64,0-2-64,0 2 32,0 1 32,0 1 64,0-1-96,0 1 0,3-1 96,-3-2 32,0 2-128,0-4 32,0-3 64,0-3 32,0 1-128,0-3 32,0 0 0,0 2 0,0 3 0,0-2 0,0-3 0,0 2 0,0 3 64,0-2 32,0-3-128,0 5-32,0-5 96,0 0 32,0 2-96,0 0-32,0 2-64,0-3 96,0 2 64,0-1 128,0 4-224,0-1 0,0 0 0,0-3 32,0 1 96,0-4 96,0 1-64,0 3-128,0-1 0,0-4 32,0 2 64,0 0-32,0-2-32,0 2 32,0-6-32,0 2 0,0-1 0,0-3-96,0 0 0,0 1-576,0 0-224,0-3-800,3-8-3935</inkml:trace>
  <inkml:trace contextRef="#ctx0" brushRef="#br2" timeOffset="-184550.19">74 1561 7680,'-6'0'2880,"-1"0"-1536,-1-2-736,8 2 928,-3 0-416,-2 0-64,5 0-129,0 0-31,0 0-480,0 0 160,0 0 160,0 0-96,0 0 0,0 0-64,0 0 0,0 0-160,5 0-96,2 0-96,1 0 0,1 0-128,3 0-64,-1-4 64,3 4 64,-3 0-224,7 0 0,0 0 192,8 4 160,6-4-128,0 0-96,1 2-32,5-2 32,2 0-32,10 4-32,3-4 32,-5-4-32,2 2 0,-9-2 64,9 4-96,6 0-64,-6 0 128,-10 4 32,10-2-96,-2 2 32,1-4 0,12 3 0,-11-3 0,-2 0 64,-7 0-96,8-3 0,8-1 32,-3 2 0,-9 2 64,4 0 32,4 0-128,13 0-32,-9 0 32,-3 0 0,-7 0 32,7 0 64,0 0-32,-2 0 64,2 0-128,-9 0 0,7 0 32,5 2 0,5-2-96,-9 0 64,-3 0 32,-5 0 0,0 0 0,-1 0 0,2 0-96,-2 0 64,-7 0 96,4 7 32,0-7-32,7 0-64,2 0 32,2 2 32,-7-2-96,1 0 0,-1 0 32,3 0 64,1 0-96,-3 0 0,-2 0 96,-2 4 32,6-4-32,10 3-64,-1-3-64,-4 0 32,-4-3 32,0 3 0,0-4 0,4 4 64,1 0-96,-9 4 0,4-1 32,4 0 64,0-3-32,4 4-32,-4-4 32,-4 3-32,1-3-96,2 2 64,-2-2 32,0 0 0,-10 0 0,4 3 0,6 1 0,3-4 64,12 2-96,-3-2 0,-10 0 32,-10 0 64,-2 0-96,-2 0 0,-2 0 32,1 0 64,-1 0-32,-4 0 64,-3 0-128,-4 0-64,0-2 64,4-2 0,-4 4 32,2 0 64,2 4-32,-13-4-32,1 0 32,4 0 32,10 0-32,2 0 64,-4 0-64,-1 0-32,-7 0 32,0 0-32,0-4 0,-1 4 64,0 0-96,0 0-64,1-5 128,-5 5 32,5 0-96,-4 0 32,-1-3 0,1 3 0,-6-4 0,-3 4 64,9 0-32,-13 0-32,3-3 32,7 6-32,-6-6-96,-8 3 64,0 0 32,0 0 0,0 0 0,7 3 64,-3 1-32,5-1 64,-9-3-128,12 0 0,-5 0 32,3 0 0,-10 0-96,0 0 64,0 0 32,0 0 64,0 0-96,0 0-64,0 0-32,12 5 0,-12-5 0,8 0 0,-8 0-64,0 0 32,0 0-256,0 0-128,0 0-576,13 0-224,-6 0-3167,5-5-1441,-3-12 1568</inkml:trace>
  <inkml:trace contextRef="#ctx0" brushRef="#br2" timeOffset="-153670.19">1558 1615 6400,'0'0'2464,"0"-4"-1344,0 2-384,0 2 768,0 0-352,0 0-96,0 0-64,0 0 95,0 0-607,-3 0 448,-4 0 160,7 0 128,-7 2 128,-1 2-384,8-1-96,-3 3-384,3 0-128,0 1-192,3-1-64,5-3 32,-1-1 0,3-2-64,-2-2 32,2-1-64,3-3-32,-2-1 32,-4 1 32,-7 0 96,0 3 64,-7-3-96,7-5-32,-6 0 96,-6 1 96,6 7 64,-4 6 96,-1 0-32,-3 4 64,3-2-128,-2 5-32,8-1-128,-1 4-32,6 0-96,6-2 32,-1 3 0,1-2 32,4-2-160,5-8 32,-5-2 0,-2-6 64,2-4-32,3 2-32,-8-6 32,-5 3 32,0-2-32,-5 0 64,-2 0 0,7 2 32,-6 1 0,-4 7 64,2 3-256,5 6-96,-4 1-544,0 2-192,7 4-1824,0 2-672,14 4-3615</inkml:trace>
  <inkml:trace contextRef="#ctx0" brushRef="#br2" timeOffset="52076.91">6319 1599 7424,'-3'3'2816,"3"-3"-1536,0 0-992,0 0 704,0 0-256,5 0-32,1 0-320,2 0-96,4 0-160,-2 0 128,2 0 128,-1 0 0,3 0 95,6 3-127,5-2 32,7-1-224,0 0-32,0 0-64,-2 0 32,5 0-64,1 0 64,-3 0 0,-1 0 32,1 3 0,-7 0 0,-3-3 0,4 0 0,-1 0-160,2 0 32,8 2 0,1-2 64,-3 0-32,-1 0-32,-2 0 32,0 0 32,-6 0-96,4 0 0,1 3 96,-7-3 32,-4 0-32,10 0-64,-7 0 96,3 0 0,-2 0-32,5 0 32,-8 0-64,8 0 64,14 0-64,-8-3-32,-9 3 32,4 0-32,-10 3-96,6-3 64,-8 5 32,3-5 0,-7 0 0,1 0 0,1 0 0,-2 0 64,-1 0-32,2 0-32,0 0 32,0 0-32,0 0-96,0 0 64,-2 0 32,-4 0 0,1 0 0,-4 0 0,1 0 0,-1 0 64,-3 0-256,-2 0-32,0 0-448,0 2-192,0 1-831,0-1-289,0 1-416,0 2-192,7-5-512</inkml:trace>
  <inkml:trace contextRef="#ctx0" brushRef="#br2" timeOffset="-179590.19">1594 1674 5632,'-5'-4'2112,"10"-1"-1152,-5 2-352,0 3 736,0 0-192,0-7 64,0 4-288,0 3-96,0-6-448,0 6 320,0 0 159,0-7-191,0 5 32,0 2-224,0 0-32,0 0-64,0 0 64,0 0-96,0 2-32,0 5 64,0 2 96,0 3-64,0 5 64,-5 4-64,-2 1 0,7 9 32,0 10 64,0-1-160,7 1-32,-7 0-64,-7-4 0,7-6 0,-6 1 0,2-4-64,-2 2-32,6-2-96,0 1-64,0-4 32,0 0 32,0 0-32,0-6-32,0 0 32,0 0 32,0-4-32,0-3-32,0-3 32,3 1-32,-6 3 0,3-3 0,0-5 0,0 1 64,0 1-32,0-4-32,0 0 32,0 1-32,0-2 0,0 1 64,0 0 32,0-3 32,6 0 64,-6 0 32,4 0-32,9-3-32,-2 3-96,7-3 32,0 3 0,0 0 32,6 0-64,1 0 32,3-2-64,-7 2-32,-1 0 32,2-4-32,3 1 64,6 0 32,4-1-32,0 1 32,-3 3-64,-4-2-32,-3 2 32,3 0-32,-1 2 0,6-2 64,-5 3-96,0-3 0,0 0 32,-3-3 64,-1 3-96,-2 0 0,-6 0 32,-1 0 0,-2 0 0,2 0 0,-5 0 0,1 0 64,0 0-96,-1 0-64,-2 0 128,-2 0 32,1 0-96,0 0 32,1 0 0,-5 0 64,0 0-32,-3 0-32,0 0 32,0 0-32,0 0 0,0 0 0,0 0-96,0 0 0,4 0-224,-4 0-128,0 0-672,0 0-256,0 0-1728,3 7-736,-10-1-2207</inkml:trace>
  <inkml:trace contextRef="#ctx0" brushRef="#br1" timeOffset="-24233.09">15259 1685 6784,'-3'0'2624,"3"-3"-1408,0 6-864,0-3 736,0 0-288,0 2 0,0 3-32,0 3 64,0 1-448,0 2 128,0 3 63,0 6-127,0 8 0,0 2 0,0 11 64,0 3-160,0 4-32,0-4-64,0-1 64,0 4-160,0 3-32,3 0 0,0 5 0,-3 0 0,5-3 64,-2-6-160,0-2-32,-1 4 64,-2-4 96,0 7-64,0-3-64,0 1 0,0 1-32,0-8-96,0-4 64,0 5 32,0-1 64,0-2-32,0-2 64,0-1-64,0 3-32,4 0 32,-4-3-32,0-2 0,0-2 0,0-4 64,-4 2 32,2 1-32,-1 1-64,0-4 32,0 2-32,1-1-96,2 2 64,0-5 32,0 1 64,0 0-32,0-1 64,0-2-64,0 0-32,0-5 32,0-2-32,0-4 0,-3 1 64,0 2 32,0 1 32,0 2-64,1 0-64,-1-2 32,3 0-32,0-4 0,0-2 0,0 1 0,0 0 0,0-1 0,0 1 0,0-1 0,0-2 0,0 0 0,0 3 0,0-3 0,0 2 0,0-2 0,0 1 0,0 1 0,0-2 64,0 0-32,0 2-32,0-3 32,0 2 32,0-4-32,0 4-32,0-1 32,3-2-32,-3-4 0,0 1 0,0 0 0,0 0 0,0-3 0,0 1 0,0-1-96,0 1 64,0-3-192,0 0 0,0 0-896,0 0-384,2-5-1311,4-3-641,2 1-960</inkml:trace>
  <inkml:trace contextRef="#ctx0" brushRef="#br1" timeOffset="-15033.09">15248 1730 5632,'-6'0'2176,"6"0"-1152,0-3-480,0 3 704,0 0-352,0 0-32,0 0-224,0 0-96,6 0-288,-6 0 32,0 3 64,5-1 0,4 0 96,-4 2-96,9-3-32,-3 2 0,6 0 31,-2-1-31,-2 3 32,2 0-128,-1 2 32,-3 1-160,14 2-64,-6 0 64,10 3 0,-4-1 32,0 2 0,-2 0 0,5 3 0,-3-1 0,6 0 0,-6 0 0,1 4 64,-6-4-160,5 5-96,-3-3 32,4 1 64,-4-4 0,6 3 64,-3-3-128,-2-3-64,-3-1 128,-1-1 32,1-3 0,-6 1-64,0-1 32,1-2-32,-2 0 64,-4 0 32,2 0-32,-3-3-64,3 1 32,-5-1-32,3 1 0,-7-1 0,4 1-96,0-1 64,-6 1-192,5-3 0,-5 0-256,0 0-32,0 0-576,0 0-159,0 0-2753,3 5-1824,-3 0 2368</inkml:trace>
  <inkml:trace contextRef="#ctx0" brushRef="#br0" timeOffset="-24233.09">2450 1749 6784,'-4'0'2624,"4"-4"-1408,0 8-864,0-4 736,0 0-288,0 1 0,0 5-32,0 1 64,0 3-448,0 0 128,0 5 63,0 4-127,0 10 0,0 0 0,0 12 64,0 3-160,0 4-32,0-3-64,0-3 64,0 6-160,0 2-32,4 0 0,-2 4 0,-2 1 0,5-2 64,-2-8-160,0-1-32,-1 4 64,-2-3 96,0 6-64,0-4-64,0 3 0,0 0-32,0-8-96,0-5 64,0 6 32,0 0 64,0-4-32,0-1 64,0-1-64,0 3-32,4 0 32,-4-2-32,0-4 0,0-1 0,0-3 64,-4 0 32,2 2-32,-1 1-64,0-3 32,0 0-32,1 0-96,2 2 64,0-5 32,0 2 64,0-2-32,0 0 64,0-2-64,0 0-32,0-4 32,0-4-32,0-2 0,-2 0 64,-2 2 32,1 1 32,0 1-64,1 2-64,-1-4 32,3 1-32,0-3 0,0-4 0,0 3 0,0-2 0,0 1 0,0-1 0,0 0 0,0-2 0,0 0 0,0 3 0,0-3 0,0 3 0,0-3 0,0 0 0,0 2 0,0-1 64,0-2-32,0 3-32,0-2 32,0 0 32,0-2-32,0 2-32,0 0 32,3-2-32,-3-3 0,0-1 0,0 2 0,0-2 0,0-1 0,0-1 0,0 1-96,0 0 64,0-3-192,0 0 0,0 0-896,0 0-384,2-6-1311,4-2-641,2 1-960</inkml:trace>
  <inkml:trace contextRef="#ctx0" brushRef="#br0" timeOffset="-15033.09">2438 1793 5632,'-6'0'2176,"6"0"-1152,0-2-480,0 2 704,0 0-352,0 0-32,0 0-224,0 0-96,6 0-288,-6 0 32,0 2 64,5 0 0,4 1 96,-4 0-96,10-2-32,-5 3 0,8-2 31,-4 0-31,-1 4 32,2-2-128,-1 4 32,-3-1-160,14 4-64,-5-1 64,8 2 0,-3 0 32,0 3 0,-2-2 0,5 4 0,-3-1 0,7 0 0,-7 0 0,0 4 64,-5-3-160,5 3-96,-2-2 32,2 2 64,-3-6 0,7 4 64,-4-3-128,-3-2-64,-2-3 128,-1 0 32,2-3 0,-8 1-64,1 0 32,1-4-32,-2 1 64,-4 1 32,2-2-32,-3-1-64,3-1 32,-5 0-32,3 1 0,-6-1 0,2 1-96,1 0 64,-6-1-192,6-2 0,-6 0-256,0 0-32,0 0-576,0 0-159,0 0-2753,2 5-1824,-2 0 2368</inkml:trace>
  <inkml:trace contextRef="#ctx0" brushRef="#br2" timeOffset="-71269.83">9243 1916 7808,'0'6'2976,"0"-14"-1600,0 8-832,0 0 864,0 0-160,-3 0 31,3-4 1,-3 1 64,-1 3-736,1 3 0,0 1 0,-1-2-288,1 1-32,0 0-160,3 0-32,3 0-96,0 0-96,4-3 128,-4 0 96,4 0-32,-1 0 0,1-3-32,-1 0-64,0-3 32,-2 6 32,-4 0-96,0-5 0,-4 1 96,-2-4 32,0 2-128,-4 3 32,0 6 64,4 0 32,-1 0 96,1 0 96,0 2-128,2 1-32,1 0-64,3 3-64,0-1 32,3-2-32,1 0-96,2 0 64,3-1 32,-2-2 64,3-3-32,-1 0 64,1-3-64,0-2-32,-3-1-64,-4-3 32,-3 1-32,-3 2 0,-1 3 64,-3 0 64,1 0-32,-4 0 64,1 1 128,2 2 128,1 0-192,-1 0-96,4 0-32,0 2 32,0 1-96,3 0 0,0-3-320,0 0-160,3 0-800,3 0-288,4 0-2048,3 6-927,-3-12-1</inkml:trace>
  <inkml:trace contextRef="#ctx0" brushRef="#br0" timeOffset="-10003.09">12123 1932 7680,'2'-2'2880,"-2"0"-1536,3-3-736,0 2 928,-3 3-416,0 0 0,0 0-161,3 0-31,-3 0-512,3 0 320,0 3 128,-3 2-32,2 5-32,2 7-160,-2 3-64,-2 5-128,3 3-32,-1-2-224,-2 2-128,0 2-32,0 1 32,0-4-32,0-4 64,0-1-64,0-5-32,0-2-128,0-5-64,0-2-416,0-1-96,0-1-256,-2-9-1248,-1-2 0,1-3-3167</inkml:trace>
  <inkml:trace contextRef="#ctx0" brushRef="#br0" timeOffset="-9623.09">12007 2063 9472,'-2'0'3520,"2"0"-1920,-3 0-960,3 0 959,5 0-95,4 0 128,2 0-352,4 0-128,4 0-640,1 0 160,-1 0 192,-2 0-416,0 0-64,2 0-256,1 0-96,-1 0-352,2-3-128,-7 3-768,3-6-256,-1 2-1216,1-1-447,-2-1-2145</inkml:trace>
  <inkml:trace contextRef="#ctx0" brushRef="#br0" timeOffset="-12133.09">12583 1932 5760,'0'0'2176,"6"-2"-1152,-6 0-480,0 2 640,0 0-256,0 0-64,0 0-128,0 0 0,0 0-416,0 0 32,0 2 64,0 0-96,0 4 64,0 1-96,0 3 0,0 2-97,0 8 33,0-5 0,0 6 96,0-1-32,0 5 0,0 0-32,0 2 0,0 3-64,0-2-32,0-1-32,0-5 0,5 1-64,-5-1 32,0 6-64,0 1-32,0-1 32,-2 0-32,2 2 0,0-1 64,0 2-32,0-1 64,0 2-64,0-2-32,0-2 32,0-3-32,0-6 0,0 4 0,0-1 64,-3 3 32,1 1 32,2-5 0,0 2-64,0-3-64,0 0-64,0 0 32,0 2 32,0 2 64,0-2-96,0 0 0,2 1 96,-2-4 32,0 4-128,0-6 32,0-2 64,0-2 32,0 0-128,0-4 32,0 2 0,0 0 0,0 5 0,0-4 0,0-1 0,0 1 0,0 3 64,0-3 32,0-1-128,0 3-32,0-3 96,0-1 32,0 2-96,0 0-32,0 1-64,0-1 96,0 1 64,0-1 128,0 4-224,0-1 0,0-1 0,0-2 32,0 1 96,0-3 96,0 0-64,0 2-128,0 1 0,0-5 32,0 2 64,0-1-32,0-1-32,0 2 32,0-5-32,0 1 0,0-2 0,0-1-96,0-1 0,0 0-576,0 1-224,0-3-800,3-7-3935</inkml:trace>
  <inkml:trace contextRef="#ctx0" brushRef="#br2" timeOffset="20376.91">7013 3128 17292,'0'31'243,"0"3"-147,5-5-64,-5-3 32,0 2 32,0 1-128,0-7 32,0 6-64,0 0 0,0 1 192,0-5 64,0 5 0,0-7-32,0 6-96,0-5-64,0 2 32,0-3-32,0 0-96,0-3 64,0 2 96,0-4 32,0-4 32,0 2 0,0 3-160,0-2-32,0-4 32,0 2 64,0-5-64,0 4 0,0-1 32,0-9 64,0 3-32,0 1-32,0-1 96,0 1 64,0 2-64,3-2-64,-3-2 0,0 1-32,0-2 0,0 2 64,0 1 32,0-1 32,0 0-64,0 1-64,0-7-64,0 9 32,2-9 32,-2 6 64,0 1-96,4 0 0,-4-7-32,2 8 0,-2-8 128,0 6 32,4-6-128,-2 7-32,1-7 32,0 6 64,0-6 0,-1 6-32,1-6 32,0 0 32,3 0-32,-1 4 64,1-4-128,2 0 0,0 0 32,2 0 0,1 0-96,0 0 64,-1 0 32,5 0 0,-4 0 0,3 0 0,0 0-96,9 0 64,2-4 96,3 2 32,0-2-32,3-2 32,0-1-64,0 4-32,3 0 96,-1 0 0,1-1-128,-3 4 32,8 0 0,-2-1 0,-1-3 0,1 1 0,-3-1 0,0 1 0,5-1 0,0 4 64,-8-2-96,3 2-64,2 0 64,7 0 64,-10 0 0,6 0-32,-7 0 32,-1 0 32,2 0-32,1 0 64,3 0-128,-7 0 0,4 0 32,3 0 64,2 0-32,0 0-32,-2 0 32,-4 0-32,-1 0 128,-1 0 64,-1 0-64,2 0-96,-2 0 0,-5 0 32,0 0-32,6 2-32,-2-2 32,-1 4 32,0-1-32,-3-3-32,0 0 32,-2 0-32,-1 0-96,-2 0 64,-3 0 96,0 0 96,2 0-128,-4 4-96,4-4 32,1 3 0,-6-3 32,6 4 0,-6-4 64,5 1 32,-5-1-32,3 4-128,0-1 32,-3 0 96,6 0 32,-6-3-32,0 4-64,-6-4-64,6 0 32,1 3 32,-5-3 0,2 0 0,-4 0 0,1 0 0,-1 0 0,0 0 0,1 0 0,-3 0-96,-1 0 64,1 0 96,-3 0 32,-1 0-128,-2 0-32,3 0 96,0 0 32,2 0-96,-1 0 32,-1 0 0,0 0 0,-1 0 0,3 0 64,-2 0-96,1 0 0,-4 0 32,2 0 0,-2 0 0,0 0 0,3 0 0,-3 0 0,0 0 0,0 0 64,6 0-96,-6 0 0,0 0 32,0 0 64,0 0-32,0 0 64,5-3-128,-5 3 0,0-7 96,0 1 32,2 1-32,-2-2 32,0-4 0,0 2 32,0 3-64,0-3-64,0-1 32,0 1-32,0-1 0,0 5 64,0-5-32,0-6-32,0-3 32,0-10 32,-2 1-96,2-6 0,0-4 32,0 0 0,0 4 0,0 1 0,0 2 0,0 1 64,0 1-96,-5 1 0,5 2 32,0 4 64,-6-2-32,3-5 64,1-6-128,-2-6-64,4 0 128,0-6 32,0 0-96,0 0 32,0 1-64,0 4 0,0 6 64,0 8 64,0 7-32,0-4-32,0-1-64,0-2 32,0-7 32,-3-3 64,1 1-32,-1-2-32,-2-1 32,2 1-32,-1-1-96,2 0 0,-1 5 64,-3-1 0,4 15 32,-1-1 64,3 3-32,-3-4-32,0 2-64,0-2 32,1 2 32,-1-1 64,3 0-32,-3 3-32,0-4 32,1 5-32,2-1 0,0 0 64,2 3-96,-4 1 0,2 3-32,0-1 0,0 0 64,0 3 0,0 1 0,0-1 64,2 1 32,-2 3 32,0-3-160,0 2-32,0 1 32,0 0 0,0-1 32,0 1 64,0 0-96,0 3 0,-2-4-32,2 0 0,0 2 64,0-2 0,0 1 0,0 6 64,0-6-96,0 6 0,-4-4-128,4 4 32,0 0 0,0 0-32,0 0-32,0 0-32,0 0-32,0 0 64,0 0-96,0 0-32,0 0 0,0 0 32,0 0-96,0 0-96,0-3-64,0 3 0,0 0-1279,0 0-449,4 3-1952</inkml:trace>
  <inkml:trace contextRef="#ctx0" brushRef="#br2" timeOffset="4816.91">8612 1962 6272,'0'0'2368,"0"0"-1280,4-2-768,-4 2 544,0 0-224,7 0 32,0-3 160,1 3 128,2 0-512,2 0 32,3 0-32,-8 0-96,4 0-32,0 0-64,4 0-1,4 0-127,-1 0-96,0 0 64,8 0 64,4 0 0,3 0 64,5 0-64,-2 0 0,8 0-96,0 0 32,1 0-64,10 0 64,4 3-128,-3-1 0,13-2-32,-9 0 0,2 0 64,4 0 64,-2 0 32,2 0 32,3 2 64,2-2 32,-6 0-96,3 0-96,-3 0 0,6 3-32,-6-3 0,7 2 64,6-2 32,-9 0 32,5 0 0,7 0 0,-8-2-64,5-1-64,3 3 96,0 0 0,-3 0-128,7 0 32,-5 0 0,-6-2 0,5 2 64,6 0 32,-19 0 32,-4 0 0,1 0-224,-8 0 0,-4 0-32,-9 2 64,-10 1 32,-2-3 96,-9 0-32,-1 0 64,-5 0-64,-4 2 64,-8 1-224,-3 0-32,-3-3-640,-5 0-288,0 0-1631,1 4-641</inkml:trace>
  <inkml:trace contextRef="#ctx0" brushRef="#br2" timeOffset="-70149.83">9828 1991 9216,'-9'0'3424,"9"-6"-1856,-2 6-1120,2 0 896,0 0-257,0-2 97,0 2-32,-3 0-32,3 0-576,0 2 224,-6 1 128,6 0-352,-5-2-128,5 2-192,0 0-64,0 1-96,0 1 32,5-2-128,-5-1-64,0 0 192,6-2 96,-3-2-96,8 0-64,-5-3 0,2 0 32,-2 3-96,3-1 0,-9-4-32,0-3 0,-6 3 128,3 0 32,-3 5 96,-2 2 32,5 0 32,0 5 128,-6-1-192,7 1-96,-1 0-64,3-3 32,0 0-96,0 1 0,0 0 32,0-3 64,3 0-96,3 0-64,-1 0-96,1 0-32,-4-3-96,-2 3 32,0 0-352,0 0-64,0 0-736,-2 0-384,-1 0-2047,3 0-865,0-3 288</inkml:trace>
  <inkml:trace contextRef="#ctx0" brushRef="#br2" timeOffset="-131719.82">9823 2007 6272,'0'0'2368,"0"-2"-1280,-4 2-864,4 0 640,0 0-160,0 0-32,4 0 64,1 2 0,-5 1-384,0 2 128,0 2 96,0 2-64,0 3 96,0 2-129,-3 3-31,3 0-192,0 3-96,0 1 64,3 5 0,0 2 32,-3 4 0,-3-3-64,3-5-32,0-3-96,0 1-64,0 2-64,0 2 32,0 0 96,0 0 32,0 1-32,0-1 32,0 0-64,0 1 64,3-1-64,-3 3 64,0-3 0,0-2 96,0 0-32,0-10 64,3 1-128,-3-3-64,2-1 0,-2 4-32,3-1 0,-3 0 0,0 1 0,0-1 64,0 0 96,3 1 128,1-1-64,-4 0-64,0-1-64,0 1 0,0-2 0,0 2 96,0-1-32,0 1 64,2 0-128,-2 1-64,0-3 0,0-1-32,0 1 64,0 0 32,3-2-32,0-1-64,-3-2 96,0 3 0,3-3-128,-1 0 32,-2 1 0,0-4 64,3 1-32,0 0-32,-3 0 32,3-1-32,-3 1 0,3-2 0,-3-1 0,0 0 0,3 1 0,-3-1 0,0-2 64,2 0 32,-2 3-32,3-3-64,0 2 32,0-2-32,2 0 64,1 2 32,2-2 160,1 0 96,0 0-128,-1 0-64,3 0 0,1 0 32,-1 0-96,1-2 0,-5 2-32,3 0-64,-2-2 32,0 2 32,4 0-32,-1 0-32,3 0-64,0 0 32,0 0 32,0-3 0,0 1 0,0-1 0,3 3 0,-2-2 0,-1 2 0,-6 0 64,4 0-96,1 0 0,-3 0 32,-5 0 0,3 0 64,-2 2 32,3-2-128,-9 0 32,0 0-64,0 0 0,0 0 0,0 0-64,0-4-704,0 1-320,0-2-1504,0-2-704,0-2-2047</inkml:trace>
  <inkml:trace contextRef="#ctx0" brushRef="#br1" timeOffset="-24233.09">18807 2086 6784,'-4'0'2624,"4"-4"-1408,0 8-864,0-4 736,0 0-288,0 1 0,0 5-32,0 1 64,0 3-448,0 0 128,0 5 63,0 4-127,0 9 0,0 2 0,0 11 64,0 3-160,0 4-32,0-3-64,0-3 64,0 6-160,0 2-32,4 0 0,-1 4 0,-3 1 0,5-2 64,-3-8-160,2-1-32,-2 4 64,-2-3 96,0 6-64,0-4-64,0 3 0,0 0-32,0-8-96,0-5 64,0 6 32,0 0 64,0-4-32,0-1 64,0-1-64,0 3-32,4 0 32,-4-2-32,0-4 0,0-1 0,0-3 64,-4 0 32,2 2-32,-2 1-64,2-3 32,-1 0-32,1 0-96,2 2 64,0-5 32,0 2 64,0-2-32,0 0 64,0-2-64,0 0-32,0-4 32,0-4-32,0-2 0,-3 0 64,-1 2 32,2 1 32,-1 1-64,1 2-64,-2-4 32,4 1-32,0-3 0,0-4 0,0 3 0,0-2 0,0 1 0,0-1 0,0 0 0,0-2 0,0 0 0,0 3 0,0-3 0,0 3 0,0-3 0,0 0 0,0 2 0,0-1 64,0-2-32,0 3-32,0-2 32,0 0 32,0-2-32,0 2-32,0 0 32,4-2-32,-4-3 0,0-1 0,0 2 0,0-2 0,0-1 0,0-1 0,0 1-96,0 0 64,0-3-192,0 0 0,0 0-896,0 0-384,2-6-1311,3-2-641,4 1-960</inkml:trace>
  <inkml:trace contextRef="#ctx0" brushRef="#br1" timeOffset="-15033.09">18796 2130 5632,'-6'0'2176,"6"0"-1152,0-2-480,0 2 704,0 0-352,0 0-32,0 0-224,0 0-96,6 0-288,-6 0 32,0 2 64,5 0 0,4 1 96,-4 0-96,9-2-32,-3 3 0,6-2 31,-3 0-31,0 4 32,1-2-128,-1 4 32,-3-1-160,14 3-64,-6 1 64,10 1 0,-4 0 32,0 3 0,-2-2 0,5 4 0,-3-1 0,6 0 0,-6 0 0,1 4 64,-6-3-160,5 3-96,-3-2 32,3 2 64,-2-6 0,5 4 64,-3-3-128,-2-2-64,-4-3 128,1 0 32,0-3 0,-6 1-64,0 0 32,1-4-32,-2 1 64,-5 1 32,3-2-32,-2-1-64,2-1 32,-6 0-32,5 1 0,-8-1 0,4 1-96,0 0 64,-6-1-192,5-2 0,-5 0-256,0 0-32,0 0-576,0 0-159,0 0-2753,3 5-1824,-3 0 2368</inkml:trace>
  <inkml:trace contextRef="#ctx0" brushRef="#br1" timeOffset="-10003.09">15579 2147 7680,'3'-3'2880,"-3"1"-1536,3-3-736,-1 2 928,-2 3-416,0 0 0,0 0-161,3 0-31,-3 0-512,3 0 320,0 3 128,-3 2-32,3 5-32,0 7-160,-1 4-64,-2 4-128,3 2-32,0 0-224,-3 1-128,0 1-32,0 2 32,0-4-32,0-4 64,0 0-64,0-7-32,0-1-128,0-5-64,0-2-416,0 0-96,0-3-256,-3-8-1248,0-2 0,1-3-3167</inkml:trace>
  <inkml:trace contextRef="#ctx0" brushRef="#br1" timeOffset="-9623.09">15464 2277 9472,'-3'0'3520,"3"0"-1920,-3 0-960,3 0 959,6 0-95,2 0 128,3 0-352,4 0-128,4 0-640,1 0 160,0 0 192,-3 0-416,-1 0-64,4 0-256,-1 0-96,1 0-352,0-3-128,-6 3-768,3-5-256,0 0-1216,-1 0-447,-1 0-2145</inkml:trace>
  <inkml:trace contextRef="#ctx0" brushRef="#br1" timeOffset="-12133.09">16040 2147 5760,'0'0'2176,"5"-3"-1152,-5 1-480,0 2 640,0 0-256,0 0-64,0 0-128,0 0 0,0 0-416,0 0 32,0 2 64,0 1-96,0 2 64,0 2-96,0 3 0,0 3-97,0 6 33,0-4 0,0 6 96,0-1-32,0 5 0,0 0-32,0 2 0,0 3-64,0-2-32,0-1-32,0-5 0,6 1-64,-6 0 32,0 4-64,0 3-32,0-3 32,-3 1-32,3 2 0,0 0 64,0 0-32,0 0 64,0 3-64,0-4-32,0-1 32,0-3-32,0-6 0,0 4 0,0 0 64,-3 2 32,1 0 32,2-3 0,0 0-64,0-1-64,0-2-64,0 2 32,0 0 32,0 3 64,0-2-96,0 0 0,2 1 96,-2-3 32,0 2-128,0-4 32,0-4 64,0-1 32,0 0-128,0-3 32,0 0 0,0 1 0,0 5 0,0-3 0,0-3 0,0 2 0,0 3 64,0-2 32,0-3-128,0 5-32,0-5 96,0 0 32,0 2-96,0 0-32,0 2-64,0-3 96,0 2 64,0-1 128,0 4-224,0-1 0,0 0 0,0-4 32,0 3 96,0-5 96,0 1-64,0 3-128,0-1 0,0-4 32,0 2 64,0 0-32,0-3-32,0 4 32,0-7-32,0 2 0,0-2 0,0-1-96,0-1 0,0 0-576,0 2-224,0-4-800,3-8-3935</inkml:trace>
  <inkml:trace contextRef="#ctx0" brushRef="#br0" timeOffset="-10003.09">2769 2210 7680,'3'-2'2880,"-3"-1"-1536,3-2-736,-1 2 928,-2 3-416,0 0 0,0 0-161,3 0-31,-3 0-512,4 0 320,-1 3 128,-3 2-32,2 5-32,1 8-160,-1 2-64,-2 5-128,4 2-32,-2 0-224,-2 1-128,0 2-32,0 0 32,0-2-32,0-6 64,0 1-64,0-7-32,0-1-128,0-5-64,0-2-416,0 0-96,0-3-256,-2-8-1248,-2-1 0,2-4-3167</inkml:trace>
  <inkml:trace contextRef="#ctx0" brushRef="#br0" timeOffset="-9623.09">2654 2340 9472,'-3'0'3520,"3"0"-1920,-3 0-960,3 0 959,6 0-95,2 0 128,3 0-352,4 0-128,5 0-640,-1 0 160,1 0 192,-3 0-416,-1 0-64,4 0-256,0 0-96,-1 0-352,1-3-128,-6 3-768,4-5-256,-2 0-1216,1 0-447,-3 0-2145</inkml:trace>
  <inkml:trace contextRef="#ctx0" brushRef="#br0" timeOffset="-12133.09">3230 2210 5760,'0'0'2176,"6"-2"-1152,-6-1-480,0 3 640,0 0-256,0 0-64,0 0-128,0 0 0,0 0-416,0 0 32,0 3 64,0-1-96,0 3 64,0 2-96,0 4 0,0 1-97,0 8 33,0-6 0,0 8 96,0-3-32,0 6 0,0 0-32,0 3 0,0 1-64,0-1-32,0 0-32,0-6 0,5 0-64,-5 1 32,0 4-64,0 3-32,0-3 32,-2 2-32,2 0 0,0 1 64,0 1-32,0-2 64,0 4-64,0-3-32,0-3 32,0-2-32,0-5 0,0 2 0,0 1 64,-3 2 32,0 0 32,3-3 0,0 1-64,0-3-64,0 0-64,0 0 32,0 2 32,0 1 64,0-1-96,0 1 0,3-1 96,-3-2 32,0 3-128,0-6 32,0-2 64,0-3 32,0 2-128,0-5 32,0 1 0,0 2 0,0 3 0,0-2 0,0-3 0,0 3 0,0 2 64,0-3 32,0-2-128,0 5-32,0-5 96,0 0 32,0 2-96,0 1-32,0 0-64,0-1 96,0 0 64,0 1 128,0 2-224,0 0 0,0 0 0,0-3 32,0 1 96,0-4 96,0 2-64,0 1-128,0 1 0,0-6 32,0 4 64,0-2-32,0-1-32,0 2 32,0-5-32,0 0 0,0 0 0,0-3-96,0 0 0,0 1-576,0 0-224,0-3-800,3-8-3935</inkml:trace>
  <inkml:trace contextRef="#ctx0" brushRef="#br2" timeOffset="153549.81">20611 2387 8960,'0'-4'3328,"0"2"-1792,0 4-1152,0-2 768,4 4 31,4-4 65,1 14-192,-1 0 0,2 4-608,-2 6 160,5 14 64,2-6-224,0 6-96,6 7-64,-3-7 32,3-3 32,-2-4 96,0-7-32,1-6 0,0-8 32,-5-10 128,5-10-192,-5-11-64,-3-3-96,-1-11 0,2-7-128,-5 1 0,0 0-96,-1-2-32,1 5 32,0 0 64,-1-1-96,1 1-64,0 7 64,0 3 64,-1 10-288,-3-2-128,5 5-160,-5 5-96,-4 0-256,0 10-160,-4 4-128,0 2-96,-1 4-896,-2 8-351,10-1-2561</inkml:trace>
  <inkml:trace contextRef="#ctx0" brushRef="#br1" timeOffset="4816.91">12590 2305 6272,'0'0'2368,"0"0"-1280,4-2-768,-4 2 544,0 0-224,5 0 32,2-3 160,-1 3 128,3 0-512,1 0 32,3 0-32,-8 0-96,5 0-32,-1 0-64,3 0-1,4 0-127,0 0-96,-1 0 64,6 0 64,4 0 0,4 0 64,3 0-64,-3 0 0,9 0-96,-1 0 32,1 0-64,8 0 64,3 3-128,-2-1 0,12-2-32,-9 0 0,2 0 64,4 0 64,-2 0 32,1 0 32,3 3 64,2-3 32,-5 0-96,2 0-96,-2 0 0,4 2-32,-4-2 0,5 2 64,6-2 32,-7 0 32,3 0 0,6 0 0,-7-2-64,5 0-64,2 2 96,0 0 0,-2 0-128,5 0 32,-3 0 0,-6-3 0,3 3 64,7 0 32,-16 0 32,-4 0 0,1 0-224,-6 0 0,-4 0-32,-9 3 64,-6-1 32,-3-2 96,-7 0-32,-1 0 64,-6 0-64,-1 2 64,-7 1-224,-3 0-32,-3-3-640,-4 0-288,1 0-1631,0 4-641</inkml:trace>
  <inkml:trace contextRef="#ctx0" brushRef="#br1" timeOffset="-70149.83">13323 2333 9216,'-7'0'3424,"7"-5"-1856,-2 5-1120,2 0 896,0 0-257,0-2 97,0 2-32,-3 0-32,3 0-576,0 2 224,-4 0 128,4 1-352,-5-1-128,5 0-192,0 1-64,0 1-96,0 2 32,5-4-128,-5 1-64,0-1 192,4-2 96,-1-2-96,6-1-64,-4-2 0,2 1 32,-2 1-96,2 0 0,-7-4-32,0-2 0,-4 2 128,1-1 32,-2 6 96,-2 2 32,5 0 32,-1 5 128,-4 0-192,5 0-96,-1-1-64,3-1 32,0-1-96,0 0 0,0 1 32,0-3 64,3 0-96,2 0-64,-1 0-96,1 0-32,-3-3-96,-2 3 32,0 0-352,0 0-64,0 0-736,-2 0-384,0 0-2047,2 0-865,0-2 288</inkml:trace>
  <inkml:trace contextRef="#ctx0" brushRef="#br2" timeOffset="154149.81">21038 2634 9472,'-4'0'3584,"4"0"-1920,0 0-1152,0 0 927,-4 7 1,1 0 96,-1 4-352,0 10-160,4 0-576,0-1-64,4 1-32,3 0 64,9-4 96,3-2-224,1-5-96,0-4-192,-1-2 0,-3-4 64,-1-10 32,1-4-32,-5-3 32,2-8-64,-9-3 64,-4-6-128,0-5 0,-4 4 32,0 5 0,-8 5 64,-4 8 96,-3 3 0,-1 14 0,-8 0-96,9 14-64,0 3 32,3 4-32,4 3-576,5 7-160,-1 1-416,4-5-160,4-2-448,4-5-160,4-2-1919,3-8-801,1-2 800</inkml:trace>
  <inkml:trace contextRef="#ctx0" brushRef="#br2" timeOffset="154539.81">21195 2603 9088,'0'-10'3424,"0"2"-1856,0 6-928,0 2 960,0 0-225,0 0 33,4 0-288,-4 6-64,0 0-576,-4 12 128,8 3 64,-4 1 0,0-2 64,0 5-352,7-5-64,5-3-192,4-2-96,3-5 0,2-7 32,-3-3-32,2-6-32,0-5-64,-9-6 32,5-4 32,-4-3 0,-5-7-96,-3-1 64,-4 3 32,0 9 64,0 3-32,0 3-32,-4 4 32,1 3 32,3 7-32,0 7-32,0 3 32,0 4 32,3 3-32,1 1 64,5 9-64,2-2 64,5-4-128,3 3 0,-11-7-192,4 0-96,-4-3-800,3-7-320,-11-3-480,12 0-160,-4-4-3583</inkml:trace>
  <inkml:trace contextRef="#ctx0" brushRef="#br2" timeOffset="155019.81">21484 2346 9216,'0'-14'3520,"0"18"-1920,4-2-1856,-4 12 2975,0 7-767,0-7-416,0 14-352,0 3-736,0 4 0,4 0 64,0 7-256,4-5-64,-8-5-128,0 0 32,8-4-64,-5-8-32,-3-6-480,0-3-224,0-5-224,0-2 0,0-4-416,0-4-96,0 1-1343,-3 0-545,3-1-704</inkml:trace>
  <inkml:trace contextRef="#ctx0" brushRef="#br2" timeOffset="155319.81">21398 2485 11136,'-7'0'4128,"7"0"-2241,0 2-799,0-2 1280,7 0-800,1 0-160,4 0-352,7 0-96,-6 0-544,5-2-192,2-2-64,4 4-256,0 0-64,-6 0-992,6 0-448,-4 0-1376,-9 4-512,-3-2-2079</inkml:trace>
  <inkml:trace contextRef="#ctx0" brushRef="#br1" timeOffset="-131719.82">13304 2350 6272,'0'0'2368,"0"-3"-1280,-3 3-864,3 0 640,0 0-160,0 0-32,3 0 64,3 3 0,-6-1-384,0 4 128,0 1 96,0 1-64,0 5 96,0 1-129,-3 2-31,3 1-192,0 3-96,0 1 64,3 6 0,-1 1 32,-2 3 0,-2-2-64,2-5-32,0-3-96,0 1-64,0 2-64,0 2 32,0 0 96,0 1 32,0-1-32,0 1 32,0-1-64,0 0 64,2 0-64,-2 3 64,0-2 0,0-4 96,0 1-32,0-10 64,3 1-128,-3-3-64,3 0 0,-3 3-32,3-1 0,-3 0 0,0 1 0,0-1 64,0 0 96,2 1 128,2-1-64,-4 0-64,0-2-64,0 2 0,0-2 0,0 3 96,0-3-32,0 2 64,2 1-128,-2-1-64,0-2 0,0 0-32,0 0 64,0-1 32,4-1-32,-2 0-64,-2-3 96,0 2 0,3-2-128,-1 0 32,-2 1 0,0-3 64,4 0-32,-1-1-32,-3 2 32,3-2-32,-3 0 0,2-1 0,-2 0 0,0-2 0,3 3 0,-3-2 0,0-2 64,3 0 32,-3 2-32,3-2-64,-1 3 32,1-3-32,3 0 64,-1 2 32,4-2 160,-1 0 96,1 0-128,0 0-64,2 0 0,0 0 32,0 0-96,1-2 0,-4 2-32,1 0-64,-1-3 32,1 3 32,2 0-32,0 0-32,3 0-64,0 0 32,0 0 32,1-2 0,-1 0 0,0-2 0,3 4 0,-3-1 0,1 1 0,-7 0 64,3 0-96,3 0 0,-5 0 32,-3 0 0,1 0 64,0 1 32,1-1-128,-8 0 32,0 0-64,0 0 0,0 0 0,0 0-64,0-4-704,0 1-320,0-1-1504,0-3-704,0-3-2047</inkml:trace>
  <inkml:trace contextRef="#ctx0" brushRef="#br0" timeOffset="-204660.19">4792 2548 7808,'-38'-59'2880,"17"43"-1536,-4 4-992,12 6 672,-15-1 0,-15 1 128,-3 6-97,-7 6 1,-2 12-576,-2 18 64,8 16 32,-4 21-64,7-5 32,-7 7-96,15 15 32,11 16-256,12-9-128,15-13 0,15 7 64,9-13 224,17-6 64,9-3 32,21-10 128,2-12-288,1-15-96,14-10 0,-7-13 0,6-12-32,5-11 32,-11-10 0,0-11 96,-19 11 32,9-20 32,-21 10-192,-1-41-128,-15-13-32,-6 7 32,-13 0-96,-9-1 0,-20-8-128,-6 9-32,-5 3 96,4 28 32,3 6 64,-20 3 0,-23-18-224,2 6 0,3 6-64,-4 10 96,8 5-224,3 17-128,-1 6-352,1 5-160,6 8-576,9 2-224,5 3-3807</inkml:trace>
  <inkml:trace contextRef="#ctx0" brushRef="#br1" timeOffset="-10003.09">19127 2547 7680,'2'-2'2880,"-2"-1"-1536,4-2-736,-2 2 928,-2 3-416,0 0 0,0 0-161,3 0-31,-3 0-512,3 0 320,0 3 128,-3 2-32,3 5-32,0 8-160,-1 2-64,-2 5-128,3 2-32,0 0-224,-3 1-128,0 2-32,0 0 32,0-2-32,0-6 64,0 1-64,0-7-32,0-1-128,0-5-64,0-2-416,0 0-96,0-3-256,-3-8-1248,0-1 0,1-4-3167</inkml:trace>
  <inkml:trace contextRef="#ctx0" brushRef="#br1" timeOffset="-9623.09">19011 2677 9472,'-2'0'3520,"2"0"-1920,-3 0-960,3 0 959,5 0-95,4 0 128,2 0-352,4 0-128,4 0-640,1 0 160,-1 0 192,-1 0-416,-2 0-64,4 0-256,-1 0-96,1 0-352,0-3-128,-6 3-768,3-5-256,0 0-1216,-1 0-447,-1 0-2145</inkml:trace>
  <inkml:trace contextRef="#ctx0" brushRef="#br1" timeOffset="-12133.09">19588 2547 5760,'0'0'2176,"5"-2"-1152,-5-1-480,0 3 640,0 0-256,0 0-64,0 0-128,0 0 0,0 0-416,0 0 32,0 3 64,0-1-96,0 3 64,0 2-96,0 4 0,0 1-97,0 8 33,0-6 0,0 8 96,0-3-32,0 6 0,0 0-32,0 3 0,0 1-64,0-1-32,0 0-32,0-6 0,6 0-64,-6 1 32,0 4-64,0 3-32,0-3 32,-3 2-32,3 0 0,0 1 64,0 1-32,0-2 64,0 4-64,0-3-32,0-3 32,0-2-32,0-5 0,0 2 0,0 1 64,-3 2 32,1 0 32,2-3 0,0 1-64,0-3-64,0 0-64,0 0 32,0 2 32,0 1 64,0-1-96,0 1 0,2-1 96,-2-2 32,0 3-128,0-6 32,0-2 64,0-3 32,0 2-128,0-5 32,0 1 0,0 2 0,0 3 0,0-2 0,0-3 0,0 3 0,0 1 64,0-1 32,0-3-128,0 5-32,0-5 96,0 0 32,0 2-96,0 1-32,0 0-64,0-1 96,0 0 64,0 1 128,0 2-224,0 0 0,0 0 0,0-3 32,0 1 96,0-4 96,0 2-64,0 1-128,0 1 0,0-6 32,0 4 64,0-2-32,0-1-32,0 2 32,0-5-32,0 0 0,0 0 0,0-3-96,0 0 0,0 1-576,0 0-224,0-3-800,3-8-3935</inkml:trace>
  <inkml:trace contextRef="#ctx0" brushRef="#br1" timeOffset="4816.91">16113 2577 6272,'0'0'2368,"0"0"-1280,3-3-768,-3 3 544,0 0-224,5 0 32,2-3 160,-1 3 128,3 0-512,1 0 32,3 0-32,-8 0-96,5 0-32,-1 0-64,3 0-1,4 0-127,0 0-96,-1 0 64,7 0 64,3 0 0,3 0 64,4 0-64,-3 0 0,9 0-96,-1 0 32,1 0-64,8 0 64,3 3-128,-2 0 0,12-3-32,-9 0 0,3 0 64,2 0 64,-1 0 32,1 0 32,3 2 64,2-2 32,-5 0-96,2 0-96,-2 0 0,5 2-32,-6-2 0,7 3 64,4-3 32,-6 0 32,3 0 0,6 0 0,-7-3-64,5 1-64,2 2 96,0 0 0,-2 0-128,5 0 32,-3 0 0,-6-2 0,4 2 64,5 0 32,-15 0 32,-4 0 0,1 0-224,-6 0 0,-4 0-32,-9 2 64,-6 0 32,-3-2 96,-7 0-32,-1 0 64,-6 0-64,-1 3 64,-7 0-224,-3-1-32,-3-2-640,-3 0-288,-1 0-1631,1 5-641</inkml:trace>
  <inkml:trace contextRef="#ctx0" brushRef="#br1" timeOffset="-70149.83">16845 2605 9216,'-8'0'3424,"8"-6"-1856,-2 6-1120,2 0 896,0 0-257,0-2 97,0 2-32,-2 0-32,2 0-576,0 2 224,-5 1 128,5 0-352,-5-2-128,5 2-192,0 0-64,0 1-96,0 1 32,5-3-128,-5 1-64,0-1 192,5-2 96,-3-2-96,8-1-64,-6-1 0,3-1 32,-1 3-96,0-1 0,-6-4-32,0-3 0,-4 3 128,2-1 32,-4 7 96,-1 1 32,5 0 32,0 4 128,-6 1-192,6 0-96,0 0-64,2-3 32,0 0-96,0 1 0,0 0 32,0-3 64,2 0-96,3 0-64,0 0-96,-1 0-32,-1-3-96,-3 3 32,0 0-352,0 0-64,0 0-736,-3 0-384,1 0-2047,2 0-865,0-3 288</inkml:trace>
  <inkml:trace contextRef="#ctx0" brushRef="#br1" timeOffset="-131719.82">16827 2621 6272,'0'0'2368,"0"-2"-1280,-4 2-864,4 0 640,0 0-160,0 0-32,4 0 64,1 2 0,-5 0-384,0 4 128,0 1 96,0 2-64,0 3 96,0 2-129,-3 3-31,3 0-192,0 2-96,0 2 64,3 6 0,-1 1 32,-2 3 0,-2-2-64,2-4-32,0-4-96,0 1-64,0 2-64,0 2 32,0-1 96,0 2 32,0 0-32,0-1 32,0 0-64,0 1 64,2-2-64,-2 4 64,0-2 0,0-4 96,0 2-32,0-11 64,3 1-128,-3-4-64,3 1 0,-3 3-32,3-1 0,-3 0 0,0 1 0,0-1 64,0 0 96,2 1 128,2-1-64,-4 0-64,0-1-64,0 1 0,0-3 0,0 4 96,0-2-32,0 1 64,3 0-128,-3 1-64,0-4 0,0 1-32,0 0 64,0 0 32,3-2-32,-1-1-64,-2-2 96,0 3 0,3-3-128,-1 0 32,-2 1 0,0-4 64,4 1-32,-1 0-32,-3 0 32,3-1-32,-3 1 0,2-2 0,-2-1 0,0 0 0,3 1 0,-3-1 0,0-2 64,3 0 32,-3 3-32,3-3-64,-1 2 32,1-2-32,3 0 64,-1 2 32,4-2 160,-1 0 96,1 0-128,0 0-64,2 0 0,0 0 32,0 0-96,1-2 0,-4 2-32,1 0-64,-1-2 32,1 2 32,2 0-32,0 0-32,3 0-64,0 0 32,1 0 32,-1-3 0,0 1 0,0-1 0,3 3 0,-3-2 0,1 2 0,-7 0 64,3 0-96,3 0 0,-5 0 32,-3 0 0,1 0 64,0 2 32,1-2-128,-8 0 32,0 0-64,0 0 0,0 0 0,0 0-64,0-4-704,0 1-320,0-2-1504,0-2-704,0-2-2047</inkml:trace>
  <inkml:trace contextRef="#ctx0" brushRef="#br0" timeOffset="-63950.19">5849 2676 6912,'0'-9'2624,"0"3"-1408,0 0-640,0 3 800,0 0-128,0 3 32,0 0-65,0 0 1,0 0-640,0 0-256,7 3-96,-7 3 416,8 6 224,-5 3 0,-3 4-64,7 9-224,-7 3-32,0 7-128,0 0 64,7-3-192,-7-2-32,0-5-64,0-2 32,-4-7-64,4-4 0,0 1-96,0-4-64,0-3 96,0-2 0,0-1-192,0-2-64,0-2-160,0-2 32,0 0-768,0 0-320,0-2-512,-3 2-192,-7-7-3423</inkml:trace>
  <inkml:trace contextRef="#ctx0" brushRef="#br0" timeOffset="-111378.38">4574 2712 6912,'-4'-6'2624,"8"-3"-1408,-4 6-512,0 3 896,0 0-64,0 0 128</inkml:trace>
  <inkml:trace contextRef="#ctx0" brushRef="#br0" timeOffset="-111119.08">4574 2697 18239,'7'15'1408,"-7"8"-256,0-2-256,7 4-96,-7 0-192,4 0-32,3 6-192,-7 0 0,7 1-160,-7-1 32,7-6-160,-7-3-64,4-7 0,-4-2-32,0-1 0,0-3 64,0-2-192,0-4 32,0-3-736,0-6-352,-4-7-512,4-2-224,0 1-3807,0 5-1761,4 4 3776</inkml:trace>
  <inkml:trace contextRef="#ctx0" brushRef="#br0" timeOffset="-118943.58">4852 2778 13824,'-7'53'5183,"-1"-38"-2815,-8 10-1984,5-9 1184,4 12-544,-11 13-96,0-1-416,-3 14-96,0-4-224,3-7-192,5-2-32,2-7 96,1-8 32,3-5-384,-1-5-224,1-1-512,4-6-160,3-12-1696,3-9-1248,4-6-671,1-1 287</inkml:trace>
  <inkml:trace contextRef="#ctx0" brushRef="#br0" timeOffset="-118631.83">4954 3043 10880,'-7'3'4128,"7"3"-2241,0 10-575,-4-9 1344,-3 8-928,3 10-320,1 7-416,3 1-192,0-1-416,3-4-32,1-3 0,3-3-128,4-7 32,-1 2-160,5-5 0,2-3-96,1-3-32,-1-2-128,0-8-32,1-2-608,6-7-288,-6-5-640,-4-8-256,-3 1-96,0 1 32,-11 2-1791,0 9-769,-4 1 928</inkml:trace>
  <inkml:trace contextRef="#ctx0" brushRef="#br0" timeOffset="-118326.95">4855 3180 6272,'-10'0'2368,"6"0"-1280,0 0-512,4-3 800,0 1-64,-3-5 0,0 0 0,-1-1 31,1-2-735,-5-3 288,5 1 160,0 0-128,-1-4 0,8 4 32,-4-1 32,0 0-448,11 4-160,-5-1 32,8 5 96,-3 5 32,6 3-32,1-1 0,-1 2 0,8-1-128,0 0-64,3 0-192,-7-3-96,0-3-96,-4-3-32,1-3-736,-4-7-320,-3-3-960,-5 4-416,5 2-64,-8 7-31,1 6-2497</inkml:trace>
  <inkml:trace contextRef="#ctx0" brushRef="#br0" timeOffset="-8363.09">5734 2860 7808,'-3'0'2976,"3"0"-1600,3 0-832,-1 4 864,5-4-160,0 0 31,5 0-287,2 0-128,3-4-480,0 3 96,0-2 160,-1-2-224,-1 0 0,2 3-224,-1-1-64,1 3-128,-3 0-32,1 0 32,-1 0 64,-1 0-320,2 0-128,-4-2-320,-3-1-32,3-2-256,-2 0-96,-4 0-799,3 0-417,-2 2-1792</inkml:trace>
  <inkml:trace contextRef="#ctx0" brushRef="#br0" timeOffset="-2883.09">8171 2831 6528,'-3'-3'2464,"3"3"-1344,0 0-480,0 0 864,0 0-160,0 0 0,0 0-192,0 3-65,0 0-607,0 2 192,0 5 96,0 1 32,0 9 0,0 3-192,0 2 32,3 3-224,-1-4 0,1-4-128,-3 1 0,0-4-160,0 1-32,0-2-32,0 2 32,0-3-128,0-2-64,0-3-160,0-3 0,-3-2-992,1-5-384,-1-2-2048,-3-1-927,-3 1 95</inkml:trace>
  <inkml:trace contextRef="#ctx0" brushRef="#br3">10336 2806 7168,'0'0'2720,"0"0"-1472,0 2-768,0-2 832,0 1-224,1 0 32,0-1-288,-1 1-65,0 1-415,1-1 128,1 2 96,-2-2 32,2 1 32,0 0-96,-1 0 64,1 0-192,0 0-96,0 0-96,0 1 0,0-1 0,1 2 96,0 0-32,-1 0 64,1 0 0,0 1 32,0-1-64,1 3-32,-2 0-256,3-2-64,-2 1 64,1 1 32,0 0-96,-1 1 32,0-2 0,1 3 64,-2-1 32,2 1 32,-1-1 64,1 0 96,-1-2-64,1 1 32,-1 0-96,1 1 0,0-2-96,-1 1 32,0-2-64,0 4-32,1-2 96,0 1 0,-2-2 32,2 2 0,-1-1 0,0 1 0,0 0 0,1-2 64,-1 1-96,0-1-64,0-1 0,0 2 32,-1-2-32,0 1-32,0-1 32,0 0 32,1-1 32,-1 0 32,0 1-160,0-1-32,0 1 32,1-1 64,-2-1-64,1 0 0,0 0 32,0 0 64,-1 0-32,1-1-32,-1 0 32,1 0-32,0 1 0,-1-1 0,1 0 64,0 0 32,-1 0-32,0 0 32,1 0-128,-1 1 0,0 0 32,0-1 0,0 0 0,0-1 64,-1 1-96,0-1 0,1 0 32,0 1 64,-1-1-96,1 0 0,-1 1 32,1-1 64,-1 0-448,0 0-160,0 0-640,0-1-288,0 1-1472,0-1-576,0 0-2335</inkml:trace>
  <inkml:trace contextRef="#ctx0" brushRef="#br3">10197 3075 7296,'-1'1'2720,"2"1"-1472,-1-1-672,0-1 736,0 0-192,0 0 0,0 0-33,0 0 129,1 0-672,-1-1 128,1-1 64,1 1 32,-1-2 96,0 0-192,1-1-96,-1 0-64,1 0 0,-1-1-128,2-2-64,1-2 160,1 0 128,0-1-160,0-1-96,1 0-192,0-2-64,0 3-32,-1 0-64,0 1 32,1 1-32,-1-1 0,-1-1 0,1 1 0,0-1 64,-1 3-32,0-1-32,-1 1 32,2-1 32,-1 1-32,-1 0-32,0 0 32,0 2 32,0-1-32,-1 3-32,0-1 32,-1 1-32,1 0 0,-1 1 0,0 0 0,1 0 64,-2 1-32,1-2 64,2 2-128,-3-2-64,2 2 64,-1 0 64,-1-1 0,1 1 64,0 1-64,-1 0 64,0 0-64,0 0-32,0 0-544,-1 0-192,0 0-1920,1 0-736,-1-2-2975</inkml:trace>
  <inkml:trace contextRef="#ctx0" brushRef="#br3">10539 3192 5504,'0'0'2112,"0"1"-1152,0-2-416,0 1 704,0 0-160,0 0 32,0 0-32,0 0 64,0 0-640,0 0 128,0 0 95,0 0-255,0 0-32,0 0-128,0 0 32,0 0 96,0 0 32,0 0-192,0 0-32,0 0 0,0-2 64,0 2-32,1-2 64,0 2-128,0-2-64,-1-1-64,1 3-96,1-3 32,-1 1-32,0-1 0,1 0 0,0 0 0,0 1 64,1-2-32,-1-1-32,1 1 32,0-1-32,-1 0 0,0 1 0,1 0 0,1-2 0,-1 0 0,1 0 0,-1-1 0,2 0 0,-1 2 0,0-1 0,-1-1 0,0 1 64,1 1-96,-1 0 0,0 0 32,1 0 0,-2 1 0,1-2 0,0 2-96,1-3 64,-1 1 32,0 1 64,0-1-32,1 1-32,-2-1 32,0 0 32,1 1-96,-1 0 0,1 0 32,-1 1 64,1 0 32,-1 0 96,0 0-96,1-1-64,0 0 0,0 1 32,0-1-96,0 0 0,-1 1 32,0-1 0,1 1 0,-2 0 64,1 0-96,0-1 0,0 0 32,0 1 64,0 0-32,0 0-32,0 2-64,0 0 32,0-1 32,0 1 0,-1-1-96,2 0 64,-1-1 32,-1 1 0,1-1 64,0 1 32,-1-1-32,1 1-64,-1 1-64,1-2 32,-1 2 32,0-1 64,0 1-96,1 0 0,-2-1 32,1 2 0,0-2 0,0 2 0,-1-1 0,0 1 0,1-1 0,-1 1 0,0-1 0,1 0 64,0-1-96,0 2 0,-1-1 32,0 0 64,1 1-32,0 0 64,-1-2-128,1 3 0,0-1-32,-1 0 0,1 0 64,0 0 0,-1 1 0,1-1 64,-1 0-32,1 1-32,-1-1-64,0 1 32,0 0 32,0 0 64,0 0-32,0 0-32,0 0 32,0 0-32,0 0-160,0 0 32,0 0-288,0 0-128,0 0-352,0 0-160,0 0-832,0 0-415,0-1-2369</inkml:trace>
  <inkml:trace contextRef="#ctx0" brushRef="#br3">10742 2821 7168,'0'0'2720,"0"0"-1472,0 1-768,0-1 832,0 1-224,1 0 32,-1-1-288,0 1-65,1 1-415,0-1 128,1 2 96,-2-2 32,2 1 32,-1 0-96,1 1 64,0-2-192,0 1-96,-1 0-96,2 1 0,-1-1 0,1 2 96,0 0-32,-1 0 64,0 0 0,2 1 32,-1-1-64,1 4-32,-2-2-256,3-1-64,-2 2 64,1 0 32,0-1-96,-1 2 32,0-2 0,1 3 64,-2-1 32,2 1 32,-1-1 64,1 0 96,-1-2-64,1 1 32,-1 0-96,1 1 0,0-2-96,-1 1 32,0-2-64,0 4-32,0-2 96,1 1 0,-1-2 32,1 3 0,-1-3 0,0 2 0,0 0 0,1-2 64,-1 1-96,0-1-64,0-1 0,0 2 32,-1-2-32,0 1-32,0-1 32,0 0 32,1 0 32,-1-2 32,0 2-160,0-1-32,0 1 32,1-1 64,-2-1-64,1 0 0,0 0 32,0 0 64,-1 0-32,1-1-32,-1 0 32,1 1-32,-1-1 0,1 0 0,0 0 64,0 0 32,-1 0-32,0 0 32,1 0-128,-1 1 0,0 0 32,0-1 0,0 0 0,-1-1 64,0 1-96,1-1 0,0 0 32,0 2 64,-1-3-96,1 1 0,-1 1 32,0-1 64,0 0-448,0 0-160,0 0-640,0-1-288,0 1-1472,0-1-576,0 0-2335</inkml:trace>
  <inkml:trace contextRef="#ctx0" brushRef="#br3">10945 3206 5504,'0'0'2112,"0"1"-1152,0-2-416,0 1 704,0 0-160,0 0 32,0 0-32,0 0 64,0 0-640,0 0 128,0 0 95,0 0-255,0 0-32,0 0-128,0 0 32,0 0 96,0 0 32,0 0-192,0 0-32,0 0 0,1-2 64,-1 2-32,1-2 64,0 2-128,-1-1-64,1-3-64,0 4-96,0-3 32,0 1-32,1-1 0,0 0 0,0 0 0,0 1 64,0-2-32,1-1-32,0 1 32,-1-1-32,1 0 0,-1 1 0,1 0 0,0-2 0,0 0 0,1 0 0,0-1 0,1 0 0,-1 2 0,0-1 0,-1-1 0,0 1 64,1 1-96,-1 0 0,0 0 32,0 0 0,0 1 0,0-2 0,0 2-96,1-2 64,-1-1 32,0 2 64,0-1-32,0 1-32,0-1 32,-1 0 32,0 1-96,1 0 0,0 0 32,-1 1 64,0 0 32,1 0 96,-1 0-96,0-1-64,2 0 0,-1 1 32,0-1-96,-1 0 0,0 1 32,1-1 0,-1 1 0,0 0 64,-1 0-96,2-1 0,-1 0 32,0 1 64,0 0-32,-1 0-32,2 2-64,-2 0 32,2-1 32,-2 1 0,1-1-96,0 0 64,1-1 32,-2 1 0,1-1 64,0 1 32,-1-1-32,0 1-64,1 1-64,0-2 32,-1 2 32,0-1 64,0 1-96,0 0 0,0-1 32,0 2 0,0-1 0,-1 0 0,0 0 0,1 1 0,0-1 0,-1 1 0,0-1 0,1 0 64,-1-1-96,1 2 0,-1-1 32,1 0 64,0 1-32,0 0 64,-1-2-128,0 3 0,1-1-32,0 0 0,0 0 64,-1 0 0,0 1 0,1-1 64,0 0-32,0 1-32,-1-1-64,0 1 32,0 0 32,0 0 64,0 0-32,0 0-32,0 0 32,0 0-32,0 0-160,0 0 32,0 0-288,0 0-128,0 0-352,0 0-160,0 0-832,0 0-415,0-1-2369</inkml:trace>
  <inkml:trace contextRef="#ctx0" brushRef="#br3">11352 3227 7168,'0'1'2720,"0"-1"-1472,0-2-768,0 2 832,0 0-224,-1-1 32,0 0-288,1 0-65,-1 0-415,1-1 128,-2 0 96,1 0 32,0 1 32,-1-3-96,1 3 64,-1-1-192,0 0-96,0 0-96,-1-1 0,1 1 0,-1-2 96,1 0-32,-1-1 64,1 2 0,-2-2 32,2 1-64,-2-3-32,1 1-256,-1-1-64,1 2 64,-1-2 32,0 0-96,0 0 32,2 0 0,-2-2 64,1 1 32,0-1 32,0 1 64,-1 0 96,1 2-64,-1-1 32,1 0-96,-1-1 0,0 2-96,1 0 32,-1 0-64,1-2-32,0 1 96,-1-1 0,1 1 32,0-1 0,0 1 0,0-1 0,0 0 0,-1 2 64,1 0-96,-1-1-64,2 2 0,-1-1 32,1 0-32,-1 1-32,1-1 32,0 2 32,0-1 32,0 0 32,0 1-160,-1 0-32,1 0 32,0 0 64,1 1-64,-1 0 0,0-1 32,0 1 64,1 0-32,-1 2-32,0-3 32,1 3-32,-1-1 0,1-1 0,-1 2 64,0-2 32,0 2-32,1-2 32,0 1-128,-1-1 0,2 1 32,-1-1 0,0 2 0,0-1 64,0 1-96,1-1 0,0 0 32,-1 1 64,1 0-96,-1 0 0,1 0 32,-1-1 64,1 1-448,0 1-160,0-2-640,0 2-288,0-1-1472,0 1-576,0 0-2335</inkml:trace>
  <inkml:trace contextRef="#ctx0" brushRef="#br2" timeOffset="152289.81">20999 2913 7808,'-4'-8'2880,"4"12"-1536,0-8-576,0 4 864,0 0 160,-4 0 159,0 4-575,1 3-192,-2 0-672,5 0-96,0 3-64,0-2 0,5-2 32,-2 1-128,5 0-96,3 0 0,2-3-32,2-1 0,5-3 0,0 0-64,-5-3-64,1-8 32,-4 1 32,-5-4-32,-3 0-32,-4 0 160,-8 1 128,-3 5 32,-6 8 64,-1 4-64,-2 6-32,4 0-160,1 1-32,3 3-32,3-4-64,2 4-64,3 0 32,4-3 32,8-1 64,-1-2-32,6-6-32,2-2 32,1-2 32,-1-2-96,1-3 0,-8 0-32,-5 0 0,-3-11 64,-3 0 64,-5 2-32,-3-2-32,-1 5 160,0 5 128,0 5-224,1 6-32,-1 5-32,3 2 0,2 0-224,3 1-96,4-5-1152,4 2-480,7 2-4799</inkml:trace>
  <inkml:trace contextRef="#ctx0" brushRef="#br2" timeOffset="151259.81">19637 2954 5248,'-12'4'2016,"12"-8"-1088,0 11-384,0-7 640,0 0-64,0 0 64,0 0-288,-4-3-160,4 3-416,-3 0 0,3 0 32,-4 3-128,4-3 32,0 0-32,0 0 32,0 0 0,7 0 0,1 0-1,0 0 1,5 0-64,1-3-32,6 3-96,0 0 32,4 0 0,-2-4 96,6 4-96,-1-4-64,0 2-96,1 2 32,3 0 96,4 0 32,-3-8-128,7 8-32,-11 8 32,7-6 0,-4-2 32,12 0 64,0 0-96,-4 0 0,-3 0-32,3 0 0,-4 0 64,-4 0 0,0 0 64,1-2 32,3 2-32,-3 0-64,-1-4-64,1 4 32,-5 0 32,4 0 64,8 0-96,-8 4 0,0-4-32,0 0 0,1 0 64,-5 0 64,-4 0-32,2 0-32,-6 0 96,0 0 0,1-4 32,-5 0 64,-2 0-96,-2 4 0,1 0-96,-4 0-32,-1 0 32,1 0 0,0 0 0,0 0 0,-1 4 0,2-4 64,-1 0-96,0 0-64,-8 0 128,0 0 32,0 0-512,0-6-224,0-2-4255</inkml:trace>
  <inkml:trace contextRef="#ctx0" brushRef="#br0" timeOffset="186286.54">4264 2950 8832,'0'-12'3328,"0"12"-1792,0 0-864,0 0 896,0 0-129,0 0 1,3 3-64,4 3-96,0 4-672,0-1-96,0 3 32,3-4 0,5 3-32,2 6-256,1 1-96,0 4-96,-1-1-64,0-2-64,-2-3 32,-2 3-256,-2-10-64,0 3-384,-5-5-96,5 2-320,-7-9-96,-4 0-448,0 0-159,-4-9-1665,4 2-768,-3-5 768</inkml:trace>
  <inkml:trace contextRef="#ctx0" brushRef="#br0" timeOffset="186626.53">4432 2926 10624,'-3'2'4032,"-1"2"-2177,-2 17-767,1-14 1280,-2-1-512,-3 6-128,-4 1-544,4 10-192,-1 1-576,0-2-96,1 6-96,-1-6 32,1-3 64,-2-4-224,6 4-128,-1-10-352,0 4-160,3-7-928,1-6-320,3 0-704,0-6-256,3-1-2911</inkml:trace>
  <inkml:trace contextRef="#ctx0" brushRef="#br0" timeOffset="-22253.09">5590 3318 4736,'15'-5'1824,"-6"-2"-960,2 4-672,-6-2 480,4 3-160,2-3 32,6 0-160,-3-3-64,3 1-192,2-3 64,0 0 0,1-1 64,3 0 0,0-3-64,-4 3 32,0-7 0,1 0 96,0 3-160,0 3-96,2 0-32,-2-2-32,0 3 0,-1-2 64,1 1-32,0-1-32,0 3 32,-1 0 32,1 0 96,-1 0 64,2 2 32,0 1 64,-1-1-96,-4 1-64,2 0-64,-4 2 0,1-1-64,-5 2 64,-1-2-64,4 2-32,-7-1 96,6-1 0,-5 4 32,0 0 64,-4-1-160,2 0-32,-5 3 0,0 0 64,6-2-32,-3 2-32,-1 0-64,-2 0 32,3 0 32,0-3 64,2 3-96,-2 0 0,4 0 32,-5-2 64,1-1-32,-3 3-32,0 0-64,0 0-32,0 0-576,0 0-224,0 0-800,0 0-352,0 0-1024</inkml:trace>
  <inkml:trace contextRef="#ctx0" brushRef="#br0" timeOffset="-8363.09">8010 2995 7808,'-3'0'2976,"3"0"-1600,3 0-832,0 3 864,3-3-160,2 0 31,4 0-287,2 0-128,2-3-480,1 1 96,0-1 160,0-1-224,-3-2 0,3 4-224,0-1-64,0 3-128,-4 0-32,2 0 32,-1 0 64,-1 0-320,2 0-128,-4-2-320,-2 0-32,2-4-256,-3 1-96,-2 1-799,2-2-417,-2 4-1792</inkml:trace>
  <inkml:trace contextRef="#ctx0" brushRef="#br2" timeOffset="-152040.19">3828 3082 8192,'-3'-6'3072,"3"6"-1664,0 0-928,0 0 768,0 0 32,0 0 159,0 0 225,-3 0 128,-2 0-960,2 0 384,-4 6 96,4-2-192,0-1-96,-1 3-384,1 0-160,3 0-256,0 1-96,0-4-64,3 0 32,4 0-64,0-3 64,-1 0 0,2 0 32,-1-3-64,-4-3-64,0-1 96,-3 1 0,-3 0 32,0 0 0,-4-1 0,-1 1 64,2 0 32,-1 6 32,0 0-64,-1 0 32,2 0 64,2 0 64,1 6-96,0 0-96,-1 4 0,4-1-32,0 1-160,4-1-32,2-3 32,1-3 0,4-3 32,3 0 64,0-3-96,-1-3 0,-1-3 32,-2-4 0,-3 7 0,-3-4 64,-4-2-32,0 0 64,0 3-64,-4 2 64,0 1 0,1 0 96,-4 12-32,0-6 0,-1 6-32,2 1 64,2-2-96,1-1 0,0 2-32,-2 0-64,5 0-64,0 4-32,5-7-32,-2 0 0,0-3-608,1 0-256,-1 0-416,-3 0-160,0-3-1600,3 6-704,1-19-2751</inkml:trace>
  <inkml:trace contextRef="#ctx0" brushRef="#br2" timeOffset="-188210.19">5344 3051 5120,'-8'0'2016,"8"0"-1088,-4 0-512,4 0 608,0 0-160,0-2 32,0 2 0,0 0 64,0 0-512,0 0 32,0 0 32,0 0 32,0 0 32,0 0 64,0 0-1,0 0 1,0 0 64,0 0-32,-3 0 64,0 0-128,3 0 0,-7 0-192,7 0 0,0 0-256,0 0-32,0 0 0,0 0 0,0 0 64,0 0 32,0 0-32,0 0 32,10 0 64,-3 0 64,1 0-32,2 0 32,-4 0-64,9 0 0,-5 0-96,1-4-32,6 1-192,1 3 32,-4 0 0,-3 0 0,-4 0 0,7 0 64,-4 0-32,-3 0-32,-3 0 32,3 0-32,-7 0-96,7 0 64,-4 0-256,0 0-64,-3 0-160,0 0-32,0 0-256,0 0-128,-3 0-544,0 0-224,-4 3-3871</inkml:trace>
  <inkml:trace contextRef="#ctx0" brushRef="#br2" timeOffset="123602.61">3218 3064 5248,'-8'0'2016,"8"0"-1088,0 0-320,0 0 736,0 0-192,0 0-32,0-6-352,0 6-64,3 0-416,-3 0 32,5 0 96,-2 0-160,1 0 0,-1 0 160,-3 0 96,7-4-65,-1 4 1,5 0-128,-4 0-32,4 0-32,6 0 64,-3 0-160,8 0-96,13 0 32,-4 0 64,1-5-128,-4 5-32,4 0 0,-8 0 0,-3 0 0,7 0 0,-3 0 0,3 5 64,-4-5-32,1 0 64,10 0 0,-3 0 32,-3 0-64,-5 0-64,-3 0 96,-4 0 0,-3 0-128,-4 0-32,-2 0 32,-1 0 0,-4 0 32,1 0 64,-4 0-32,3 0-32,-3 0 96,4 0 0,-4 0-32,0 0 32,0 0-128,0 0 0,0 0 32,0 0 0,0 0-96,0 0 64,0 4 32,0-4 0,0 6 64,0-6 32,0 6-32,0 0 32,0-6 0,0 13 32,0 2 0,0 7 0,0 0-64,0-3 32,0 3 0,4 6 32,-4 6-64,0 1-64,0 2 32,0 1-32,0-5 0,0-4 0,0-4 128,3 3 64,1-6-64,-1 7-96,1-2 0,-1 7 32,4-5-96,-3-4 0,3 3 32,-3 0 64,-1 6-32,0-3-32,-3 4 32,0-1-32,0 0 0,0-6 0,0 1 64,0-10 32,0 2-128,0-5 32,0 3 64,0 2 32,0-2-32,0 3-64,0 0 32,0 0 32,0 3-32,0-10-32,0 4 32,0-3-32,0 6-96,0-1 64,0 1 32,0-3 64,0 3-96,0 3 0,0-6 32,0 0 64,0-4-96,0 4 0,-3-3 32,3-4 64,0 0-32,0 1-32,-3 0 32,3-4-32,0-3 0,0 1 0,0-1-96,0-3 64,0-1 32,0 2 64,0-1-32,0 0 64,0 1-64,0-4-32,-4 0-64,4 0 32,0 0 32,-3 0 0,-5 3 0,8-3 0,0 0 64,-3 0 32,-1 2-32,1-2 32,-4 0-64,0 0-32,-1 0 96,1 0 0,1 0-32,-9 0-64,12 4-64,-4-4 32,-1 0 32,2 3 64,-1-3-32,0 0 64,-1 0-64,-5 0-32,6 0-64,-4 0 32,1 0 32,-4 0 64,0 0-32,0 0-32,-1 2-64,-2-2 32,2 0 96,-2 0 32,0 0-32,-1 0 32,1 0-128,-1 4-64,0-4 64,1 0 64,-1 0 0,-3 0-32,-4 0-64,1 0 32,-1 0 32,2 0 64,-2 3-96,3-3 0,-3 0 32,1 0 0,-4 3 0,-3-3 64,3 0-96,3 0 0,-11 0 96,11 4 32,-6-1-32,3-3-64,4 2-64,-8-2 32,3 0 32,2 4 64,-1-1-96,7 0 0,-11 0 32,7-3 64,0 4-96,4-2-64,-10 1 128,3-3 32,3 0 0,-6 0-64,2 0 32,5 0-32,-1 0 0,4 0 0,0 0 0,-4 0 0,1 0 0,-1 0 0,0 0-96,0 0 64,1 0 32,4 0 0,2 0 0,-3 0 0,0 4 0,-4-2 0,0 1 0,0-3 0,-3 0 0,0 0 64,4 0-96,-1 0 0,4 4 32,0-4 0,3 4 0,0-2 64,-5 2-96,2-1 0,-4-1 32,1 2 0,6-1 0,-7 0 0,7 1 0,1-1 0,2-1 0,2 2 0,2-1 0,1-1 0,0 2 0,-5-1 0,5 0 0,2-3 0,-2 0 0,3 0 0,0 3 0,3-3 64,1 0-96,-1 0 0,1 4 32,-1-4 64,-3 0-32,3 0-32,1 0 32,-1 0-32,1 0 0,-1-4 64,1 1-32,0 0 64,-2-4-64,2 2-32,0-1 32,-1-1-32,1-3 0,0 1 64,-1-1-96,-4 1 0,2-3 32,2 2 0,1 1 0,0-1 0,-1 8 0,0-7 64,1-4-96,-1-6 0,1-6 32,0-6 0,-1 0-96,1-7 64,0 5 32,-2 1 0,2-3 0,3 1 0,-4 3 0,4 2 0,0 5 0,0 1 64,0 5-96,0 3 0,0 2 32,0 4 0,0 0 0,-3 2 0,3 0-96,0 2 64,-3-2 96,3-3 32,0 1-32,0 0-64,0-1-64,0 5 32,0-1 32,0-1 64,-7 4-96,7 3 0,0-7 32,0 7 64,0 0-96,0-5 0,0 1 32,0-2 0,0 0 0,-4-1 0,4-2-96,-4 0 64,4 0 32,0 2 64,0 0 32,0 2 32,0 1-160,-3 2-32,3 2 32,0 0 0,0 0 32,0-7 64,-7 1-96,7 0 0,0-1 32,0 1 0,0 0 0,0 0 0,0-4 0,0 7 0,0-3 0,0 3 64,0 3-96,0 0 0,0-6 32,0-1 0,0 7 0,0-7 0,0 7 0,0-5 0,0 5 0,0-4 64,0 2-96,-4-2 0,4 4 32,0 0 64,0 0 32,0 0 96,0 0-96,0 0-64,0 0 64,-3-6 64,3 6-224,0 0 0,0-6 0,0 6 96,0-6 0,0 6 64,0-7-128,0 7 0,0 0 32,0-3 64,0 3-32,0 0 64,0 0-64,0 0-32,0 0-64,0 0 32,0 0 32,0 0 0,0 0 64,0 0 32,0 0-128,0 0 32,7 0-64,-7 0 0,7 0 64,4 0 0,-1 0 64,5 0 32,-2 0-128,8 0-32,0 3 32,-1-3 0,2 0 96,-1 0 96,-3 0-128,-1 0-96,4 0 32,1-3 64,2 0 0,1 3 64,3-3-64,-4 3-32,2 0 32,-9 0-32,4 0 0,0 0 0,7 0 0,-7 0 64,0 0-96,0 0-64,0 0 128,-3 0 96,-4 0-32,0 0-64,0 0-96,0 0 32,-3 0-32,-1 0 0,4 0 128,-4 0 96,1 0-128,-4-3-32,0 3 0,0 0 0,4-3 0,-4 3 0,-3 0 0,3-3 0,0 3 0,-7 0 64,0 0-32,0 0-32,0 0 32,0 0 32,0 0-32,0 0-32,0 0-64,0 0 32,0 0-32,0 0 0,0 0 64,0 0 0,0 0 0,0 0 64,0 0-256,0 0-32,4 3-384,-4 0-96,-4-3-896,4 0-384</inkml:trace>
  <inkml:trace contextRef="#ctx0" brushRef="#br2" timeOffset="-133879.82">11451 3064 5888,'0'2'2176,"2"-13"-1152,-2 11-480,0 0 704,1 0-64,-1 0 0,0 0-448,3-3-192,-1 3-320,3 0 192,0 0 128,-1 0-32,3 0 31,-1 0-223,1 0-64,-1 0-128,2 0-96,2 0 0,-3 0 32,1 0-32,0 0 64,0 3 0,-2-1 32,1-2-64,0 0 32,-1 0-64,2 0 64,0 0-64,-1 0 64,1 0-64,1 0-32,-3 0 32,0 0-32,2 0 0,-2 0 64,1 0 32,-1 0 32,1 0-64,-1 0-64,2 0-64,0 0 32,0 0 32,-1 0 64,2 0-32,-1 0-32,0 0 32,0 0-32,-1 0 0,2 0 0,-3 0 0,-1 0 0,3 0 0,-4 0 0,0 0-96,3 7 64,-5-7 32,1 0 64,1 0-96,-2 0 0,-2 0-192,1-3 0,-1 3-256,0 0-96,-1 3-1247,-1-1-545,-2 4-1824</inkml:trace>
  <inkml:trace contextRef="#ctx0" brushRef="#br2" timeOffset="-189500.19">3762 3070 6912,'-4'-6'2624,"4"6"-1408,0 0-864,0 0 736,0 0-288,0 0 0,0 0-160,0 0-96,0 0-288,0 0 256,0 0 191,7 0-223,-3 0-32,3 0-64,0 0 0,-1 0-192,2 0-128,2 0 32,0 0 64,1 0 0,-1 0 0,5 0-32,-1 0 0,0 0-64,0 0 32,1 0 0,-2 0 32,-2 0-64,-1 0-64,1 0 32,-1 0-32,5 0 64,-5 0 32,-3 0-128,-4 0 32,5 0 0,-1 0 0,-7 0 0,10 0 0,-3 0 0,0 0 0,-3 0 0,3 0 0,0 0 0,-3 0 64,-4 0-96,0 0 0,0 0-32,0 0 0,0 0-224,0 0-64,-4 0-384,4 0-160,-7 0-2079,7 12-2945</inkml:trace>
  <inkml:trace contextRef="#ctx0" brushRef="#br3">11450 3037 7296,'0'-1'2720,"0"1"-1472,0-1-672,0 1 736,0 0-192,0 0 0,0 0-33,0 0 129,-1 0-672,0 1 128,0-1 64,0 1 32,1 1 96,-1 0-192,0 0-96,0 2-64,0-1 0,-1 1-128,1 0-64,-3 2 160,1 1 128,0 0-160,-1 1-96,0-1-192,0 2-64,0-2-32,0 0-64,0-1 32,1 1-32,-1-1 0,1 1 0,0-1 0,0 0 64,-1 1-32,1-2-32,1 0 32,-1 0 32,0 0-32,0 0-32,1-1 32,0 0 32,0 1-32,1-3-32,0 1 32,-1-2-32,1 2 0,1-2 0,-1 1 0,0-1 64,0 0-32,1 1 64,-2-2-128,1 2-64,0 0 64,1-2 64,0 1 0,-1 0 64,1-1-64,0 0 64,0 0-64,0 0-32,0 0-544,0 0-192,1 0-1920,-1 0-736,0 1-2975</inkml:trace>
  <inkml:trace contextRef="#ctx0" brushRef="#br0" timeOffset="-22253.09">7866 3452 4736,'15'-4'1824,"-6"-3"-960,2 3-672,-6 0 480,4 1-160,2-1 32,6-2-160,-3-2-64,3 1-192,2-3 64,1 0 0,-1 0 64,4-2 0,0-1-64,-4 1 32,1-6 0,-1 0 96,2 3-160,-2 4-96,3-2-32,-2 0-32,0 1 0,-1 0 64,1-1-32,0 1-32,0 1 32,-1 1 32,1 1 96,0-1 64,0 2 32,2 1 64,-3-1-96,-2 0-64,0 1-64,-3 2 0,1 0-64,-5 0 64,-1 0-64,5 0-32,-9 0 96,7 0 0,-4 3 32,-2-1 64,-3 0-160,3 1-32,-6 2 0,0 0 64,5-3-32,-2 3-32,0 0-64,-3 0 32,3 0 32,-1-3 64,4 3-96,-3 0 0,3 0 32,-4-1 64,1-2-32,-3 3-32,0 0-64,0 0-32,0 0-576,0 0-224,0 0-800,0 0-352,0 0-1024</inkml:trace>
  <inkml:trace contextRef="#ctx0" brushRef="#br2" timeOffset="13276.91">7042 3087 14144,'4'-1'96,"5"1"96,5-3 96,0 3 64,3 0-96,0-3-96,5 1 0,1 2-32,4 0-64,1-3-64,4 3 32,-2 0 32,1 0 32,-2 0 32,-1-3-64,2 3 32,2 0-64,-4 0 63,-3 0-63,0 0-32,-3 0-63,4 0 31,-3 0 32,-4 0 63,-5 0-31,1 0 64,-1 0-64,-1 0-32,-7 0-64,5 0 32,-8 0 32,8 0 0,-8 0 0,3 0 0,2 0 0,-4 0 0,-2 0 0,-2 0 0,5 0 0,-5 0 0,3 0-159,0 0 31,-1 0-96,5 0 0,1 0-32,-2 0 0,2 0-64,-2 0 32,-1 0-64,1 0 64,-3 0-128,-3 0 32,0 0-320,0 0 0,0 0-576,0 0-128,3 3-1440</inkml:trace>
  <inkml:trace contextRef="#ctx0" brushRef="#br1">13817 3149 7168,'0'0'2720,"0"0"-1472,0 1-768,0-1 832,0 1-224,0 0 32,1 0-288,-1 0-65,1 0-415,0 1 128,0 0 96,0 0 32,1-1 32,-1 2-96,1-1 64,-1-1-192,2 1-96,-2 0-96,2 2 0,-1-2 0,1 2 96,-1 0-32,1 0 64,-1-1 0,2 2 32,-2 0-64,2 2-32,-1-1-256,1 0-64,-1 0 64,1 1 32,0-1-96,-1 2 32,1-2 0,-1 4 64,0-3 32,1 3 32,-1-2 64,1-1 96,-1 0-64,1 0 32,-1 0-96,1 1 0,0-3-96,-1 2 32,0-1-64,0 2-32,0-1 96,1 1 0,-1-2 32,0 3 0,1-3 0,-1 3 0,0-1 0,1-2 64,-1 0-96,0 0-64,-1 0 0,1 0 32,0 0-32,-1-1-32,0 1 32,0-2 32,0 1 32,1-1 32,-2 1-160,2-2-32,-1 2 32,0-1 64,0-1-64,-1 0 0,2 0 32,-2 1 64,1-1-32,0-2-32,-1 2 32,1-1-32,-1 0 0,1 1 0,-1-2 64,2 2 32,-3-2-32,2 1 32,0 1-128,-2-1 0,2 1 32,-1 0 0,-1-2 0,1 1 64,-1-1-96,1 1 0,0-1 32,0 1 64,-1-1-96,0 0 0,0 0 32,1 1 64,-1-2-448,0 1-160,0 1-640,0-2-288,0 1-1472,0-1-576,0 0-2335</inkml:trace>
  <inkml:trace contextRef="#ctx0" brushRef="#br1">13678 3418 7296,'-1'2'2720,"2"-1"-1472,-1 0-672,0-1 736,0 0-192,0 0 0,0 0-33,0 0 129,1 0-672,0-1 128,0-1 64,0 1 32,0-2 96,0 0-192,1 0-96,0-2-64,-1 1 0,1-1-128,1-2-64,1-1 160,0-2 128,1 0-160,1-1-96,-1 0-192,1-1-64,1 2-32,-3-1-64,2 3 32,-1-1-32,0 1 0,0-3 0,-1 2 0,1 0 64,0 1-32,-1 0-32,-1 1 32,1-1 32,0 1-32,-1 0-32,1 1 32,-1 0 32,-1 0-32,0 3-32,0-1 32,0 2-32,-1-1 0,1 0 0,-2 1 0,2 0 64,-1 1-32,0-2 64,1 2-128,-1-2-64,0 3 64,0-2 64,0 1 0,0 0 64,-1 0-64,0 1 64,0 0-64,0 0-32,0 0-544,0 0-192,-1 0-1920,0 0-736,0-2-2975</inkml:trace>
  <inkml:trace contextRef="#ctx0" brushRef="#br1">14020 3534 5504,'0'0'2112,"0"1"-1152,0-2-416,0 1 704,0 0-160,0 0 32,0 0-32,0 0 64,0 0-640,0 0 128,0 0 95,0 0-255,0 0-32,0 0-128,0 0 32,0 0 96,0 0 32,0 0-192,0 0-32,0 0 0,1-1 64,-1 0-32,1-1 64,-1 2-128,1-1-64,0-2-64,0 2-96,0-1 32,0-1-32,1 0 0,0 1 0,-1-1 0,2 0 64,-1-1-32,1 0-32,0-1 32,-1 0-32,0 1 0,1 0 0,0-1 0,0 0 0,0-2 0,1 1 0,0-1 0,1 1 0,-2 0 0,1 0 0,0-1 0,-1 2 64,1-1-96,-1 1 0,0 1 32,0-2 0,-1 2 0,1-1 0,1 0-96,-1-1 64,1 0 32,-1 0 64,0 1-32,0-1-32,-1 1 32,1-1 32,-1 0-96,0 1 0,1 1 32,0-1 64,-1 2 32,1-2 96,-1 1-96,0 0-64,1-1 0,0 0 32,1 0-96,-2 0 0,0 1 32,1-1 0,-1 2 0,0-1 64,-1 0-96,1-1 0,1 0 32,-2 1 64,2 0-32,-2 0-32,2 1-64,-2 1 32,2-1 32,-2 1 0,1-1-96,0 0 64,0-1 32,0 1 0,-1-1 64,2 1 32,-2-1-32,0 2-64,1-1-64,-1 0 32,1 0 32,-1 1 64,-1 0-96,2-1 0,-1 1 32,0 0 0,-1 0 0,1 0 0,-1 1 0,1-1 0,0 1 0,-1-1 0,0 1 0,0-2 64,1 1-96,0 0 0,-1 1 32,1-2 64,0 3-32,-1-2 64,0 0-128,1 2 0,0-2-32,0 1 0,-1 1 64,1-2 0,-1 2 0,1-1 64,0 0-32,0 1-32,-1 0-64,0 0 32,0 0 32,0 0 64,0 0-32,0 0-32,0 0 32,0 0-32,0 0-160,0 0 32,0 0-288,0 0-128,0 0-352,0 0-160,0 0-832,0 0-415,0-1-2369</inkml:trace>
  <inkml:trace contextRef="#ctx0" brushRef="#br1">14223 3163 7168,'0'0'2720,"0"0"-1472,0 2-768,0-2 832,0 0-224,1 1 32,0 0-288,-1 0-65,1 0-415,-1 1 128,2 0 96,-1 0 32,0-1 32,1 2-96,-1-1 64,1 0-192,0-1-96,0 1-96,0 2 0,1-2 0,0 2 96,-1 0-32,0 0 64,1 0 0,1 0 32,-2 1-64,2 2-32,-2-1-256,3 0-64,-2 0 64,1 1 32,0-1-96,-1 2 32,0-2 0,1 4 64,-2-2 32,2 1 32,-1-1 64,1 0 96,0-2-64,-1 1 32,1 0-96,-1 1 0,1-3-96,0 2 32,-1-1-64,0 2-32,0-1 96,1 1 0,-2-2 32,2 3 0,-1-3 0,0 3 0,0-1 0,1-2 64,-1 0-96,1 0-64,-2 0 0,1 0 32,-1 0-32,1-1-32,-2 1 32,2-2 32,-1 1 32,0-1 32,0 1-160,0-2-32,1 2 32,-1-1 64,0-1-64,-1 0 0,1 0 32,0 1 64,0-1-32,-1-2-32,1 2 32,-1-1-32,1 0 0,-1 1 0,1-2 64,0 2 32,-1-2-32,1 1 32,-1 1-128,0-1 0,1 1 32,-2 0 0,1-2 0,0 1 64,-1-1-96,1 1 0,-1-1 32,1 1 64,-1-1-96,1 0 0,-1 0 32,1 1 64,-1-1-448,0-1-160,0 2-640,0-2-288,0 1-1472,0-1-576,0 0-2335</inkml:trace>
  <inkml:trace contextRef="#ctx0" brushRef="#br1">14427 3548 5504,'0'0'2112,"0"1"-1152,0-2-416,0 1 704,0 0-160,0 0 32,0 0-32,0 0 64,0 0-640,0 0 128,0 0 95,0 0-255,0 0-32,0 0-128,0 0 32,0 0 96,0 0 32,0 0-192,0 0-32,0 0 0,0-1 64,0 0-32,1 0 64,0 1-128,0-2-64,0-1-64,-1 2-96,2-1 32,-1-1-32,0 0 0,2 1 0,-2-1 0,1 0 64,1 0-32,-1-2-32,1 0 32,0 0-32,-1 1 0,0 0 0,1-1 0,1 0 0,-1-2 0,1 1 0,0-1 0,0 1 0,0 0 0,0 0 0,-1-1 0,0 2 64,1-1-96,-1 2 0,0-1 32,1-1 0,-2 2 0,1-1 0,0 0-96,1-1 64,-1 0 32,0 0 64,0 1-32,1-1-32,-2 1 32,0-1 32,1 0-96,-1 1 0,1 1 32,-1-1 64,1 2 32,-1-2 96,0 1-96,1 0-64,0-1 0,0 0 32,0 1-96,0-2 0,-1 2 32,0-1 0,1 2 0,-2-1 64,1 0-96,0-1 0,0 0 32,0 1 64,0 0-32,0 0-32,0 2-64,0-1 32,0 0 32,0 1 0,-1-1-96,2 0 64,-1-1 32,0 1 0,-1-1 64,1 1 32,-1-1-32,1 2-64,-1 0-64,1-2 32,-1 1 32,0 1 64,0 0-96,1-1 0,-2 1 32,1 0 0,0 0 0,0 0 0,-1 1 0,1-1 0,-1 1 0,0-1 0,0 1 0,1-2 64,0 1-96,0 0 0,-1 1 32,0-2 64,1 3-32,0-2 64,-1 0-128,1 2 0,0-2-32,-1 1 0,1 1 64,0-2 0,-1 2 0,1-1 64,-1 1-32,1 0-32,-1-1-64,0 1 32,0 0 32,0 0 64,0 0-32,0 0-32,0 0 32,0 0-32,0 0-160,0 0 32,0 0-288,0 0-128,0 0-352,0 0-160,0 0-832,0 0-415,0-1-2369</inkml:trace>
  <inkml:trace contextRef="#ctx0" brushRef="#br1">14833 3570 7168,'0'1'2720,"0"-1"-1472,0-2-768,0 2 832,0 0-224,-1-1 32,1 0-288,0 0-65,-1 0-415,0-1 128,0 0 96,0 0 32,-1 1 32,1-2-96,-1 1 64,1 1-192,-2-2-96,2 2-96,-3-2 0,2 0 0,0-1 96,-1 0-32,0 0 64,1 1 0,-1-3 32,0 2-64,0-3-32,-1 1-256,1 0-64,-1 0 64,0-1 32,1 0-96,-1 0 32,1 0 0,-1-2 64,1 2 32,0-3 32,0 2 64,-1 1 96,1 0-64,-1 0 32,1 0-96,-1-1 0,0 2-96,1 0 32,0 0-64,0-2-32,0 1 96,-1-1 0,1 2 32,-1-3 0,1 2 0,0-1 0,0 0 0,-1 2 64,1 0-96,0 0-64,1 0 0,-2 0 32,2 1-32,0-1-32,-1 1 32,1 0 32,0 0 32,0 0 32,1 2-160,-3-2-32,3 1 32,-1 0 64,0 1-64,0 0 0,0 0 32,1-1 64,-1 1-32,0 2-32,1-2 32,-1 1-32,1 0 0,-1-1 0,1 2 64,-2-2 32,2 2-32,-1-1 32,1-1-128,0 0 0,0 1 32,0-1 0,0 2 0,1-1 64,-1 1-96,1-1 0,-1 1 32,0-1 64,1 1-96,-1 0 0,1 0 32,0-1 64,0 2-448,0-1-160,0-1-640,0 2-288,0 0-1472,0 0-576,0 0-2335</inkml:trace>
  <inkml:trace contextRef="#ctx0" brushRef="#br3" timeOffset="-159048.22">10349 3789 7040,'3'0'2624,"0"-4"-1408,3 1-448,-3 1 928,4-1-32,-1 0 63,1 0 161,0-3 64,-4-3-1024,0-1 256,-3-5 96,-3-5-128,-4-3 64,-6-3-416,0-3-192,1 3 96,-5 3 0,-6 6-160,1 6 0,-4 7-256,-3 11-96,3 15-96,0 13 0,10-6-64,7 0 64,5 0-64,11 2 64,5 0-64,15-2-32,-5-6 32,0-5-32,1-10 0,3-5 64,4-9-32,2-2-32,-3-4 96,-4 0 0,-2-11-128,-7-14-32,-3-12 32,-3-5 64,-7-10-64,-6 10 0,-7-3 32,1 7 64,-5 13-32,5 9-32,-4 13-128,3 9 0,1 9 64,2 11 96,4 18-64,3 5 0,7 16 32,2 4 0,1-6-352,3-8-96,-1-8-288,2-3-64,-5-3-576,1-7-160,-4-4-832,1-7-256,0-2-8095,2 0 4991</inkml:trace>
  <inkml:trace contextRef="#ctx0" brushRef="#br3" timeOffset="-158396.33">10562 3722 10880,'9'15'4128,"1"-10"-2241,3-1-639,-7-4 1376,8 0-576,1 0-128,8-9-544,-7 0-160,1-6-672,-8 1-32,4-3 0,-3-3-64,-4 0 64,-6-6-160,0 3 32,0 0-96,-6 3 0,-4 5 32,-9 7 32,-7 5-32,3 6-32,-6 8-160,7 12-32,2 12-32,4 2-64,6-5 32,4-4-32,2-1 0,8 1 0,9 1 0,6-3 0,4-6 0,6-6 0,-3-5-160,-4-6 32,4-6-512,-3-6-192,6 0-640,-10-2-288,4 0-736,0-10-288,-14-4-1024,4-4-415,-10 1-833</inkml:trace>
  <inkml:trace contextRef="#ctx0" brushRef="#br3" timeOffset="-157958.4">10804 3349 10112,'-22'-15'3872,"19"12"-2112,3 3-225,-7-2 1409,7 2-544,-7 0-128,7 2-768,-3 7-256,3 9-736,0 13 96,0 7 64,3 10-160,4 7-32,0-4-288,2-8-64,-3-8-128,4-3-32,3-3-480,3-3-128,-6-4-608,-3-5-224,2-5-640,4-6-288,-3-6-800,-4 0-319,11-4-1697</inkml:trace>
  <inkml:trace contextRef="#ctx0" brushRef="#br3" timeOffset="-157767.91">11047 3613 13696,'0'-17'5183,"-10"11"-2815,3-6-1216,1 7 1568,-4-1-512,4-2-96,-10 1-704,0 5-320,-7 4-608,7 7-320,-7 8-32,-3 10-96,3 4-32,14-2 32,3-3-32,6-4 0,9 2 0,4-5 0,3 2 0,7-7-160,-4-6 32,10-1-224,4-7-32,-4-3 64,-3-3 32,-11-2 96,8-1 64,-16-8 64,3-18 32,-10-5 96,0 5 32,0 9 320,-10 4 96,3 7-224,-2 6-160,-5 12-192,14 12-32,-9 10-96,3 4-32,6-6-576,6-3-224,3 1-800,-9-4-352,14-3-256,-5-2-32,8-4-1344,-11 1-511,10-1-321</inkml:trace>
  <inkml:trace contextRef="#ctx0" brushRef="#br3" timeOffset="-157329.09">11192 3581 15232,'-3'-5'5695,"3"5"-3071,0 2-2336,0 4 1216,0 9-192,0 5 96,0 6-512,-3-4-192,-1-1-416,4-1-128,0 0-32,0-2-160,7-4 32,-1-3 0,-2-5 64,9-3-96,-4-3 0,8 0 32,-2-3 64,2-6-32,-1-13-32,0-16 32,-3-5 32,0-6-32,-3 6 64,-1 8 224,-2 10 96,-4 19-288,0 12 96,1 19 0,-1 18-64,0 0 0,0 7-96,0 10-64,1 3 32,-1 3-32,-3 0-96,0-6 64,3-11 32,-3-8 0,0-10 64,-3-2 32,-4-3 32,-9-6 64,0-8-96,0-1-64,-6-11 0,-1 0-32,7-18 0,-1-7 0,8-10 0,3 1 0,-2 3 0,12-5 0,0 2-160,5 0-32,10 2-608,4 3-224,0 4-928,3 2-448,3 6-1344,-1 5-512,-2-3-1887</inkml:trace>
  <inkml:trace contextRef="#ctx0" brushRef="#br0" timeOffset="-8363.09">12005 3391 7808,'-3'0'2976,"3"0"-1600,3 0-832,-1 3 864,4-3-160,2 0 31,4 0-287,2 0-128,2-3-480,2 1 96,-1-1 160,-1-2-224,-2 0 0,4 3-224,-2-1-64,1 3-128,-4 0-32,2 0 32,-1 0 64,0 0-320,1 0-128,-5-2-320,-1-1-32,2-2-256,-2 0-96,-4 0-799,3 0-417,-2 3-1792</inkml:trace>
  <inkml:trace contextRef="#ctx0" brushRef="#br1" timeOffset="-133879.82">14933 3407 5888,'0'2'2176,"1"-13"-1152,-1 11-480,0 0 704,2 0-64,-2 0 0,0 0-448,3-3-192,-2 3-320,4 0 192,1 0 128,-3 0-32,4 0 31,0 0-223,-1 0-64,0 0-128,2 0-96,2 0 0,-3 0 32,2 0-32,-1 0 64,0 3 0,-2 0 32,1-3-64,-1 0 32,0 0-64,2 0 64,0 0-64,0 0 64,0 0-64,0 0-32,-2 0 32,1 0-32,1 0 0,-2 0 64,0 0 32,0 0 32,1 0-64,0 0-64,0 0-64,1 0 32,0 0 32,0 0 64,0 0-32,0 0-32,0 0 32,0 0-32,0 0 0,0 0 0,-1 0 0,-3 0 0,4 0 0,-3 0 0,-2 0-96,5 6 64,-7-6 32,2 0 64,1 0-96,-2 0 0,-2 0-192,1-3 0,-1 3-256,0 0-96,-1 3-1247,-1-1-545,-2 5-1824</inkml:trace>
  <inkml:trace contextRef="#ctx0" brushRef="#br1">14931 3380 7296,'0'-1'2720,"0"1"-1472,0-1-672,0 1 736,0 0-192,0 0 0,0 0-33,0 0 129,-1 0-672,0 1 128,1 0 64,-1-1 32,0 3 96,0-2-192,1 2-96,-1 1-64,-1-2 0,1 2-128,-1 0-64,-1 2 160,0 1 128,0 0-160,-1 1-96,0 0-192,-1 0-64,1-1-32,0 0-64,0 0 32,1-1-32,-1 0 0,1 1 0,0-1 0,0 1 64,0-1-32,0-1-32,0 0 32,0 1 32,0-2-32,1 2-32,-1-2 32,2 0 32,-1 0-32,1-1-32,-1-1 32,1-1-32,0 2 0,0-2 0,0 1 0,0 0 64,1-2-32,-1 2 64,-1-1-128,2 0-64,-1 1 64,1-1 64,-1-1 0,0 1 64,1-1-64,0 0 64,0 0-64,0 0-32,0 0-544,0 0-192,1 0-1920,-1 0-736,1 2-2975</inkml:trace>
  <inkml:trace contextRef="#ctx0" brushRef="#br1">17339 3420 7168,'0'0'2720,"0"0"-1472,0 2-768,0-2 832,0 1-224,1-1 32,-1 1-288,0 0-65,1 1-415,0-1 128,0 1 96,0 0 32,1 0 32,-1 0-96,1 0 64,-1 0-192,2-1-96,-2 2-96,2 0 0,-1-1 0,1 2 96,0 0-32,-1 0 64,0 0 0,2 1 32,-2-1-64,2 3-32,-1-1-256,1 0-64,0 0 64,-1 1 32,1 0-96,0 0 32,-1 0 0,1 2 64,-2-1 32,2 1 32,-1-1 64,1 0 96,-1-2-64,1 1 32,-1 0-96,1 1 0,0-3-96,-1 2 32,0-1-64,0 3-32,0-2 96,1 0 0,-1 0 32,1 1 0,-1-1 0,0 1 0,0 0 0,1-2 64,-1 0-96,0 1-64,-1-2 0,2 1 32,-2 0-32,0-1-32,0 1 32,0-1 32,0-1 32,1 0 32,-2 1-160,2-1-32,-1 0 32,0 0 64,0-1-64,0 1 0,0-1 32,-1 0 64,1 0-32,0-1-32,-1 0 32,1 0-32,-1 1 0,1-1 0,-1-1 64,2 2 32,-2-2-32,0 2 32,1-1-128,-2 0 0,2 2 32,-1-2 0,0-1 0,-1 1 64,0 0-96,1-1 0,0 0 32,0 1 64,-1-1-96,0 0 0,0 0 32,1 1 64,-1-1-448,0 0-160,0 0-640,0-1-288,0 1-1472,0-1-576,0 0-2335</inkml:trace>
  <inkml:trace contextRef="#ctx0" brushRef="#br1">17200 3688 7296,'-1'3'2720,"2"-2"-1472,-1-1-672,0 0 736,0 0-192,0 0 0,0 0-33,0 0 129,0 0-672,1 0 128,0-2 64,0 0 32,0-1 96,1 1-192,-1-2-96,1-1-64,-1 1 0,1 0-128,1-3-64,1-2 160,1 0 128,-1-1-160,2-1-96,-1 0-192,2-2-64,-1 3-32,-1 0-64,0 1 32,1 1-32,-2-1 0,1-1 0,0 0 0,-1 1 64,1 1-32,-1 0-32,-1 1 32,2 0 32,-1 0-32,-1 0-32,0 0 32,0 2 32,-1-1-32,1 2-32,-2 1 32,1 0-32,-1 0 0,1 1 0,-1-1 0,0 2 64,0 0-32,0-2 64,1 1-128,-1 0-64,1 1 64,-2 0 64,1-1 0,0 1 64,0 1-64,-1 0 64,0 0-64,0 0-32,0 0-544,-1 0-192,0 0-1920,0 0-736,1-2-2975</inkml:trace>
  <inkml:trace contextRef="#ctx0" brushRef="#br1">17541 3806 5504,'0'0'2112,"0"1"-1152,0-2-416,0 1 704,0 0-160,0 0 32,0 0-32,0 0 64,0 0-640,0 0 128,0 0 95,0 0-255,0 0-32,0 0-128,0 0 32,0 0 96,0 0 32,0 0-192,0 0-32,0 0 0,1-2 64,-1 1-32,1 0 64,0 1-128,-1-2-64,1-1-64,0 2-96,1-1 32,-2 0-32,2-1 0,0 0 0,0 0 0,0 1 64,0-2-32,1-1-32,0 0 32,-1 1-32,1-1 0,-1 1 0,1-1 0,0 0 0,0-1 0,1-1 0,0 0 0,1 1 0,-1 1 0,0-2 0,-1 0 0,0 2 64,1-1-96,-1 2 0,0-1 32,0 0 0,0 1 0,0-2 0,0 2-96,1-3 64,-1 1 32,0 1 64,0-1-32,0 1-32,0-1 32,-1 0 32,0 0-96,1 1 0,0 1 32,-1-1 64,0 2 32,1-2 96,-1 2-96,1-2-64,0 0 0,0 0 32,0 1-96,-1-2 0,1 2 32,-1 0 0,0 0 0,0 0 64,-1 0-96,2-1 0,-1 0 32,0 1 64,0 0-32,0 0-32,0 2-64,-1-1 32,2 0 32,-2 2 0,1-2-96,0-1 64,1 1 32,-2-1 0,1 1 64,0-1 32,-1 0-32,0 2-64,1 0-64,0-2 32,-1 2 32,0-1 64,0 1-96,0 0 0,0-1 32,0 2 0,0-2 0,-1 2 0,0-1 0,1 1 0,0-1 0,-1 0 0,0 1 0,1-1 64,0-1-96,-1 2 0,0-1 32,1 0 64,0 1-32,0-1 64,-1 0-128,0 2 0,1-2-32,0 2 0,0-1 64,0-1 0,-1 2 0,0 0 64,1-1-32,0 1-32,-1-1-64,0 1 32,0 0 32,0 0 64,0 0-32,0 0-32,0 0 32,0 0-32,0 0-160,0 0 32,0 0-288,0 0-128,0 0-352,0 0-160,0 0-832,0 0-415,0-1-2369</inkml:trace>
  <inkml:trace contextRef="#ctx0" brushRef="#br0" timeOffset="-22253.09">11861 3848 4736,'15'-5'1824,"-7"-2"-960,3 4-672,-5-2 480,2 3-160,3-3 32,7 0-160,-4-3-64,3 1-192,2-3 64,0 0 0,1 0 64,2-2 0,2-1-64,-5 1 32,0-6 0,1 0 96,0 3-160,0 3-96,1 0-32,0-2-32,-2 3 0,1-2 64,-1 1-32,2-1-32,-2 3 32,1 0 32,-1 0 96,1 0 64,0 2 32,2 1 64,-2 0-96,-4-1-64,1 1-64,-3 2 0,1 0-64,-5 0 64,0-1-64,3 2-32,-7-1 96,5 0 0,-3 2 32,-2 1 64,-2-1-160,1 0-32,-5 3 0,0 0 64,5-2-32,-1 2-32,-2 0-64,-2 0 32,3 0 32,-1-3 64,4 3-96,-3 0 0,3 0 32,-3-2 64,0-1-32,-3 3-32,0 0-64,0 0-32,0 0-576,0 0-224,0 0-800,0 0-352,0 0-1024</inkml:trace>
  <inkml:trace contextRef="#ctx0" brushRef="#br1">17745 3434 7168,'0'0'2720,"0"0"-1472,0 2-768,0-2 832,0 1-224,1-1 32,0 1-288,-1 0-65,1 1-415,-1-1 128,2 1 96,-1 0 32,0 0 32,1 0-96,0 0 64,-1 0-192,1-1-96,0 2-96,0 0 0,1-1 0,0 2 96,-1 0-32,1 0 64,-1 0 0,2 1 32,-2-1-64,2 3-32,-2 0-256,3-2-64,-2 1 64,1 1 32,0 0-96,-1 0 32,0 0 0,1 2 64,-1-1 32,0 1 32,1-1 64,-1 0 96,1-2-64,0 1 32,-1 0-96,1 1 0,-1-2-96,1 1 32,-1-2-64,0 4-32,0-2 96,1 0 0,-2 0 32,2 1 0,-1-1 0,0 1 0,1 0 0,-1-2 64,1 1-96,-1-1-64,-1-1 0,1 1 32,0 0-32,-1-1-32,-1 1 32,2-1 32,-1-1 32,0 0 32,0 1-160,0-1-32,1 0 32,-1 0 64,0 0-64,-1-1 0,2 0 32,-2 0 64,1 0-32,-1-1-32,1 0 32,-1 0-32,1 1 0,-1-1 0,1 0 64,0 0 32,-1-1-32,1 2 32,-1-1-128,0 1 0,1 0 32,-2-1 0,1 0 0,0-1 64,-1 1-96,1-1 0,0 0 32,-1 1 64,0-1-96,1 0 0,-1 0 32,1 1 64,-1-1-448,0 0-160,0 0-640,0-1-288,0 1-1472,0-1-576,0 0-2335</inkml:trace>
  <inkml:trace contextRef="#ctx0" brushRef="#br1">17948 3820 5504,'0'0'2112,"0"1"-1152,0-2-416,0 1 704,0 0-160,0 0 32,0 0-32,0 0 64,0 0-640,0 0 128,0 0 95,0 0-255,0 0-32,0 0-128,0 0 32,0 0 96,0 0 32,0 0-192,0 0-32,0 0 0,1-2 64,-1 1-32,0 0 64,1 1-128,0-2-64,0-1-64,0 2-96,0-1 32,0 0-32,1-1 0,0 0 0,-1 0 0,2 1 64,-1-2-32,0-1-32,2 0 32,-2 1-32,0-1 0,1 1 0,0-1 0,0 0 0,0-1 0,1 0 0,0-2 0,1 2 0,-2 1 0,1-2 0,-1 0 0,1 2 64,-1 0-96,1 0 0,-1 0 32,0 0 0,-1 1 0,1-2 0,0 2-96,1-3 64,0 1 32,-1 1 64,0-1-32,0 1-32,-1-1 32,1 0 32,-1 0-96,0 1 0,1 1 32,0-1 64,-1 2 32,0-1 96,1 0-96,-1-1-64,1 0 0,0 1 32,1-1-96,-2-1 0,0 2 32,1 0 0,-1 0 0,-1 0 64,1 0-96,0-1 0,1 0 32,-2 1 64,2 0-32,-2 0-32,2 2-64,-2-1 32,1 0 32,0 2 0,0-2-96,0 0 64,0-1 32,0 1 0,-1-1 64,2 0 32,-2 1-32,0 0-64,1 1-64,-1-2 32,1 2 32,-1-1 64,-1 1-96,2 0 0,-1-1 32,-1 2 0,1-2 0,0 2 0,-1-1 0,1 1 0,0-1 0,-1 1 0,0-1 0,0 0 64,1-1-96,0 2 0,-1-1 32,1 0 64,0 1-32,-1-1 64,0 0-128,1 2 0,0-1-32,0 0 0,-1 0 64,1-1 0,-1 2 0,1 0 64,0-1-32,0 1-32,-1-1-64,0 1 32,0 0 32,0 0 64,0 0-32,0 0-32,0 0 32,0 0-32,0 0-160,0 0 32,0 0-288,0 0-128,0 0-352,0 0-160,0 0-832,0 0-415,0-1-2369</inkml:trace>
  <inkml:trace contextRef="#ctx0" brushRef="#br1">18355 3841 7168,'0'1'2720,"0"-1"-1472,0-3-768,0 3 832,0 0-224,0 0 32,-1-1-288,1 0-65,-1-1-415,0 1 128,0-1 96,0 0 32,-1 0 32,1-1-96,-1 2 64,1-1-192,-2 0-96,2 0-96,-2-1 0,0 1 0,1-2 96,0 0-32,-2-1 64,2 2 0,-1-2 32,1 1-64,-2-3-32,1 0-256,-1 1-64,0 1 64,1-2 32,-1 0-96,0 0 32,1 0 0,0-2 64,-1 1 32,1-1 32,0 1 64,-1 0 96,1 2-64,-1-1 32,1 0-96,-1-1 0,0 2-96,1-1 32,0 2-64,0-4-32,0 2 96,-1 0 0,1 0 32,0-1 0,-1 1 0,1-1 0,0 0 0,-1 2 64,1-1-96,0 1-64,1 1 0,-1-1 32,0 0-32,1 1-32,-1-1 32,1 1 32,1 1 32,-2-1 32,2 1-160,-2-1-32,1 2 32,0-1 64,0 0-64,0 1 0,0 0 32,1-1 64,-1 2-32,0 0-32,1-1 32,-1 2-32,1-2 0,-1 1 0,1 0 64,-2-1 32,2 3-32,-1-3 32,1 1-128,0-1 0,0 0 32,0 1 0,0 0 0,1 1 64,-1-1-96,1 1 0,-1-1 32,0 1 64,1 0-96,0-1 0,0 2 32,-1-2 64,1 1-448,0 0-160,0 0-640,0 1-288,0-1-1472,0 1-576,0 0-2335</inkml:trace>
  <inkml:trace contextRef="#ctx0" brushRef="#br0" timeOffset="-76630.19">2820 3498 5120,'0'-7'2016,"0"5"-1088,0-2-384,0 4 704,0 0 0,0 0 128,0 0-480,0 0-160,0 0-416,0 0 160,0 0 64,0 0 128,7 4 63,-7 2-31,0 3-64,0 0 96,0 5 0,0 0-32,0 8-64,0 6-128,0 1-64,0-1-192,0 3 0,0 0-32,-7-6 32,7 0-64,0-3-32,0-3-96,0-6-64,0-1 32,0-3-32,0-2-96,0-4 64,0-1-384,0-2-224,0 0-576,-4-5-4415,4 5-2049,-7-4 3072</inkml:trace>
  <inkml:trace contextRef="#ctx0" brushRef="#br3" timeOffset="46416.91">8247 3590 6400,'-15'-23'2368,"7"12"-1280,-1-7-768,4 10 640,-1 1-384,-2-1 0,-3 2-256,-3 6-64,-4 4-128,-1 3 128,-4 6 64,-2 2 96,0 4 160,3 12-32,-1-2-32,0 9 0,4-1 95,2-4-287,0-4-32,5 7-96,7-1-32,5 0-96,5 2 32,7-2 128,5 2 128,8 1 0,0-5 32,10-4 64,-5-6 128,9-6-192,1 1-64,-1-8-32,0 0-32,4-5-128,-1-2-32,-2-6-32,-4-2 32,-3-5-64,-13 0 64,-3 2-64,0-12-32,2-10 32,-7 6 32,-4 1-96,1-9 0,-4-11-192,-2 11 0,0 4 32,-6-6 96,0 3 64,-11-4 96,3 5-32,-11 1-32,-10-14-128,2 8-64,-1 5-192,0 8-96,0 2-224,3 4-96,3 7-800,5 2-255,3 1-929,6 4-320,5 2-256</inkml:trace>
  <inkml:trace contextRef="#ctx0" brushRef="#br1" timeOffset="-8363.09">15461 3605 7808,'-3'0'2976,"3"0"-1600,3 0-832,0 3 864,3-3-160,2 0 31,3 0-287,3 0-128,3-3-480,0 1 96,0-1 160,0-2-224,-3 0 0,3 3-224,-1-1-64,2 3-128,-5 0-32,2 0 32,-1 0 64,-1 0-320,2 0-128,-4-2-320,-3 0-32,3-4-256,-2 1-96,-3 1-799,1-2-417,0 4-1792</inkml:trace>
  <inkml:trace contextRef="#ctx0" brushRef="#br0" timeOffset="-123380.19">4626 3976 12288,'-7'6'4575,"7"1"-2495,-6 4-1216,6-7 1280,0 2-480,-4 6 0,-3 13-416,0 0-128,7 7-608,7-3-192,4 1-64,-5 1-64,12-5 32,-8-2-64,5-8 0,1-7-32,9-5 64,0-11-96,-4-5-64,4-4 0,3-6 32,-7-9-32,-3-3-32,-8 2-64,-3-1-32,-4-3-32,-3 8 96,0 6 0,-3 11 96,0 11-32,-1 2-32,1 7 32,-1 8 32,1 7-96,3 4-64,3 0 128,4-2 32,0 2-160,4-3 0,-1 0-544,0-6-128,-2-7-1088,-1-3-480,0-6-1056,4 0-352</inkml:trace>
  <inkml:trace contextRef="#ctx0" brushRef="#br0" timeOffset="-122900.19">4960 4247 12032,'-3'16'4575,"6"-13"-2495,12 4-1088,-12-7 1280,7-7-384,8-2 0,-1-4-704,1-1-256,3-5-544,-3-9-96,-1-4 32,-2 0-64,-12 8 96,4 1-192,0-23-96,-3 6-128,-15-17 32,4 7 32,0 3 64,-4 7 320,-6 8 128,-1 10-320,0 22-160,5 0 96,-2 31 128,-2 20-64,3-1-32,4 9-64,5 1-96,5-8 32,11 2-32,3-7-96,7-4 64,4-6-544,3-12-256,-3-9-832,-4-6-320,-3-10-864,-1-13-288,4-6-3295</inkml:trace>
  <inkml:trace contextRef="#ctx0" brushRef="#br0" timeOffset="-122490.19">5248 3620 10880,'0'-25'4032,"0"25"-2177,4 6-895,-1-6 1184,1 12-384,3 1-64,0 25-352,-3-4-96,2 13-704,6-7-32,-9 13-64,0 25-224,4-8-128,-4-6-64,2-7-32,-2-7-512,-3-10-128,7-5-1088,-7-10-416,-7-16-1504,7-6-2527</inkml:trace>
  <inkml:trace contextRef="#ctx0" brushRef="#br0" timeOffset="-122230.19">5199 4022 12160,'0'-3'4575,"11"1"-2495,-4-2-1312,-1 1 1280,5 0-768,3-4-224,7 1-448,5 1-64,-2-5-320,-7 3-64,7 5-32,1-5-64,-7 7-64,-1 0 32,-3 4-128,-3 1 64,0 2 224,-4 0 128,4 1 384,-4 5 192,-7 6-256,6 2-64,-6 4-256,4 3-64,-4-2-192,3-1-64,1 0-352,-4-4-160,0 2-960,0-8-320,0-3-896,-4-5-320,4-1-3199</inkml:trace>
  <inkml:trace contextRef="#ctx0" brushRef="#br0" timeOffset="-121810.19">5403 3810 14464,'0'-12'5343,"0"12"-2879,0-6-2944,0 6 832,0 0-1472,0 0-544,0 0-4063,14 6-1857</inkml:trace>
  <inkml:trace contextRef="#ctx0" brushRef="#br0" timeOffset="-8363.09">2651 3668 7808,'-3'0'2976,"3"0"-1600,3 0-832,0 3 864,3-3-160,2 0 31,4 0-287,2 0-128,2-3-480,1 2 96,0-3 160,0 0-224,-3-2 0,3 5-224,0-2-64,0 3-128,-4 0-32,2 0 32,-1 0 64,-1 0-320,2 0-128,-4-3-320,-2 1-32,2-4-256,-3 2-96,-2-1-799,2 0-417,-2 2-1792</inkml:trace>
  <inkml:trace contextRef="#ctx0" brushRef="#br3" timeOffset="35356.91">8232 3683 6400,'8'-10'2368,"-5"7"-1280,3-1-416,-4-1 704,4 0-192,-3-3-64,0 3-128,-1 2 0,1 1-545,-3 2 225,-3 7 544,-2 4-192,-4 3-64,1 4-64,-1 0-320,1-6 0,-4 0-64,2 1 64,-5-1-256,1 1-32,3 0-96,-3-3-32,0-1-192,3 1 32,-4 1 64,2-2 96,-1 1-64,2 0 0,1-2-32,0-1-64,-3-2 96,5 0 0,4 0-128,2-2 32,-2-1 0,2 1 64,-1-1-96,4 1 0,0-1 32,4 1 64,-1-1-32,5 1-32,3 1 160,3 2 32,0-1 64,4 2 0,-2 0 0,4 6 0,-4-3-128,1 3-32,-3 2-32,0 0 32,0 0-128,-2-3 0,-1 0 32,1 1 0,-4-2-224,-3-4 0,1-3-480,0 1-96,-4-2-704,-2-3-256,0-5-1696,3-2-639,0 0-897</inkml:trace>
  <inkml:trace contextRef="#ctx0" brushRef="#br0" timeOffset="-121530.19">5491 4004 11648,'0'3'4288,"3"0"-2305,15-3-1823,-15 0 960,5 7 32,2 17 256,-3 11-64,10 5 32,1 10-736,-11 6-224,3-2-160,-3-11-64,1-11 32,-8-8 64,7-1 64,-7-5 192,0-5 32,-7-16 64,7-16-224,-8-15 0,-2-10-256,0-16-32,2 4-128,-6-13-32,11-6 96,3 28 32,0 7-128,10 2 32,8-5 0,7 12 0,0 18 0,6 13 64,4 13-96,1 9 0,-9-1 96,-6 1 96,-6 0 0,-8 0 0,-11 3 96,-10 0 96,-7 3-128,0-3 32,-1-3-224,-5-7-32,-1-1-416,-4-9-160,4-5-736,3-3-352,7 1-768,0-5-224,12 0-2336,6 2-927,14-2 1183</inkml:trace>
  <inkml:trace contextRef="#ctx0" brushRef="#br0" timeOffset="-121020.19">5729 3638 13056,'0'4'4831,"8"2"-2623,-1 13-1664,-1-7 1152,2 10-192,2 12 64,1 13-384,3 0-160,-3-3-576,0 3-224,-1 3-64,-3-1-96,0-4-64,-3-2-256,-1-3-160,0-4-704,1-8-256,-4-9-672,0-11-256,0-8-1152,0-8-511,-4-9-801</inkml:trace>
  <inkml:trace contextRef="#ctx0" brushRef="#br0" timeOffset="-120770.19">5908 3788 13440,'15'29'5087,"-8"-1"-2751,3 19-1440,-6-26 1312,-1-2-736,1 3-128,0 6-576,3 3-224,-4 3-320,1 1-160,3-3-32,-3-2-544,-1-2-192,0-6-1056,1-5-480,-4-6-384,0-3-64</inkml:trace>
  <inkml:trace contextRef="#ctx0" brushRef="#br0" timeOffset="-120570.19">5881 3735 11008,'0'-6'4128,"0"3"-2241,3 0-2399,-3 3 576,8 0-1599,-2 0-577,4 0-2016,5 9-832</inkml:trace>
  <inkml:trace contextRef="#ctx0" brushRef="#br1" timeOffset="-133879.82">18455 3678 5888,'0'3'2176,"1"-14"-1152,-1 11-480,0 0 704,2 0-64,-2 0 0,0 0-448,3-3-192,-2 3-320,4 0 192,1 0 128,-2 0-32,3 0 31,-1 0-223,0 0-64,0 0-128,2 0-96,2 0 0,-3 0 32,2 0-32,-1 0 64,0 3 0,-2-1 32,1-2-64,-1 0 32,0 0-64,2 0 64,0 0-64,0 0 64,0 0-64,0 0-32,-1 0 32,-1 0-32,2 0 0,-2 0 64,0 0 32,0 0 32,1 0-64,0 0-64,0 0-64,1 0 32,0 0 32,0 0 64,1 0-32,-2 0-32,1 0 32,0 0-32,0 0 0,0 0 0,-1 0 0,-3 0 0,4 0 0,-3 0 0,-2 0-96,5 6 64,-7-6 32,3 0 64,-1 0-96,-1 0 0,-2 0-192,2-3 0,-2 3-256,0 0-96,-2 3-1247,0 0-545,-1 3-1824</inkml:trace>
  <inkml:trace contextRef="#ctx0" brushRef="#br1" timeOffset="-159048.22">13830 4132 7040,'3'0'2624,"0"-3"-1408,3 0-448,-2 0 928,3 0-32,-1 0 63,0 1 161,1-5 64,-4-1-1024,0-3 256,-3-4 96,-3-5-128,-4-3 64,-5-3-416,-2-3-192,2 3 96,-4 4 0,-7 4-160,0 7 0,-3 8-256,-3 9-96,4 17-96,-1 11 0,9-5-64,8 0 64,6 0-64,9 2 64,7 0-64,13-2-32,-4-6 32,1-5-32,-1-9 0,4-7 64,4-8-32,2-2-32,-3-4 96,-3 0 0,-4-10-128,-5-16-32,-5-10 32,-1-7 64,-8-8-64,-6 8 0,-8-2 32,2 7 64,-4 14-32,3 7-32,-2 14-128,2 9 0,0 10 64,3 10 96,4 18-64,3 4 0,7 17 32,3 4 0,-1-5-352,4-9-96,0-9-288,0-2-64,-4-3-576,2-6-160,-5-6-832,0-5-256,1-4-8095,3 1 4991</inkml:trace>
  <inkml:trace contextRef="#ctx0" brushRef="#br1" timeOffset="-158396.33">14043 4065 10880,'10'15'4128,"-1"-9"-2241,4-3-639,-6-3 1376,6 0-576,3 0-128,6-9-544,-5 1-160,-1-7-672,-6 1-32,3-4 0,-4-2-64,-2 0 64,-7-6-160,0 3 32,0 0-96,-7 3 0,-2 5 32,-11 7 32,-5 5-32,2 6-32,-6 9-160,6 10-32,4 13-32,2 2-64,8-5 32,3-4-32,2-1 0,8 1 0,8 1 0,8-3 0,2-6 0,7-6 0,-3-5-160,-3-6 32,3-6-512,-4-6-192,7 1-640,-9-4-288,2 1-736,1-9-288,-14-6-1024,5-3-415,-11 1-833</inkml:trace>
  <inkml:trace contextRef="#ctx0" brushRef="#br1" timeOffset="-157958.4">14286 3692 10112,'-23'-15'3872,"20"12"-2112,3 3-225,-7-2 1409,7 2-544,-6 0-128,6 2-768,-3 7-256,3 9-736,0 13 96,0 7 64,3 10-160,3 7-32,1-3-288,2-9-64,-2-9-128,3-2-32,2-3-480,5-3-128,-8-4-608,-2-4-224,3-7-640,3-5-288,-4-6-800,-2 0-319,9-3-1697</inkml:trace>
  <inkml:trace contextRef="#ctx0" brushRef="#br1" timeOffset="-157767.91">14528 3957 13696,'0'-18'5183,"-10"12"-2815,4-6-1216,0 7 1568,-5-1-512,5-2-96,-9 2-704,-2 3-320,-6 6-608,7 5-320,-7 9-32,-2 10-96,2 4-32,13-2 32,4-3-32,6-3 0,10 0 0,3-3 0,3 0 0,6-6-160,-2-5 32,9-3-224,4-6-32,-5-3 64,-2-3 32,-10-2 96,7-1 64,-16-8 64,2-17 32,-9-7 96,0 7 32,0 8 320,-9 3 96,2 8-224,-3 7-160,-3 11-192,13 11-32,-9 12-96,2 3-32,7-7-576,7-1-224,2-1-800,-9-3-352,13-3-256,-3-2-32,6-4-1344,-10 1-511,11 0-321</inkml:trace>
  <inkml:trace contextRef="#ctx0" brushRef="#br1" timeOffset="-157329.09">14674 3925 15232,'-3'-6'5695,"3"6"-3071,0 2-2336,0 5 1216,0 7-192,0 6 96,0 6-512,-4-3-192,1-3-416,3 0-128,0 1-32,0-4-160,7-3 32,-1-2 0,-3-7 64,10-2-96,-3-3 0,6 0 32,0-3 64,0-6-32,1-13-32,-2-16 32,-2-5 32,0-6-32,-3 6 64,0 9 224,-3 8 96,-4 20-288,0 12 96,0 20 0,0 17-64,0 0 0,0 6-96,0 11-64,1 3 32,0 3-32,-4 1-96,0-7 64,3-12 32,-3-7 0,0-10 64,-3-2 32,-5-3 32,-7-6 64,-2-8-96,1-1-64,-6-11 0,-1 0-32,7-17 0,0-9 0,6-9 0,4 1 0,-1 3 0,10-4 0,1 0-160,5 1-32,11 3-608,3 2-224,-1 3-928,4 3-448,3 6-1344,0 5-512,-3-3-1887</inkml:trace>
  <inkml:trace contextRef="#ctx0" brushRef="#br1" timeOffset="-22253.09">15317 4062 4736,'15'-5'1824,"-6"-2"-960,2 4-672,-6-1 480,4 1-160,2-1 32,6-2-160,-3-2-64,3 1-192,2-3 64,1 0 0,-1 0 64,4-2 0,0-1-64,-4 1 32,1-6 0,-1 0 96,1 3-160,0 3-96,2 0-32,-2-1-32,0 1 0,-1-1 64,1 1-32,0-1-32,0 3 32,-1 0 32,1 1 96,-1-1 64,2 2 32,1 1 64,-3-1-96,-2 0-64,0 1-64,-3 2 0,1 0-64,-5 0 64,-1 0-64,5 0-32,-9 0 96,7 0 0,-4 2 32,-2 1 64,-3-1-160,2 1-32,-5 2 0,0 0 64,6-3-32,-3 3-32,-1 0-64,-2 0 32,3 0 32,0-3 64,2 3-96,-2 0 0,4 0 32,-5-1 64,1-3-32,-3 4-32,0 0-64,0 0-32,0 0-576,0 0-224,0 0-800,0 0-352,0 0-1024</inkml:trace>
  <inkml:trace contextRef="#ctx0" brushRef="#br1">18453 3651 7296,'0'-2'2720,"0"2"-1472,0 0-672,0 0 736,0 0-192,0 0 0,0 0-33,0 0 129,-1 0-672,1 0 128,-1 1 64,0 0 32,0 1 96,0 0-192,1 0-96,-1 2-64,-1-2 0,1 2-128,-1 1-64,-1 0 160,0 3 128,0-1-160,-1 0-96,0 1-192,-1 1-64,1-2-32,0 0-64,0-1 32,1 0-32,-1 1 0,1 0 0,0-1 0,0 0 64,0 0-32,0 0-32,0-1 32,0 0 32,0 0-32,1 0-32,0-1 32,0 0 32,0 1-32,1-3-32,-1 0 32,1 0-32,0 0 0,0 0 0,0-1 0,1 1 64,-1-1-32,0 0 64,-1 0-128,2 1-64,-1-1 64,1 0 64,-1 0 0,0 0 64,1-1-64,0 0 64,0 0-64,0 0-32,0 0-544,0 0-192,1 0-1920,-1 0-736,1 1-2975</inkml:trace>
  <inkml:trace contextRef="#ctx0" brushRef="#br0" timeOffset="-22253.09">2507 4126 4736,'15'-5'1824,"-6"-2"-960,2 4-672,-6-2 480,4 3-160,2-3 32,6-1-160,-3-1-64,3 0-192,2-4 64,1 1 0,-1 0 64,4-2 0,0-1-64,-4 1 32,1-6 0,-1 0 96,2 4-160,-2 2-96,3-1-32,-2 0-32,0 1 0,-1 0 64,1-1-32,0 1-32,0 2 32,-1-1 32,1 2 96,0-1 64,0 2 32,2 1 64,-3-1-96,-2 0-64,0 1-64,-3 3 0,1-2-64,-5 1 64,-1 0-64,5 0-32,-9 1 96,7-2 0,-4 4 32,-2-1 64,-3 0-160,3 1-32,-6 2 0,0 0 64,5-2-32,-2 2-32,0 0-64,-3 0 32,3 0 32,-1-3 64,4 3-96,-3 0 0,3 0 32,-4-2 64,1-1-32,-3 3-32,0 0-64,0 0-32,0 0-576,0 0-224,0 0-800,0 0-352,0 0-1024</inkml:trace>
  <inkml:trace contextRef="#ctx0" brushRef="#br0" timeOffset="-120370.19">6120 4060 13440,'17'12'4991,"-13"-8"-2687,0-4-1568,-1-4 1280,4-1-480,4-2-128,-1-3-576,1 1-192,-1 0-384,1-1-96,-4-5 32,-7-10-96,-4-3 0,-2-3-32,-5 2 32,1 10 64,-8 14 64,-3 14 160,-1 13 160,1 0-288,3 3-64,4 6 64,7 7 96,4-1-128,6-3-64,8-3-64,3-3-96,0-3-64,4-5-32,-1-11-512,5-6-160,3-3-736,-1-3-256,1-10-768,-5-9-320,-2-2-928,-4-2-447,0 1-609,-3-6 7488,-4 7-320,0 10 415,0 9-255,-4 5-256,5 2-576,-2 11-224,-2 5-832,-1 8 0,0-2 32,2 2-224,-2-1-64,1-4-64,-4-1-32,0-8-128,0 0-32,0-2 96,0-10 192,0-6-160,-4-10 32,-4-9 64,2-10-96,-1 1-64,0-9 64,3-7 64,8 5 160,0 8 32,6 0-192,4 9-32,11 3-192,3 6-64,13 3 0,-5 13 0,-4 3-704,-4 7-256,-4 5-1568,-3 0-608,4 1-4352</inkml:trace>
  <inkml:trace contextRef="#ctx0" brushRef="#br0" timeOffset="-124350.19">4138 3923 8704,'-8'-16'3232,"8"16"-1728,0-6-1056,0 6 896,0 6 95,0 0 257,5 10-288,-2 3-64,4 3-768,0 6 96,4 6 0,-5 1-160,1-2 32,0 5-128,4-4 0,-4-2 32,0-6 128,-4-2-256,1-9-96,-1-2 128,1-13 160,-4-6-256,0-7-64,0-9-128,0-6 32,4-6-64,-1-1 64,1-2-128,-1-1 0,1 5 32,0 4 0,3 11 0,3 5 0,4 9-96,0 8 0,0 2 64,0 3 64,0 4 0,-4 2-32,-2 7 32,-2 4 32,-2-5 96,-4 1 128,0-6-64,0 0 32,-4-7-32,4 0 32,0-15-128,0-6-32,4-7 96,3-4-256,0-1 0,0-5 64,4-11 64,-1 9-96,1 6-32,0 6-64,6 12 96,1 11-64,0 9 32,-2-1 64,-1-3 64,-5 0-32,1 13-32,2 13 96,-1 0 0,-6-4 32,-6 0 0,7-6-64,-7-4-64,0-1-64,0-5 32,0-2-384,-3-3-160,-1-8-672,4-2-256,0-10-896,0 1-384,7-3-3679</inkml:trace>
  <inkml:trace contextRef="#ctx0" brushRef="#br1" timeOffset="-159048.22">17352 4403 7040,'3'0'2624,"0"-3"-1408,4 0-448,-4 0 928,4 0-32,-1 0 63,0 1 161,1-4 64,-4-3-1024,1-2 256,-4-4 96,-4-4-128,-3-5 64,-5-2-416,-1-3-192,0 4 96,-3 2 0,-7 6-160,0 5 0,-3 9-256,-2 9-96,2 17-96,0 11 0,9-5-64,8 0 64,6 0-64,9 2 64,7 1-64,13-3-32,-4-7 32,1-4-32,0-9 0,2-7 64,5-7-32,2-4-32,-3-3 96,-3 1 0,-3-12-128,-7-15-32,-3-10 32,-3-7 64,-7-8-64,-6 8 0,-7-2 32,0 8 64,-3 12-32,3 8-32,-2 14-128,2 10 0,0 8 64,3 11 96,4 18-64,3 5 0,7 15 32,3 5 0,-1-5-352,4-9-96,0-9-288,0-2-64,-3-3-576,0-6-160,-4-6-832,0-5-256,1-4-8095,3 1 4991</inkml:trace>
  <inkml:trace contextRef="#ctx0" brushRef="#br1" timeOffset="-158396.33">17566 4337 10880,'9'14'4128,"0"-8"-2241,5-3-639,-8-3 1376,7 0-576,3 0-128,6-9-544,-5 1-160,-1-7-672,-6 1-32,3-3 0,-4-4-64,-2 1 64,-7-6-160,0 4 32,0-2-96,-7 5 0,-2 4 32,-11 6 32,-5 7-32,2 4-32,-6 10-160,6 11-32,4 12-32,2 1-64,8-3 32,3-5-32,2-2 0,8 2 0,8 1 0,8-3 0,2-6 0,7-5 0,-3-7-160,-3-5 32,3-6-512,-4-5-192,7-1-640,-9-3-288,3 1-736,-1-9-288,-12-6-1024,3-3-415,-10 1-833</inkml:trace>
  <inkml:trace contextRef="#ctx0" brushRef="#br1" timeOffset="-157958.4">17808 3964 10112,'-23'-15'3872,"20"12"-2112,3 3-225,-7-3 1409,7 3-544,-6 0-128,6 3-768,-3 5-256,3 10-736,0 14 96,0 5 64,3 12-160,3 5-32,1-2-288,3-9-64,-4-9-128,4-2-32,2-3-480,5-3-128,-8-3-608,-2-6-224,3-5-640,3-7-288,-4-5-800,-2 0-319,9-3-1697</inkml:trace>
  <inkml:trace contextRef="#ctx0" brushRef="#br1" timeOffset="-157767.91">18050 4228 13696,'0'-17'5183,"-10"10"-2815,4-4-1216,0 5 1568,-5 1-512,5-4-96,-9 3-704,-2 4-320,-5 4-608,5 7-320,-6 8-32,-2 9-96,2 6-32,14-3 32,2-4-32,7-2 0,10 0 0,3-3 0,3 0 0,6-6-160,-2-5 32,9-3-224,4-6-32,-4-3 64,-4-2 32,-9-4 96,7 0 64,-16-8 64,2-17 32,-9-7 96,0 7 32,0 8 320,-9 3 96,2 8-224,-3 7-160,-3 11-192,13 11-32,-9 12-96,2 3-32,7-7-576,7-1-224,2-1-800,-9-3-352,13-3-256,-3-2-32,6-3-1344,-10-1-511,11 1-321</inkml:trace>
  <inkml:trace contextRef="#ctx0" brushRef="#br1" timeOffset="-157329.09">18196 4196 15232,'-3'-6'5695,"3"6"-3071,0 3-2336,0 3 1216,0 8-192,0 6 96,0 6-512,-3-3-192,-1-3-416,4 1-128,0-1-32,0-3-160,7-3 32,-1-2 0,-3-7 64,10-2-96,-3-3 0,6 0 32,0-3 64,0-5-32,1-15-32,-2-14 32,-1-6 32,-2-7-32,-2 7 64,0 9 224,-3 8 96,-4 21-288,0 10 96,0 21 0,0 17-64,0 0 0,0 6-96,1 11-64,-1 4 32,1 1-32,-4 2-96,0-7 64,3-11 32,-3-9 0,0-9 64,-3-2 32,-4-3 32,-9-5 64,-1-10-96,1 0-64,-6-11 0,0 0-32,5-17 0,1-9 0,6-8 0,4-1 0,-1 4 0,10-4 0,1 1-160,5-1-32,11 4-608,3 2-224,-1 3-928,4 3-448,3 6-1344,0 5-512,-3-2-1887</inkml:trace>
  <inkml:trace contextRef="#ctx0" brushRef="#br1" timeOffset="-8363.09">19009 4005 7808,'-3'0'2976,"3"0"-1600,3 0-832,-1 3 864,5-3-160,0 0 31,5 0-287,2 0-128,3-3-480,0 2 96,0-3 160,0 0-224,-3-2 0,3 5-224,-1-2-64,1 3-128,-3 0-32,1 0 32,-1 0 64,-1 0-320,2 0-128,-4-3-320,-3 1-32,3-4-256,-2 2-96,-4-1-799,3 0-417,-2 2-1792</inkml:trace>
  <inkml:trace contextRef="#ctx0" brushRef="#br1" timeOffset="-22253.09">18865 4463 4736,'15'-5'1824,"-6"-2"-960,2 4-672,-6-2 480,4 3-160,2-3 32,6-1-160,-3-1-64,3 0-192,2-4 64,0 1 0,1 0 64,3-2 0,0-1-64,-4 1 32,0-6 0,1 0 96,0 4-160,0 2-96,2-1-32,-2 0-32,0 1 0,-1 0 64,1-1-32,0 1-32,0 2 32,-1-1 32,1 2 96,-1-1 64,2 2 32,0 1 64,-1-1-96,-4 0-64,2 1-64,-4 3 0,1-2-64,-5 1 64,-1 0-64,4 0-32,-7 1 96,6-2 0,-5 4 32,0-1 64,-4 0-160,2 1-32,-5 2 0,0 0 64,6-2-32,-3 2-32,-1 0-64,-2 0 32,3 0 32,0-3 64,2 3-96,-2 0 0,4 0 32,-5-2 64,1-1-32,-3 3-32,0 0-64,0 0-32,0 0-576,0 0-224,0 0-800,0 0-352,0 0-1024</inkml:trace>
  <inkml:trace contextRef="#ctx0" brushRef="#br3" timeOffset="46416.91">2884 4226 6400,'-14'-23'2368,"6"11"-1280,-1-6-768,4 11 640,-1-1-384,-2 1 0,-3 1-256,-3 6-64,-4 3-128,-1 4 128,-4 7 64,-2 0 96,0 6 160,2 10-32,1 0-32,-1 8 0,4-2 95,2-3-287,0-3-32,5 6-96,7-2-32,5 2-96,5 1 32,7-3 128,5 4 128,8 0 0,0-6 32,10-2 64,-5-7 128,9-6-192,1 1-64,-1-8-32,0-1-32,3-3-128,1-4-32,-3-4-32,-4-4 32,-3-3-64,-13-1 64,-3 2-64,0-12-32,2-10 32,-7 6 32,-5 1-96,3-10 0,-5-10-192,-2 11 0,0 5 32,-6-8 96,0 5 64,-12-5 96,5 5-32,-12 0-32,-10-13-128,2 9-64,-1 3-192,0 10-96,0 0-224,3 6-96,3 5-800,5 3-255,3 2-929,6 2-320,5 3-256</inkml:trace>
  <inkml:trace contextRef="#ctx0" brushRef="#br3" timeOffset="-56089.82">7340 4495 9344,'7'-15'3520,"-1"4"-1920,-2-1-544,-1 9 1151,-3-8-447,0 5-160,-3-3-288,-4-2-96,-3 5-672,-2-5-32,-2 8-64,5 3 32,-7 14 128,0-2-288,0-4-160,2 9-32,8 4-160,0-4 0,6-3 32,6 1 0,4-4-96,3 1 64,6-4 32,10-2 0,-3 5-96,3 3 0,-6-2 64,-7 2 0,-4 4-64,-1-4 64,-5-2 96,-6 2 32,-6 3 224,-8-8 128,-4 3-160,-5-7-96,0-2-96,4 3-96,-7-12-128,3 0 0,1-5-448,-4-4-160,3-7-416,0 10-128,10 1-256,1-4 0,12 10-3327,6-7-641</inkml:trace>
  <inkml:trace contextRef="#ctx0" brushRef="#br3" timeOffset="-55599.82">7366 4167 11520,'0'0'4288,"7"14"-2305,-4 6-1311,0-2 1056,4 2-288,3 11-64,-1 12-512,0 9-128,-1-12-416,-2-2 0,0-1 32,1-2-288,-4 2 0,0-5 0,0-6 32,1-6-32,-4-3-64,3-3 96,-3-2 64,0-12 64,0-6 32,0-8-128,0 2-96,3-2 0,1-10-32,2-10-224,7-3 0,0 5 96,3 12 64,3 3 64,1 8 64,-1 9 32,1 9 32,-5 8 128,-1 3 160,-5-8-160,1 2-64,-4 6-96,1-3 0,-4 4-64,4 1-32,-4-1 32,-3-4-32,0-3-640,0-2-288,0-4-736,0-5-224,-3-6-416,3-2-160,0-7-3103</inkml:trace>
  <inkml:trace contextRef="#ctx0" brushRef="#br3" timeOffset="-55149.82">7706 4409 10368,'0'-4'3936,"3"8"-2112,0 10-161,1-6 1505,-4 9-1024,3 4-416,0-1-768,0-3-224,-3 1-416,4 1-128,-1 1 0,0 1-160,0-2-32,-3-1-160,0-1-32,0-2-896,0-4-320,0-2-640,0-7-160,0-4-2207,3-1-897,0-3 1024</inkml:trace>
  <inkml:trace contextRef="#ctx0" brushRef="#br3" timeOffset="-54919.82">7683 4374 10624,'-7'-9'3936,"11"9"-2112,-1 3-1761,-3-3 801,0 0-928,0 0-320,4 3-1919,2 6-897,3-1-768,5 1-288</inkml:trace>
  <inkml:trace contextRef="#ctx0" brushRef="#br3" timeOffset="-54749.82">7967 4308 11264,'4'-14'4224,"9"-1"-2305,-10-11-607,-3 14 1408,-3-5-672,-3 0-192,-1 3-832,-3 0-288,-2 5-448,1 3 0,2 3 128,-4 9-160,0 11 0,0 9-64,7 8-32,6 16-32,0-2 0,0-2-64,0-6-64,6-5 32,0 0-32,-2-4 0,2 3 0,-6-2-160,7-3-32,-7-4-128,-7-4-32,7-4-512,-6-3-192,-4-2-704,-6-4-256,0-1-672,-1-7-256,2-7-2495</inkml:trace>
  <inkml:trace contextRef="#ctx0" brushRef="#br3" timeOffset="-54429.82">7744 4503 10624,'0'-3'3936,"7"3"-2112,0 0-449,-4 0 1441,3 0-768,7 0-224,3-2-640,4-1-256,-4-1-544,4-1-96,2-1-64,-6 0-320,10 1-160,-4-1-928,-5 0-448,-1 3-768,0-3-352,0 3-3231</inkml:trace>
  <inkml:trace contextRef="#ctx0" brushRef="#br3" timeOffset="-54179.82">8046 4215 13952,'-4'7'5279,"4"4"-2879,4 12-1824,-1-11 1312,3 7-576,3 10-32,1 9-544,0 2-192,-3-6-320,-1-2-160,0-1-32,-6-2-128,7 0 0,-7-1-576,0-2-224,0-8-928,0-4-384,0-2-928,-7-3-351,-2-7-1825</inkml:trace>
  <inkml:trace contextRef="#ctx0" brushRef="#br3" timeOffset="-53959.82">7955 4437 12032,'0'-6'4575,"6"6"-2495,4-5-864,-3 2 1440,9 3-864,0-3-224,6 3-800,4 0-224,-3-3-352,-1 6-352,1-6-32,0 3-1632,-4 0-608,1 3-4479</inkml:trace>
  <inkml:trace contextRef="#ctx0" brushRef="#br3" timeOffset="-53239.82">8311 4457 8064,'-3'-12'2976,"3"12"-1600,0-2-832,0 2 800,3 5 416,3 4 255,-3 8-511,3 4-256,1-7-160,0 9-608,-1 3-64,0 0 0,1-4-32,-1 2 32,-2-7-96,-1-3 32,0-2 0,-3-4 96,0-8-32,0-6 64,-3-5-192,0-4-96,-1-2-32,1 3-32,0-3-160,0-9 32,3-6 0,-4 1 0,8 5-96,-1 3 64,3 3 32,4 5 0,3 7-352,3 2-96,3 6-128,1 6-64,-1 2-544,4 4-192,-7 2-512,0 1-160,-3-1-2335,0-6-2273,3 1 2304</inkml:trace>
  <inkml:trace contextRef="#ctx0" brushRef="#br3" timeOffset="-52819.82">8605 4563 8960,'0'6'3424,"6"-6"-1856,-6-2-928,0 2 1024,10-7 223,-4 2 289,7-1-544,-3-2-256,-1-1-800,-2 1 0,0-4 0,-4-2-192,-3-1 32,-3 1-192,-11 2 32,5 3-160,-4 4 0,-3 5 160,6 9 96,-6 5 64,0 6 96,-1-3-160,5 0 32,2 4-160,4-2-64,6 5 0,0-2 32,12-1-96,-2-1-64,0-6 0,9-2-32,1-7-224,2-2 0,4-6-768,0-2-224,-6-4-768,2-6-352,-6 1-1376,7 3-575,-7 0-897</inkml:trace>
  <inkml:trace contextRef="#ctx0" brushRef="#br3" timeOffset="-52449.82">8776 4391 12032,'-6'0'4575,"6"6"-2495,-3 8-608,-4-5 1536,0 5-832,-2 9-224,-8 0-640,1 0-256,0 0-608,3 0-64,4 0-32,2 0-192,7-3-96,10-3-128,-4-2 32,11-6 32,-2-7 64,5-7-96,-1-4-64,4-3-32,3 1 96,-7 0-160,1-22 0,-8-1 0,-1 8 128,-5 4 96,3 22-160,-2 11 96,3 3 64,-4 7 0,7 10 64,-10 7 0,4 1 32,-7 8-160,0 2-32,-10-4 96,-3 1 96,-3-14 96,-6-6 96,5 0-96,-2-7 32,-1-4-160,0-3-64,2-6 0,-2-12 32,1-14-96,-1-6-64,8-3-160,4 0 0,5 3-224,10 0-96,3 1-128,6-1 32,0 0-32,0 3-64,13 3-416,-3 0-128,-3 3-640,-1 2-288,-5 1-2399,-1 3-993,0-1 1312</inkml:trace>
  <inkml:trace contextRef="#ctx0" brushRef="#br3" timeOffset="-51899.82">8947 4509 10240,'6'-6'3872,"-9"6"-2112,6 0 127,1 3 1633,-4 3-992,0 6-384,7-4-768,-7 1-256,6 2-640,-3 4-224,3 4-96,1 1-192,0 1-32,-1-1-672,0-3-256,-2-3-960,-1-2-384,0-3-224,-3-4-128,0-5-2943</inkml:trace>
  <inkml:trace contextRef="#ctx0" brushRef="#br3" timeOffset="-51709.82">8970 4506 9472,'-23'-69'3520,"17"43"-1920,3 0-32,0 18 1343,-1-4-1023,-2 1-384,6 2-928,0 1-384,6 1-128,1 5-704,2 2-224,1 6-544,3 2-224,-4 1-544,8 2-159,-4 1-801,-1-3-256,-1-1 416,-2-2 8576,-3-1-1376,-3 2-33,-3-2-1087,-3 4-640,0-4-672,0 4-320,0-3-832,0 3-320,0 5-160,-1 0-192,4 1 32,4-1 0,5-3 64,4 1-96,6-3 0,4 2-32,-1 0 0,-2 1 64,-4 2 64,0 3-32,-6 1-32,-4-1 224,-2 0 160,-8 0 96,-5-2 96,-7-1-256,-4-2-96,1-4-288,0-2-96,2-6-800,4-2-256,1-8-768,1-7-352,5-6-960,3 1-384,3-10-1983</inkml:trace>
  <inkml:trace contextRef="#ctx0" brushRef="#br3" timeOffset="-51209.82">9151 4164 12928,'13'12'4831,"-4"5"-2623,1 17-1248,-7-14 1344,4 12-544,0 5-96,-1 9-640,-3-3-320,0-3-416,0-2-256,-3 3-64,0-2-32,0-1-64,0-7-480,0-5-160,0-6-832,0-6-320,-3-5-384,0-6-192,-6-6-3295</inkml:trace>
  <inkml:trace contextRef="#ctx0" brushRef="#br3" timeOffset="-50959.82">9129 4491 11392,'3'0'4224,"6"0"-2305,4 4-1119,-6-4 1152,2 3-224,4 2 32,0-2-448,6 0-96,1 0-672,0-3 32,2-3 64,-2-3-160,-5-2 0,2-1-288,-8-6-64,-2 1-64,-7 0 32,-7-1-64,-2 4-32,-8 5 32,2 9 32,-2 11 96,7 10 128,1-2-128,-1 2-96,3-2-32,4 4 32,3 0-32,3 0-32,8-3-64,1-3-32,4-5-288,1-7-96,-1-5-160,3-6-96,4-5-224,-7-1-64,0 0-64,-3 1-32,0 2 448,-3 3 256,-4 3 256,0 3 160,-2 3 160,-1 2 128,0 1 64,1 0 32,-1-1 160,-3-2 96,0-1 320,0-2 96,-3-3-128,-1-3-32,1-2 0,-4-4 0,1-5-128,0-1-96,3-2-288,3-3-160,3-12-128,0-7-96,3-2 32,1 6-32,-1 10 0,4 4 0,6 7-288,4 9-128,2 5-416,1 2-192,0 7-1664,-1-1-640,0 1-4192</inkml:trace>
  <inkml:trace contextRef="#ctx0" brushRef="#br3" timeOffset="35356.91">2870 4319 6400,'8'-11'2368,"-5"9"-1280,3-3-416,-4 1 704,4-2-192,-3-2-64,0 4-128,-1 1 0,1 0-545,-3 3 225,-3 8 544,-2 2-192,-4 5-64,1 2-64,-1 1-320,1-5 0,-4-1-64,1 1 64,-3-1-256,0 1-32,3-1-96,-3-1-32,0-2-192,3 1 32,-4 0 64,2 0 96,-1 0-64,2 0 0,1-2-32,0-1-64,-3-2 96,5 0 0,4 0-128,2-2 32,-2-2 0,2 3 64,-1-2-96,4 0 0,0 1 32,4 0 64,-1-1-32,5 0-32,3 3 160,3 1 32,0-2 64,4 4 0,-2-1 0,4 6 0,-4-3-128,1 2-32,-3 4-32,0-1 32,0 0-128,-2-4 0,-1 2 32,1 0 0,-4-3-224,-3-3 0,1-2-480,0 0-96,-4-2-704,-2-3-256,0-5-1696,3-3-639,0 1-897</inkml:trace>
  <inkml:trace contextRef="#ctx0" brushRef="#br3" timeOffset="-56089.82">1978 5130 9344,'7'-15'3520,"-1"4"-1920,-2 0-544,-1 8 1151,-3-8-447,0 4-160,-3-1-288,-4-3-96,-3 5-672,-2-5-32,-2 8-64,5 3 32,-8 14 128,2-3-288,-2-2-160,4 8-32,7 3-160,0-2 0,6-4 32,6 1 0,4-4-96,3 0 64,6-2 32,10-4 0,-3 7-96,3 2 0,-7-2 64,-5 2 0,-5 4-64,-1-4 64,-5-2 96,-6 2 32,-6 3 224,-8-8 128,-5 2-160,-3-5-96,-1-3-96,4 2-96,-7-10-128,3-1 0,0-5-448,-2-4-160,2-8-416,0 11-128,10 2-256,0-5 0,13 9-3327,7-6-641</inkml:trace>
  <inkml:trace contextRef="#ctx0" brushRef="#br3" timeOffset="-55599.82">2004 4803 11520,'0'0'4288,"7"14"-2305,-4 6-1311,0-3 1056,3 4-288,5 10-64,-2 12-512,0 8-128,-2-10-416,0-3 0,-1-2 32,1 0-288,-4 0 0,0-4 0,0-6 32,0-5-32,-3-4-64,4-3 96,-4-2 64,0-12 64,0-7 32,0-7-128,0 2-96,3-2 0,1-9-32,2-11-224,6-3 0,2 5 96,2 11 64,3 4 64,0 9 64,1 8 32,0 8 32,-5 9 128,-2 4 160,-3-10-160,0 4-64,-4 5-96,1-3 0,-4 3-64,4 3-32,-4-3 32,-3-2-32,0-4-640,0-3-288,0-2-736,0-6-224,-3-6-416,3-2-160,0-7-3103</inkml:trace>
  <inkml:trace contextRef="#ctx0" brushRef="#br3" timeOffset="-55149.82">2344 5044 10368,'0'-3'3936,"3"6"-2112,0 11-161,0-5 1505,-3 8-1024,4 3-416,-1 1-768,0-4-224,-3 0-416,4 3-128,-1 0 0,0 0-160,0 0-32,-3-2-160,0-1-32,0-3-896,0-2-320,0-3-640,0-7-160,0-4-2207,3-2-897,0-1 1024</inkml:trace>
  <inkml:trace contextRef="#ctx0" brushRef="#br3" timeOffset="-54919.82">2321 5010 10624,'-7'-10'3936,"10"10"-2112,1 4-1761,-4-4 801,0 0-928,0 0-320,4 3-1919,2 5-897,3 1-768,4 0-288</inkml:trace>
  <inkml:trace contextRef="#ctx0" brushRef="#br3" timeOffset="-54749.82">2605 4943 11264,'4'-14'4224,"9"-1"-2305,-10-10-607,-3 13 1408,-3-5-672,-4 0-192,1 2-832,-4 1-288,-3 6-448,3 2 0,1 3 128,-4 9-160,0 11 0,0 9-64,7 8-32,6 15-32,0 0 0,0-3-64,0-6-64,6-6 32,0 1-32,-2-3 0,2 2 0,-6-3-160,7-2-32,-7-3-128,-7-6-32,7-2-512,-6-4-192,-4-3-704,-6-2-256,0-3-672,-1-6-256,2-6-2495</inkml:trace>
  <inkml:trace contextRef="#ctx0" brushRef="#br3" timeOffset="-54429.82">2382 5139 10624,'0'-3'3936,"7"3"-2112,0 0-449,-4 0 1441,3 0-768,7 0-224,3-3-640,4 0-256,-4 0-544,4-2-96,2-2-64,-6 2-320,10-1-160,-4 0-928,-5 1-448,-1 2-768,0-3-352,0 3-3231</inkml:trace>
  <inkml:trace contextRef="#ctx0" brushRef="#br3" timeOffset="-54179.82">2683 4851 13952,'-3'6'5279,"3"5"-2879,3 13-1824,1-12 1312,2 7-576,3 10-32,1 9-544,0 1-192,-3-4-320,-1-3-160,0-1-32,-6-2-128,7 0 0,-7-1-576,0-2-224,0-8-928,0-4-384,0-2-928,-7-4-351,-2-5-1825</inkml:trace>
  <inkml:trace contextRef="#ctx0" brushRef="#br3" timeOffset="-53959.82">2593 5072 12032,'0'-5'4575,"6"5"-2495,4-6-864,-4 3 1440,11 3-864,-2-3-224,8 3-800,3 0-224,-3-2-352,-1 4-352,1-4-32,0 2-1632,-4 0-608,1 2-4479</inkml:trace>
  <inkml:trace contextRef="#ctx0" brushRef="#br3" timeOffset="-53239.82">2949 5093 8064,'-4'-12'2976,"4"12"-1600,0-2-832,0 2 800,4 5 416,2 4 255,-3 8-511,3 3-256,1-6-160,-1 10-608,1 2-64,-1-1 0,1-2-32,-1 1 32,-3-7-96,1-3 32,-1-2 0,-3-4 96,0-8-32,0-6 64,-3-5-192,-1-4-96,1-2-32,0 3-32,0-3-160,0-9 32,3-6 0,-4 0 0,8 7-96,-1 1 64,3 5 32,4 4 0,3 6-352,3 4-96,3 5-128,1 5-64,-1 4-544,4 3-192,-7 2-512,0 0-160,-3 1-2335,0-7-2273,3 1 2304</inkml:trace>
  <inkml:trace contextRef="#ctx0" brushRef="#br3" timeOffset="-52819.82">3243 5199 8960,'0'6'3424,"6"-6"-1856,-6-3-928,0 3 1024,10-6 223,-4 0 289,7 1-544,-3-4-256,-1 1-800,-2-1 0,0-3 0,-4-2-192,-3 0 32,-3-1-192,-11 4 32,5 2-160,-4 4 0,-3 5 160,6 8 96,-7 6 64,2 7 96,-2-4-160,5 0 32,2 3-160,3 0-64,7 3 0,0 0 32,13-3-96,-3 1-64,-1-7 0,11-2-32,0-7-224,2-2 0,4-6-768,0-2-224,-7-4-768,4-6-352,-7 1-1376,6 2-575,-5 1-897</inkml:trace>
  <inkml:trace contextRef="#ctx0" brushRef="#br3" timeOffset="-52449.82">3414 5027 12032,'-6'0'4575,"6"6"-2495,-4 8-608,-3-6 1536,1 7-832,-3 8-224,-8-1-640,1 2-256,0-1-608,3 0-64,4 0-32,2-1-192,7-1-96,10-4-128,-4-2 32,10-7 32,0-5 64,4-9-96,-1-2-64,4-4-32,3 1 96,-7-1-160,1-20 0,-8-2 0,-2 8 128,-3 3 96,2 23-160,-2 12 96,2 2 64,-2 6 0,6 12 64,-10 5 0,3 3 32,-6 6-160,0 3-32,-9-3 96,-4 0 96,-3-14 96,-7-6 96,7 0-96,-4-7 32,1-4-160,-1-3-64,2-7 0,-2-10 32,0-16-96,1-4-64,6-4-160,6 0 0,4 3-224,10 0-96,3 0-128,6 1 32,0-1-32,0 2-64,13 5-416,-3-2-128,-3 4-640,-1 3-288,-5-1-2399,-1 4-993,0 0 1312</inkml:trace>
  <inkml:trace contextRef="#ctx0" brushRef="#br3" timeOffset="-51899.82">3585 5144 10240,'6'-5'3872,"-9"5"-2112,6 0 127,0 3 1633,-3 2-992,0 7-384,8-3-768,-8-1-256,6 3-640,-3 4-224,3 5-96,1 0-192,-1 0-32,1 1-672,-1-4-256,-2-3-960,-1-2-384,0-4-224,-3-2-128,0-6-2943</inkml:trace>
  <inkml:trace contextRef="#ctx0" brushRef="#br3" timeOffset="-51709.82">3608 5142 9472,'-23'-70'3520,"17"45"-1920,3-1-32,0 17 1343,-1-3-1023,-3 2-384,7 1-928,0 0-384,7 3-128,0 4-704,2 2-224,0 5-544,5 4-224,-5-1-544,8 4-159,-4 0-801,-1-4-256,-1 1 416,-2-3 8576,-3-1-1376,-3 1-33,-3 0-1087,-3 2-640,0-2-672,0 2-320,0-1-832,0 1-320,0 6-160,-1 0-192,4 1 32,4-1 0,5-2 64,3 0-96,8-4 0,3 3-32,-1 1 0,-2 0 64,-4 2 64,0 3-32,-6 0-32,-4 0 224,-3 1 160,-6-1 96,-6-2 96,-7-1-256,-4-2-96,0-4-288,2-2-96,1-6-800,4-3-256,0-6-768,3-8-352,4-6-960,3 0-384,3-9-1983</inkml:trace>
  <inkml:trace contextRef="#ctx0" brushRef="#br3" timeOffset="-51209.82">3789 4800 12928,'13'11'4831,"-4"6"-2623,1 18-1248,-7-15 1344,4 11-544,0 7-96,-1 8-640,-3-3-320,0-3-416,0-2-256,-3 2-64,0 0-32,0-2-64,0-7-480,0-5-160,0-6-832,0-6-320,-3-5-384,0-6-192,-6-6-3295</inkml:trace>
  <inkml:trace contextRef="#ctx0" brushRef="#br3" timeOffset="-50959.82">3767 5127 11392,'3'0'4224,"6"0"-2305,4 3-1119,-6-3 1152,2 3-224,4 3 32,0-3-448,6-1-96,1 1-672,-1-3 32,4-3 64,-3-2-160,-5-4 0,2 1-288,-8-7-64,-2 1-64,-7 0 32,-7-1-64,-2 4-32,-8 5 32,2 9 32,-2 11 96,7 9 128,1 0-128,-1 0-96,3 0-32,4 3 32,3 0-32,3-1-32,7-1-64,3-5-32,3-4-288,1-6-96,-2-7-160,5-4-96,3-7-224,-7 1-64,0-1-64,-3 1-32,0 1 448,-3 5 256,-4 2 256,0 2 160,-2 5 160,-1 1 128,0 1 64,0-1 32,1 1 160,-4-4 96,0 1 320,0-3 96,-4-3-128,1-3-32,0-3 0,-4-2 0,1-6-128,0-1-96,3-2-288,3-4-160,3-10-128,0-9-96,3 0 32,1 5-32,-1 9 0,4 6 0,6 6-288,4 8-128,2 6-416,1 3-192,0 5-1664,-1 1-640,0 0-4192</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09T15:37:38.679"/>
    </inkml:context>
    <inkml:brush xml:id="br0">
      <inkml:brushProperty name="width" value="0.05292" units="cm"/>
      <inkml:brushProperty name="height" value="0.05292" units="cm"/>
      <inkml:brushProperty name="ignorePressure" value="1"/>
    </inkml:brush>
    <inkml:brush xml:id="br1">
      <inkml:brushProperty name="width" value="0.05292" units="cm"/>
      <inkml:brushProperty name="height" value="0.05292" units="cm"/>
      <inkml:brushProperty name="color" value="#ED1C24"/>
      <inkml:brushProperty name="ignorePressure" value="1"/>
    </inkml:brush>
    <inkml:brush xml:id="br2">
      <inkml:brushProperty name="width" value="0.05292" units="cm"/>
      <inkml:brushProperty name="height" value="0.05292" units="cm"/>
      <inkml:brushProperty name="color" value="#3165BB"/>
      <inkml:brushProperty name="ignorePressure" value="1"/>
    </inkml:brush>
    <inkml:brush xml:id="br3">
      <inkml:brushProperty name="width" value="0.05292" units="cm"/>
      <inkml:brushProperty name="height" value="0.05292" units="cm"/>
      <inkml:brushProperty name="color" value="#5ADE00"/>
      <inkml:brushProperty name="ignorePressure" value="1"/>
    </inkml:brush>
  </inkml:definitions>
  <inkml:trace contextRef="#ctx0" brushRef="#br0">178 1 9728,'1'0'3680,"-2"16"-1984,-14 38-512,3-5 1247,-8 28-927,-8 38-288,-8 36-544,6 23-96,8-3-352,8 3 64,16-25 64,6-18-64,6-19 0,5-13-32,6-15 64,1-25-224,0-10-64,-2-10-672,-4-6-288,0-13-1504,-2-8-672,-2-10-2591</inkml:trace>
  <inkml:trace contextRef="#ctx0" brushRef="#br0" timeOffset="1">4350 1 9728,'2'0'3680,"-4"16"-1984,-9 38-512,2-5 1247,-6 28-927,-7 38-288,-5 36-544,3 23-96,7-3-352,7 3 64,11-25 64,5-18-64,5-19 0,4-13-32,4-15 64,1-25-224,0-10-64,-2-10-672,-2-6-288,-1-13-1504,-1-8-672,-2-10-2591</inkml:trace>
  <inkml:trace contextRef="#ctx0" brushRef="#br0" timeOffset="2">3925 1772 9728,'-1'0'3680,"2"-16"-1984,13-38-512,-1 5 1247,7-28-927,8-38-288,7-36-544,-4-22-96,-9 0-352,-8 0 64,-16 24 64,-6 18-64,-6 19 0,-5 12-32,-6 17 64,-1 24-224,0 9-64,2 12-672,4 5-288,0 12-1504,2 10-672,2 9-2591</inkml:trace>
  <inkml:trace contextRef="#ctx0" brushRef="#br0" timeOffset="3">1881 10 9728,'2'0'3680,"-4"16"-1984,-12 37-512,2-3 1247,-8 27-927,-8 38-288,-8 35-544,6 24-96,8-2-352,8 2 64,16-25 64,6-18-64,6-19 0,5-13-32,6-16 64,1-23-224,0-11-64,-2-11-672,-4-3-288,0-15-1504,-2-9-672,-2-8-2591</inkml:trace>
  <inkml:trace contextRef="#ctx0" brushRef="#br1" timeOffset="4">3804 16 6528,'0'-5'2464,"0"5"-1344,0 0-736,0 0 672,0 0-320,0 0-32,0 0 128,0 5 128,-3-3-512,-4 8 224,7 2 191,-3 4-127,-1 3-32,-3 2-192,4 3-64,0 4-64,-4-4 64,7-3-96,-7 6-32,0-1 64,1-3 96,2 4-192,-3-2-96,3 4-32,-2 2 32,-1 2-32,0 2 0,0 1-32,0-5 0,1-3-64,0-2 32,-3 0 0,3 2 32,6 2-64,-3-2 32,3 2 0,0 2 96,0 1-96,0-1 0,0-8 32,0 5 64,-3-8-96,0-2 0,-4 10-32,-1-8-64,2 5-64,-1 2 32,-3 1 32,7-1 64,-1-2 96,1 0 128,3 1-64,0-4-64,0 1 0,0-4-32,0-3-64,0 3 32,0-1 0,0 0-128,0 3 32,0 1 0,0-2 0,0-2 64,0 7 96,0-2-64,0-6-64,3 5 0,1-2-32,-4-2 0,3-3 0,-3 1 0,0-3 0,0-3 0,0-1 64,7-3-32,-4 0-32,-3 1-64,0-4 32,0 1 32,0 0 64,0-3-32,0 1-32,0-2-256,0 1-96,0-2-864,0 0-352,0 0-1984,7-6-831,-7-8-897</inkml:trace>
  <inkml:trace contextRef="#ctx0" brushRef="#br2" timeOffset="5">361 32 10496,'0'-4'3936,"0"4"-2112,0 0-1217,0 0 1025,0 0-768,0 0-160,0 0-224,4-4 0,1 4-256,0-4 64,2 2 128,-1 2-96,1-5 0,-3 5-128,3 0-32,-3 0-96,-1 0-64,0 0 32,0 0-32,-3 5 256,0-3 224,0 6-160,-3-2-96,3 4-64,-4 0 32,1-2-32,0 2 64,-1 0-64,1 0 0,0 1-96,2-5 32,-2 2-128,3-2-64,-3 0 64,3 2 0,0-6 32,0 2 0,0 0 0,3 0 0,0-2 64,1 3 96,1-2-64,0 1-64,-1 2-96,2-3-32,-2 1 128,0 0 32,-1-4-96,-2 1 32,-2 1 192,-2 3 128,-1 0-96,1-1-64,-1 3 0,0 0-32,-1 3 0,2-2 0,-2 1-160,2-1 32,-1-1 0,1-1 64,0 1-32,0-1-32,2-2-64,-1 0 32,0 0-32,2 0 0,0 0 64,0 0 64,0 1-32,0-2 64,2 5-128,0-2 0,-1-2 32,1 2 0,2-2 0,-1 3 0,0-4 0,0 2-96,0 1 0,2 0 128,-2-2 32,0 2 0,-3-2-64,4 2 96,-4 2-64,-4 0-32,4 0 96,-3 0 0,0 2 32,1-2 0,-1-2-64,0 1 32,0-1-128,0-1 0,-3 1 32,6-2 64,-3 1-32,3-1-32,0 0 32,0 0-32,0 0 0,0 0 0,0 0-96,3 0 64,-3 0 32,3 0 0,0 0 0,0 0 64,0 0-96,0 0 0,0 1 32,-1-2 0,-2 1-96,3 0 0,-3 0 64,0 0 64,-3 1 0,-2-2 64,2 3-64,-3-1 64,0 0-128,0 3 0,-2 0 32,1 1 0,0-3 0,3-1 64,-3 2-96,4-1 0,-1 2 32,1-2 0,-1 2 0,1 0 0,3 1 0,0-2 64,0 2-32,-3-1-32,3 0 32,0-1 32,0-1-32,0 0-32,0-2 32,3 1-32,-3-1 0,0 0 0,3-2-96,1 0 64,3 0 32,0-1 0,-1-1 0,-2 0 0,3 0 0,1 0 64,-4 0-32,2 3-32,-3-3 32,0 0-32,0 0-96,0 0 64,0 0 32,-3 0 64,3 0-96,-1 0 0,-2 0 32,3 0 64,-3 0-32,3 0-32,1 0-64,-1 0 32,1 0 32,3 0 0,-1 0 0,1 0 0,-1 0 0,0 0 0,1 0 0,-1 0 64,1 0-96,0 0 0,1 0 32,-2 0 64,1 0-32,-1 0 64,1 0-64,-3 0-32,3 0 96,0 0-64,-1 4-32,0-4 32,-1 0-32,0 0 0,0 0 0,-1 0 0,2 0 64,-3 0-96,0 0 0,0 0 32,2 0 64,0 0-32,0 0-32,-1 0 32,1 0-32,0 0 0,0 0 0,0 0 0,-2 0 0,2 0 0,0 0 64,-2 0-96,2 0 0,-1 0 32,-2 0 64,1 0-32,1 0-32,-3 0 32,1 0-32,0 0 0,-1 0 0,1 0 0,0 0 64,4 0-32,0 0-32,1 0 32,0 0-32,-1 0 0,1 0 0,-3 0 64,1 0-96,-2 0 0,0 0 96,0 0 32,1 0-32,1 0-64,-2 0-64,0 6-32,-1-6-32,1 0 96,1 0 0,0 4 96,2-4 32,-4 0-32,2 6-64,-1-6 32,-2 5 32,1-5-96,0 0-64,-1 0 64,2 3 64,-1-3-64,-2 2 0,1-2 32,-1 2 64,-1 0 32,1 2 32,-2 4 0,1-1 64,-1-1-96,-1-1-64,0 1 0,0 1-32,-1-2 0,2 0 0,-1-1 0,0-2 64,0 1-32,-2 3-32,0-1 32,0-1-32,1 0 64,0-2 32,1 4-128,0-3 32,1 2 0,1-5-96,1 4 64,0-2 32,1 0 0,1 0 0,-1-2 64,1 5-96,-1-4 0,1 1 32,0 0 0,0-2 0,1 2 64,-2 2-96,1 1 0,0-1 32,-1-1 64,1 1-32,0 0-32,-2 0-64,0 2 32,0 1 96,0-2 32,0 1-128,0 0 32,0 1 0,0-4 64,0 4-96,0-3-64,0 2 64,-2-2 0,0 0 32,1 2 64,-1-2 32,0 0 32,1-3 0,-4 2 0,3-1-64,-1 0-64,0 0 32,0 0-32,1-1 0,0 4 64,1-1-32,-2 0-32,0 0 32,-1 3 32,-1-2-32,1 1-32,-2 3 96,2 1 0,-1-4-32,0 2 32,1-3 0,-2 1 96,3 1-96,0-1 0,-1-1-32,1-2-64,1 1 32,-2 0-32,1 0 0,-1 0 0,1 1 0,0 1 64,-1-1-32,1 1 64,-1 0-64,1 0 64,-2 3-64,1-2-32,1 0 32,1-1-32,-1-1 0,2 2 0,-1-1-96,2 1 0,0-3 64,0 2 64,0-1 0,0 1 64,0-3-64,0 0-32,0 1 32,0 0-32,0 0 0,0 2 0,0-2-96,0 2 64,0-1 32,-2-4 0,1 2 64,-3 2 32,2-1-32,-2-2 32,1 2-64,0 0-32,0 1 96,-1 0 64,2-1-128,-1 2-32,0 1 0,0 1 64,-2 2-96,0-4 0,0 1-32,-1 4 0,-1-1 64,1 0 0,0-2 0,-1 2 64,2 0 32,2-4 32,0 2-64,0-2-64,-1 1 32,3 0-32,1 0 0,0-4 0,0 4-96,0 1 0,-2-2 64,2 0 64,-2 0 0,1 3-32,-2-2 32,-1 2-32,1-2 0,0 1 64,-1-1-96,1-4 0,0 2 32,-1-2 0,-3 3 0,2-1 0,0 0 0,0 2 0,3-1 0,-2-1 64,1 1-96,-1 1-64,2-1 128,2 0 32,-2-1-96,-1 4-32,0-1 96,2 0 96,-1-2-96,1 0-32,-1 2 0,-1 3 64,0-1-96,1 0 0,1 0 32,-1 0 64,1-1-96,-2 2 0,3-1 32,0 0 0,0 3-96,0-3 64,3 0 32,-3-3 0,1 1 0,1 1 64,-1-3-32,1-2-32,-1 0 32,1 0-32,1 0-96,-3-2 64,0 0 32,0 0 64,0 0-32,0-1-32,0 2 32,0-3 32,0 0-32,0 0-32,0 1-320,0-1-128,0 0-992,0 0-384,5-7-13311,4-6 7679</inkml:trace>
  <inkml:trace contextRef="#ctx0" brushRef="#br0" timeOffset="6">4914 1797 9728,'-2'0'3680,"4"-16"-1984,12-38-512,-1 5 1247,7-28-927,8-38-288,8-36-544,-6-23-96,-8 3-352,-9-3 64,-14 25 64,-7 18-64,-7 19 0,-4 12-32,-5 17 64,-2 24-224,-1 10-64,3 10-672,5 6-288,-2 13-1504,3 8-672,3 10-2591</inkml:trace>
  <inkml:trace contextRef="#ctx0" brushRef="#br1" timeOffset="7">3331 49 7552,'-6'-7'2880,"2"2"-1536,2 3-864,2 2 832,0 0-576,0-5-64,3 5-128,4 0 32,-1 0-320,4 0 287,-1 0 161,1 4 0,0-1-32,3 7-352,-2-4-192,-1 1-96,-1 2-32,-3-2 128,-4 2 64,-4 2 288,-2 0 64,-2 1-64,-2 3 32,-2 3-288,-2 3-64,1 2-32,2-1 0,-1 3-160,2 0-32,3-3 32,4 1 64,2-3-64,2-4 0,3-3 32,1-2 64,1 1-32,0-3 64,3 0-128,-1-3-64,-1 1 64,2 0 0,-3 0 32,-3 2 64,0 0-32,-5 2-32,-5 3 96,2-1 0,-5 4 32,4 0 64,-5 3-96,2-2 0,-1 2-32,-1-4-64,3 3 32,4 1-32,4-6 0,3-1 0,-1-2 0,2 1 0,3-1 0,3 1 0,1-2 0,-2 2 0,0 1-96,-4-1 0,-2 2 128,-5-2 32,-6 2 0,-4 6 32,0-4-64,2 7-32,2-7 32,-1 1 32,4 0-96,0 1 0,-1-3-32,4 1-64,0-3 96,4-2 64,2 2-160,3-5-32,0 2 64,4-2 32,-7 1-32,2 0 64,-8 3 96,0 1 32,-8 1 32,2-1 0,-2 1 0,-2 4 64,2-1-160,3 2-32,-1-3-64,2 1 0,1 2 0,-1 1 0,4-4 128,0-2 32,0 1-128,4-4 32,-4 1 0,3-3 64,-3 2-32,0 4-32,0 2 32,-2 0 32,-1 2-96,-1 3-64,-1 1 128,-1-1 32,2-1 0,0-1 32,2-2 128,2-2 128,2-1-288,0 2 0,3-7-64,-4 2 0,-1-3-864,5-2-288,-5-3-2240,0-4-927,0-4-801</inkml:trace>
  <inkml:trace contextRef="#ctx0" brushRef="#br0" timeOffset="8">786 1815 9728,'-2'0'3680,"4"-16"-1984,12-38-512,-1 4 1247,7-26-927,8-39-288,7-36-544,-5-23-96,-7 3-352,-10-3 64,-14 25 64,-8 18-64,-5 19 0,-5 13-32,-6 15 64,-1 25-224,0 10-64,2 10-672,5 6-288,-2 12-1504,3 10-672,2 8-2591</inkml:trace>
  <inkml:trace contextRef="#ctx0" brushRef="#br3" timeOffset="9">2016 79 8064,'-4'-21'2976,"4"18"-1600,-3-1-704,3 4 896,0 4-352,0 2-65,-4 18-159,4 2-64,0 8-512,0 3 160,3-4 160,-2-1-256,2-1-32,-2-1-192,2-4-96,-3 0 64,0-8 0,0-3-32,0-3 32,0-4 0,0-1 32,0-2 64,0-3 32,0 0-160,0 0-64,0-2-64,0 0-64,0 0 160,0 0 32,2 0 0,-1-2-32,3 0-96,5 0-64,2-3 32,6 1 32,1-1-32,4 1-32,4 0 160,2-2 32,2 2-160,-4 0 0,-4-1 32,-4 3 32,-4-1-32,-4 2 32,2-2-64,-6 3-32,-2-2 96,0 2 0,0 0-128,0 0 32,-2 0 0,0 0 0,0 0 0,-2 0 64,4 0-32,-4 0 64,0 0-128,0 2-64,0 1 128,0-2 32,0 2 0,0 1-64,0 2 32,0-2 32,0 0-32,-4 3-32,4 2 160,-2 2 32,-6 5 128,0 4 32,-2 8-160,-2-2-128,-5 1-32,-2 14-32,1 6 64,0 10 96,0-5 0,1 2 0,2 4-32,3 2 0,0 0-64,2-2-64,0-8 32,4 5-32,2-8 0,4 4 0,4-1-96,-1-2 64,2-8-128,1-4-32,1-8-192,2-7-96,-1 3-288,-2-9-96,0-4-576,-2 1-288,-4-3-1632,4-2-639,0-7-1281</inkml:trace>
  <inkml:trace contextRef="#ctx0" brushRef="#br3" timeOffset="10">2426 64 6912,'0'-3'2624,"0"3"-1408,0 6-448,0 0 864,0 6-192,3 12-64,-1 10-513,2 2-127,-4-2-416,3 4 160,-3 3 128,9 4 32,-3 2 0,-2-4-192,-4-5-128,3-6-160,1-7-64,0-5-32,-4-4 32,3-5 128,-3-2 128,-3-2 0,-1-4 32,3-3-288,-2-6-32,0 2-64,0 0 0,2-1-96,-2 3 64,3 2 32,0 0 64,0-2-96,0 2-64,4 0 64,2 0 64,2-3 64,6 1 96,4-2 96,5-3 64,-3 0-32,0-2-32,2-2-32,6-1 0,2 1-128,-6 3-96,-4-1 0,-5 2-32,0 2-96,-5 0 64,-2 3 96,-2 0 96,-1 0-64,0 4 0,-1 0 32,-2 3-64,0-1-64,-2 1 32,-2 2 32,-2 0 32,-3 1 32,0 3 64,-1 3 32,-2 2-32,0 2-32,-2-2-32,0 2 0,-1 6 128,-1 10 96,5 9-192,1 7-32,-6-2 0,0 3 0,0 6 0,-2 6 0,-1-2-64,2-10 32,1 1-128,1-2-64,6 0 128,0-3 32,6-4-224,1-5-128,4 0-416,0-11-128,1 1-768,1-7-256,3-6-1120,-2-2-448,1-4-1983</inkml:trace>
  <inkml:trace contextRef="#ctx0" brushRef="#br3" timeOffset="11">4655 162 9856,'5'-8'3680,"-5"5"-1984,0-4-1280,-5 2 959,2 0-127,0-6 32,-4 0-128,-3-2-64,3 3-608,-2 6 288,-3 0 96,4 8-96,-1 10-64,-1 10-192,-4 4 0,0-6-224,7 5-32,5 0 0,2 0 0,2-5-128,11 1-96,-5-2 0,6-8-32,1-4 0,9-7 64,-1-4-192,-7-14 32,4 5-128,-2-5 0,-6-7-96,0-10 32,-4-6 96,-6 3 96,4 7 64,-6 6 96,4 10 32,-4 11 96,0 13-96,2 7-64,-2 6 0,6 2-32,0 1-352,2 0-96,-1 0-1248,4 0-576,1 0-3903,-7-5-2145,4-5 3872</inkml:trace>
  <inkml:trace contextRef="#ctx0" brushRef="#br3" timeOffset="12">2926 107 8960,'-3'0'3424,"-1"0"-1856,4 0-1120,0 0 896,0 2-257,-4 5 97,4 6-256,0 8-32,2 1-480,0 5-32,0-4 32,0-3-160,1-2 0,-3 0-64,0 0 32,0 0 0,0 0 32,0-2-128,-3-3-32,3-1-96,0-3-32,0-2-32,0 0 0,0-3 0,0 1 0,0-5 128,0 4 32,-2-4 32,2 4 0,0-4-64,0 0 32,0 3 0,0-3 32,0 0-160,0 0-32,2 0 32,-2 0 64,0 0 64,0 0 32,0 0-64,0 0 32,3 0-64,-2 0 64,1 0 0,0-3 32,0 3-224,1-4 0,0 4 160,1 0 128,0 0-96,2 0 0,1 0 32,-1 0 0,1 0-64,1 0-64,1 0 32,-1 0-32,-1 0-96,1 0 64,1 0 96,-3-4 96,0 4-64,-1 0-64,-1 0 0,0 0-32,1 0-96,1 0 64,-3 0 96,1 0 32,3 0-32,-2 0-64,2 0 32,0-2 32,0 2-32,-1-3 64,-2 3-64,0 0-32,-2 0 32,-1 0 32,2 0 32,-1 0 32,-2 0 64,2 0 32,-2 0-96,1 0-96,-1 0 0,3 0-32,-3 0 0,0 0 64,0 0-32,0 0-32,0 0-64,1 0 32,-1 0 32,0 0 64,0 0-32,0 0 64,0 0-128,0 0 0,0 0-32,0 0-64,0 0 96,2 0 0,1 0 32,1 0 64,-2-3-32,-1 3-32,2 0 32,-1 0-32,-2 0-96,1 0 64,-1 0 32,3 0 64,-3 0-96,0 0 0,0 0 96,2 0 32,-2 0-128,1 0-32,-1 0 32,0 0 64,0 0 0,2 0-32,-2 0-64,0 0 32,0 0 32,0 0 0,0 0 64,0 0 32,0 0-128,0 3 32,0 0 0,0-1 0,0 2 0,0 0 0,-2 1 0,1 4 0,-4 1 0,2 0 0,-3 13 64,-1-1 32,1 6 96,-5-1 96,-1 7 0,0 8 64,-4 13-128,-3-2-64,1 1 64,0 3 0,0 6-32,4 3-32,2-7-32,3-8 64,0-6-160,3 2-32,0-5 64,2 2 96,2-5-128,1-1-32,-2-4-64,3-2 0,0-5 64,0-5 0,3-4-288,-2-4-64,1-3-320,1-2-128,-3-3-544,0 0-288,0-4-1312,1-4-512,3-6-2271</inkml:trace>
  <inkml:trace contextRef="#ctx0" brushRef="#br3" timeOffset="13">4569 480 10368,'0'-12'3936,"0"12"-2112,0-1-1057,0 1 1121,0 6-192,0 7 128,0 4-544,0-2-128,0 5-672,0 6 0,1-2 32,-1 1-128,0-3 32,0-1-128,0-6 0,0-1 32,0-5 32,0-4 192,7-10 32,-1-4-384,1-9-96,5-5 0,5 5 0,-4 0-128,4 2-32,0 6 32,0 4 64,3 5 0,-6 2-32,2 13 160,-6 6 32,-4 8 64,-3 1 0,-3 3 64,-5-3 32,-3-2-32,2-3 32,-10-5-128,2-8 32,-6-2-160,3-2-64,0-9-576,5-8-288,-5-5-1056,10-4-384,-2-1-1984,9 7-800,-6 6-1151</inkml:trace>
  <inkml:trace contextRef="#ctx0" brushRef="#br2" timeOffset="14">1204 793 9216,'-2'0'3520,"2"0"-1920,2 0-672,0 0 1151,1 0-479,6-2-128,3 2-576,4-2-160,2 2-416,2 0-128,4 0 0,2 0-160,1 0-32,-3 2 0,-3 0 64,-3 0-32,-4 1-32,-4-1-416,-1-2-128,-2 0-576,0 2-224,-2-2-928,-1 0-319,-4 0-2081</inkml:trace>
  <inkml:trace contextRef="#ctx0" brushRef="#br2" timeOffset="15">1240 885 12032,'-3'3'4575,"0"-3"-2495,0 0-1568,3 0 1024,0 0-192,3 2 32,5 0-320,2-2-160,6 0-512,0 0-96,2 0 32,3 0-64,3 3 96,1-2-256,-3 2-64,-1-3-32,-6 3 64,-1-1-672,-1 0-224,-4-2-1504,0 0-544,2 0-3519</inkml:trace>
  <inkml:trace contextRef="#ctx0" brushRef="#br3" timeOffset="16">4619 974 4096,'1'-16'1568,"-1"7"-832,0-7-448,0 11 512,0-1 384,0 1 288,-1 1 224,1 1 128,-3-1-992,1 4 512,2 0 191,-6-4 33,2 4 32,-2 4 64,4 0 96,-4 3-64,-1 9 0,-2 0-448,1 2-192,0 9-352,2 2-96,3 1-288,6-3-64,0-8-128,5-2-32,-2-3 32,2-4 0,7-1-160,4-1-32,1-4-608,-2-2-224,2 0-1280,-2-2-608,0-4-3104,-8-5-1343,0-3 1951</inkml:trace>
  <inkml:trace contextRef="#ctx0" brushRef="#br1" timeOffset="17">4631 1389 11008,'-5'-16'4128,"-1"11"-2241,2-6-1567,-1 4 960,-2-2 64,5-2 224,-2 4 32,-2 3 64,2 8-896,-4 7-96,-2 12-64,3 0-224,-1 2 32,2-3-256,6 1-96,3-3-32,3-2 32,2-7 32,6 1 32,4-12-64,4-2-64,-1-3-64,-2-4 32,4-9 32,-7-14 64,0-6-96,-4-8 0,-8-1-128,-2-3 32,-4 1 64,-2 11 96,4 8 288,-6 28 96,0 9-288,2 16-32,4 15-32,0 9-96,-3 1-64,6-10-576,3 5-288,2-5-992,0-4-416,2-3-1856,-2-8-767,-4-3-33</inkml:trace>
  <inkml:trace contextRef="#ctx0" brushRef="#br1" timeOffset="18">4583 1738 14848,'-3'0'5535,"3"0"-3007,3 2-1952,1-2 1312,-1 0-704,5-2-128,10-3-672,-2 2-256,1 0-96,-6-6-32,6-2 64,-1-5 32,-4 3 96,-6-4-96,-2 2 0,-8-1-32,-2 0 32,-6 5 128,-8 9 128,-4 4 160,7 14 64,-7 6-32,4 5 64,2 0-192,6 0-96,6 1-160,9-4-64,2 1-32,5-5-64,10-4 32,6-4-32,3-5-288,1-7-64,0-5-1216,2-1-576,-8-4-2624,-8 3-1088</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9T12:51:19.316"/>
    </inkml:context>
    <inkml:brush xml:id="br0">
      <inkml:brushProperty name="width" value="0.05292" units="cm"/>
      <inkml:brushProperty name="height" value="0.05292" units="cm"/>
      <inkml:brushProperty name="color" value="#68349C"/>
      <inkml:brushProperty name="ignorePressure" value="1"/>
    </inkml:brush>
  </inkml:definitions>
  <inkml:trace contextRef="#ctx0" brushRef="#br0">1519 1369 6400,'11'-19'2368,"-3"8"-1280,0-5-768,-3 10 640,-1-1-384,5 0 0,0 2-256,3 5-64,4 3-128,1 3 128,2 6 64,3 1 96,2 5 160,-5 8-32,1 0-32,0 7 0,-4 0 95,0-5-287,-2-1-32,-3 5-96,-5-1-32,-6 0-96,-6 1 32,-5-1 128,-3 1 128,-8 2 0,-2-5 32,-5-3 64,3-7 128,-10-2-192,1-3-64,1-5-32,-1 0-32,-1-3-128,-1-5-32,2-2-32,2-5 32,4-3-64,11 0 64,4 3-64,-1-13-32,-2-6 32,6 3 32,4 2-96,0-9 0,2-8-192,2 7 0,0 7 32,6-8 96,0 5 64,9-5 96,-3 5-32,11-1-32,8-11-128,-1 9-64,0 1-192,1 10-96,-1-1-224,-2 6-96,-3 4-800,-5 3-255,-1 0-929,-8 5-320,-2 1-256</inkml:trace>
  <inkml:trace contextRef="#ctx0" brushRef="#br0" timeOffset="1">1532 1452 6400,'-8'-10'2368,"6"9"-1280,-3-4-416,4 1 704,-5-1-192,3-2-64,0 4-128,1 0 0,0 0-545,2 3 225,2 8 544,3 0-192,4 6-64,-3 0-64,2 2-320,-2-5 0,4 0-64,1 0 64,0 0-256,3 1-32,-6-2-96,6-1-32,-1 0-192,-4 0 32,4 0 64,-1-1 96,-1 1-64,0 0 0,-1-3-32,0 1-64,2-2 96,-5-1 0,-1 0-128,-4-1 32,2-3 0,-1 3 64,0 0-96,-3-1 0,0-1 32,-3 2 64,0 0-32,-3 0-32,-4 0 160,-3 3 32,1-3 64,-3 4 0,1-1 0,-6 6 0,7-4-128,-1 3-32,0 2-32,3 2 32,-3-4-128,4 1 0,1-2 32,-2 2 0,5-2-224,1-4 0,0-3-480,0 1-96,4-1-704,1-3-256,0-4-1696,-3-2-639,0 0-897</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09T15:38:57.905"/>
    </inkml:context>
    <inkml:brush xml:id="br0">
      <inkml:brushProperty name="width" value="0.05292" units="cm"/>
      <inkml:brushProperty name="height" value="0.05292" units="cm"/>
      <inkml:brushProperty name="ignorePressure" value="1"/>
    </inkml:brush>
    <inkml:brush xml:id="br1">
      <inkml:brushProperty name="width" value="0.05292" units="cm"/>
      <inkml:brushProperty name="height" value="0.05292" units="cm"/>
      <inkml:brushProperty name="color" value="#3165BB"/>
      <inkml:brushProperty name="ignorePressure" value="1"/>
    </inkml:brush>
    <inkml:brush xml:id="br2">
      <inkml:brushProperty name="width" value="0.05292" units="cm"/>
      <inkml:brushProperty name="height" value="0.05292" units="cm"/>
      <inkml:brushProperty name="color" value="#5ADE00"/>
      <inkml:brushProperty name="ignorePressure" value="1"/>
    </inkml:brush>
    <inkml:brush xml:id="br3">
      <inkml:brushProperty name="width" value="0.05292" units="cm"/>
      <inkml:brushProperty name="height" value="0.05292" units="cm"/>
      <inkml:brushProperty name="color" value="#ED1C24"/>
      <inkml:brushProperty name="ignorePressure" value="1"/>
    </inkml:brush>
  </inkml:definitions>
  <inkml:trace contextRef="#ctx0" brushRef="#br0">139 1 9728,'2'0'3680,"-4"16"-1984,-9 39-512,1-4 1247,-5 28-927,-8 39-288,-4 37-544,2 23-96,8-1-352,6 2 64,13-27 64,3-17-64,7-19 0,3-15-32,5-15 64,1-26-224,-2-9-64,1-11-672,-4-6-288,0-13-1504,-2-9-672,-2-10-2591</inkml:trace>
  <inkml:trace contextRef="#ctx0" brushRef="#br0" timeOffset="1">4214 16 9728,'1'0'3680,"-2"16"-1984,-14 39-512,2-3 1247,-7 27-927,-9 38-288,-8 38-544,6 24-96,8-3-352,9 2 64,16-24 64,6-20-64,7-19 0,5-13-32,5-16 64,2-25-224,-1-10-64,0-12-672,-7-4-288,3-15-1504,-4-8-672,-2-10-2591</inkml:trace>
  <inkml:trace contextRef="#ctx0" brushRef="#br0" timeOffset="2">720 1846 9728,'-2'0'3680,"4"-16"-1984,12-40-512,-1 5 1247,7-27-927,9-41-288,8-36-544,-6-23-96,-8 2-352,-9-3 64,-16 26 64,-7 19-64,-5 18 0,-6 14-32,-5 17 64,-2 24-224,0 10-64,2 12-672,5 5-288,-1 12-1504,3 11-672,2 8-2591</inkml:trace>
  <inkml:trace contextRef="#ctx0" brushRef="#br0" timeOffset="3">3714 1850 9728,'-3'0'3680,"6"-16"-1984,11-40-512,-1 5 1247,7-27-927,9-40-288,8-38-544,-7-22-96,-7 2-352,-9-2 64,-15 24 64,-7 20-64,-7 19 0,-5 12-32,-5 18 64,-2 24-224,0 10-64,3 12-672,3 5-288,1 12-1504,1 11-672,2 8-2591</inkml:trace>
  <inkml:trace contextRef="#ctx0" brushRef="#br1" timeOffset="4">4403 48 10496,'-2'-4'3936,"2"4"-2112,0 0-1217,0 0 1025,0 0-768,0 0-160,2 0-224,2-4 0,0 4-256,1-5 64,2 4 128,-1 1-96,2-5 0,-3 5-128,1 0-32,-1 0-96,-2 0-64,1 0 32,-3 0-32,-1 5 256,0-4 224,0 8-160,-1-3-96,-1 4-64,-1 1 32,0-3-32,-1 3 64,0-2-64,2 2 0,-2-1-96,3-3 32,-2 1-128,2-2-64,-1 1 64,2 0 0,0-4 32,0 1 0,0 0 0,2 0 0,2-2 64,1 3 96,0-1-64,0 0-64,-1 2-96,1-3-32,0 0 128,-1 1 32,-1-4-96,-1 2 32,-4 0 192,-1 3 128,-1 0-96,1-1-64,0 4 0,-2-1-32,0 4 0,2-3 0,-2 0-160,1 0 32,0 1 0,1-3 64,0 0-32,-1 0-32,3-1-64,-1-1 32,1 0-32,1 0 0,0 1 64,0-2 64,0 1-32,0 0 64,1 4-128,1-1 0,-1-3 32,1 3 0,3-4 0,-3 4 0,2-3 0,-2 1-96,2 0 0,1 1 128,-1-1 32,-1 1 0,-3-2-64,3 2 96,-3 3-64,-3-1-32,3 0 96,-3 1 0,-1 1 32,3-2 0,-3-2-64,0 0 32,2 1-128,-2-1 0,-1 0 32,5-2 64,-4 0-32,4 1-32,0-1 32,0 0-32,0 0 0,0 0 0,0 0-96,4 0 64,-4 0 32,3 0 0,-1 0 0,2 1 64,-2-1-96,2 0 0,0 0 32,-3 0 0,-1 1-96,4-1 0,-4-1 64,0 2 64,-4-1 0,-1 0 64,1 2-64,-2-1 64,1 1-128,-2 2 0,-1 0 32,2 1 0,-1-3 0,2 0 64,-2 1-96,4-2 0,-2 4 32,2-2 0,-1 1 0,1 0 0,3 0 0,0 0 64,0 1-32,-4-1-32,4 0 32,0 0 32,0-1-32,0-1-32,0-2 32,4 0-32,-4 0 0,0 0 0,3-2-96,1 0 64,4 1 32,-1-1 0,-1-2 0,-1 0 0,2 0 0,1 0 64,-5 0-32,4 2-32,-4-2 32,-1 0-32,2 0-96,-2 0 64,2 0 32,-4 0 64,4 0-96,-3 0 0,-1 0 32,4 0 64,-4 0-32,3 0-32,0 0-64,0 0 32,2 0 32,2 0 0,-1 0 0,1 0 0,0 0 0,-1 0 0,1 0 0,0 0 64,0 0-96,-1 0 0,2 0 32,-2 0 64,2 0-32,-1 0 64,-1 0-64,-1 0-32,1 0 96,1 0-64,-1 4-32,2-4 32,-3 0-32,0 0 0,-1 0 0,1 0 0,0 0 64,-1 0-96,-1 0 0,0 0 32,2 0 64,0 0-32,1 0-32,-1 0 32,0 0-32,-1 0 0,1 0 0,0 0 0,-2 0 0,3 0 0,-2 0 64,-1 0-96,2 0 0,-1 0 32,-1 0 64,0 0-32,2 0-32,-5 0 32,2 0-32,0 0 0,-1 0 0,1 0 0,0 0 64,4 0-32,1 0-32,0 0 32,0 0-32,-2 0 0,3 0 0,-3 0 64,0 0-96,-2 0 0,0 0 96,1 0 32,-1 0-32,2 0-64,-2 0-64,0 6-32,-1-6-32,1 0 96,1 0 0,1 4 96,0-4 32,-2 0-32,0 6-64,1-6 32,-3 5 32,1-5-96,0 0-64,0 0 64,1 4 64,-1-4-64,-2 2 0,0-2 32,0 2 64,0 0 32,0 2 32,-2 4 0,0-1 64,1-1-96,-3 0-64,1 0 0,-1 0-32,1 0 0,0-2 0,2 1 0,-3-3 64,0 2-32,-1 3-32,0-3 32,0 0-32,0 0 64,2-2 32,0 4-128,0-2 32,1 0 0,0-4-96,2 4 64,0-1 32,2-2 0,0 2 0,-1-3 64,1 4-96,0-2 0,-1 0 32,1 1 0,-1-3 0,3 1 64,-3 3-96,1 0 0,0 1 32,-1-1 64,1 0-32,0 0-32,-2 0-64,0 3 32,0-2 96,0 2 32,0-1-128,0 0 32,0 0 0,0-1 64,0 1-96,0-2-64,0 2 64,-2-2 0,0 0 32,1 3 64,-1-3 32,0 0 32,1-2 0,-4 0 0,3 0-64,-1 0-64,0 0 32,-1 0-32,3 0 0,-2 3 64,2-1-32,-2-1-32,0 2 32,0 1 32,-2 1-32,0-1-32,-1 2 96,2 2 0,-1-3-32,-1 1 32,2-2 0,-2 0 96,3 1-96,1-1 0,-3-2-32,2 0-64,0 0 32,-1 0-32,1 0 0,0 0 0,0 0 0,0 4 64,-1-3-32,0 1 64,0 0-64,1 1 64,-2 2-64,2-2-32,-2 0 32,2-1-32,2 0 0,0 0 0,-2 0-96,3 2 0,0-4 64,0 3 64,0-2 0,0 1 64,0-3-64,0 0-32,0 1 32,0 0-32,0 0 0,0 2 0,0-2-96,0 2 64,0-1 32,-1-3 0,-1 0 64,-1 4 32,0-2-32,-1-1 32,1 1-64,0 0-32,-1 0 96,1 2 64,1-2-128,-1 2-32,0 0 0,0 3 64,-2 1-96,0-4 0,-1 3-32,0 1 0,-1 1 64,0-1 0,1-2 0,0 3 64,0-1 32,3-4 32,0 2-64,-1-2-64,0 1 32,3 1-32,1-2 0,0-2 0,0 3-96,0 1 0,-2-2 64,2 1 64,-1-2 0,-1 4-32,-1-1 32,-1 1-32,2-2 0,-2 2 64,1-3-96,-1-2 0,1 0 32,-2 0 0,-2 3 0,2-2 0,0 0 0,0 1 0,2 0 0,0 0 64,0 1-96,-1 0-64,2-2 128,2 2 32,-3-1-96,2 2-32,-3 0 96,3 0 96,-1-1-96,1-1-32,-1 2 0,-1 3 64,-1-1-96,3 1 0,-2-1 32,2 0 64,0 0-96,-2 1 0,3-1 32,0 0 0,0 3-96,0-3 64,3 0 32,-3-1 0,1-1 0,0 1 64,2-3-32,-2-2-32,0 0 32,2 0-32,0 1-96,-3-4 64,0 2 32,0-2 64,0 2-32,0-2-32,0 2 32,0-3 32,0 0-32,0 0-32,0 2-320,0-2-128,0 0-992,0 0-384,5-9-13311,4-3 7679</inkml:trace>
  <inkml:trace contextRef="#ctx0" brushRef="#br0" timeOffset="5">1613 40 9728,'3'0'3680,"-6"17"-1984,-11 38-512,1-4 1247,-7 27-927,-9 41-288,-8 36-544,7 23-96,7-2-352,9 3 64,15-26 64,8-19-64,5-18 0,6-14-32,5-17 64,2-24-224,0-10-64,-3-12-672,-3-5-288,0-12-1504,-3-11-672,-1-8-2591</inkml:trace>
  <inkml:trace contextRef="#ctx0" brushRef="#br0" timeOffset="6">4840 1880 9728,'-3'0'3680,"6"-16"-1984,11-40-512,-1 5 1247,7-28-927,9-39-288,8-36-544,-7-25-96,-7 2-352,-9-1 64,-15 25 64,-8 18-64,-5 21 0,-6 12-32,-6 16 64,0 25-224,-1 10-64,2 12-672,5 4-288,-1 15-1504,3 7-672,1 11-2591</inkml:trace>
  <inkml:trace contextRef="#ctx0" brushRef="#br2" timeOffset="7">1809 384 8064,'-23'3'2976,"20"-3"-1600,-1 3-704,4-3 896,4 0-352,3 0-65,16 4-159,5-4-64,7 0-512,2 0 160,-3-2 160,-1 0-256,0-1-32,-4 3-192,-1-3-96,-2 3 64,-7 0 0,-4 0-32,-3 0 32,-2 0 0,-3 0 32,-3 0 64,-2 0 32,0 0-160,1 0-64,-3 0-64,0 0-64,0 0 160,0 0 32,0-2 0,-3 0-32,1-2-96,0-4-64,-2-5 32,-1-4 32,0-2-32,1-3-32,-1-4 160,0-3 32,0-2-160,1 4 0,-1 4 32,3 5 32,-1 3-32,2 5 32,-2-2-64,3 5-32,-2 3 96,2 0 0,0 0-128,0 1 32,0 0 0,0 1 0,0 0 0,0 2 64,0-4-32,0 4 64,0 0-128,2 0-64,1 0 128,-2 0 32,2 0 0,2 0-64,0 0 32,-1 0 32,1 0-32,2 4-32,2-4 160,2 2 32,6 6 128,3 0 32,8 3-160,0 1-128,0 6-32,13 1-32,8-1 64,10 1 96,-6 0 0,2-3 0,5 1-32,1-5 0,1 1-64,-2-3-64,-9 0 32,5-3-32,-7-3 0,3-4 0,-1-4-96,-2-1 64,-7 1-128,-5-2-32,-9-2-192,-5-1-96,0 1-288,-7 2-96,-4 0-576,-1 2-288,-2 4-1632,-1-4-639,-8 0-1281</inkml:trace>
  <inkml:trace contextRef="#ctx0" brushRef="#br2" timeOffset="8">453 167 9856,'6'-8'3680,"-6"4"-1984,0-3-1280,-6 3 959,3-1-127,-1-7 32,-2 1-128,-5-3-64,4 4-608,-1 5 288,-5 1 96,4 8-96,0 11-64,-1 10-192,-5 3 0,1-5-224,7 5-32,6 0 0,1-1 0,1-4-128,12 1-96,-5-4 0,7-6-32,1-4 0,9-7 64,-3-6-192,-5-14 32,3 6-128,-1-5 0,-6-8-96,-2-10 32,-3-6 96,-5 3 96,3 8 64,-6 5 96,4 11 32,-4 10 96,0 15-96,2 6-64,-2 7 0,6 1-32,0 2-352,3 0-96,-1 0-1248,2-1-576,2 1-3903,-5-5-2145,1-6 3872</inkml:trace>
  <inkml:trace contextRef="#ctx0" brushRef="#br2" timeOffset="9">1740 814 6912,'-2'0'2624,"2"0"-1408,6 0-448,-1 0 864,8 0-192,11-2-64,12-1-513,1 0-127,-2 3-416,3-4 160,4 4 128,5-8 32,1 1 0,-3 3-192,-7 4-128,-5-4-160,-7 0-64,-5 1-32,-5 3 32,-5-3 128,-1 3 128,-4 3 0,-3 0 32,-3-1-288,-5 0-32,1 2-64,-1-2 0,0 0-96,3 1 64,2-3 32,0 0 64,-3 0-96,3 0-64,0-5 64,0-1 64,-2-1 64,0-8 96,-2-4 96,-4-4 64,2 3-32,-4-1-32,-1-2-32,-1-6 0,1-1-128,2 5-96,-1 4 0,3 5-32,3 1-96,-2 6 64,5 0 96,-2 3 96,1 0-64,4 1 0,1 1 32,1 2-64,1 0-64,0 2 32,1 2 32,2 3 32,1 1 32,2 2 64,3 0 32,2 2-32,3 1-32,-3 1-32,3 0 0,6 1 128,10 2 96,9-6-192,7 0-32,-3 6 0,6-1 0,3 0 0,9 2 0,-4 1-64,-9 0 32,1-4-128,-3 0-64,0-4 128,-3-3 32,-4-5-224,-4-1-128,-1-3-416,-12-1-128,2-3-768,-9 1-256,-3-3-1120,-3 1-448,-5 1-1983</inkml:trace>
  <inkml:trace contextRef="#ctx0" brushRef="#br2" timeOffset="10">364 493 10368,'0'-11'3936,"0"11"-2112,0-3-1057,0 3 1121,0 7-192,0 7 128,0 2-544,0 1-128,0 3-672,0 6 0,2 0 32,-2-1-128,0-2 32,0-2-128,0-5 0,0-2 32,0-5 32,0-4 192,7-10 32,-2-4-384,3-10-96,5-4 0,3 4 0,-2 1-128,3 2-32,1 5 32,-1 6 64,3 2 0,-5 6-32,2 11 160,-7 6 32,-4 9 64,-2 0 0,-4 4 64,-6-3 32,-3-2-32,4-3 32,-12-6-128,2-8 32,-5-2-160,3-1-64,-1-11-576,6-6-288,-5-7-1056,9-3-384,0-1-1984,8 6-800,-6 6-1151</inkml:trace>
  <inkml:trace contextRef="#ctx0" brushRef="#br1" timeOffset="11">1029 779 9216,'-2'0'3520,"2"0"-1920,2 0-672,0 0 1151,2 0-479,5-3-128,3 3-576,4-2-160,3 2-416,1 0-128,5 0 0,2 0-160,0 0-32,-3 2 0,-1 1 64,-5-1-32,-4 0-32,-3 0-416,-3-2-128,0 0-576,-2 3-224,1-3-928,-3 0-319,-4 0-2081</inkml:trace>
  <inkml:trace contextRef="#ctx0" brushRef="#br1" timeOffset="12">1066 874 12032,'-4'3'4575,"1"-3"-2495,1 0-1568,2 0 1024,0 0-192,2 2 32,7 0-320,1-2-160,7 0-512,-1 0-96,3 0 32,3 0-64,1 2 96,4 0-256,-5 0-64,0-2-32,-7 3 64,0-1-672,-3 1-224,-2-3-1504,-1 0-544,3 0-3519</inkml:trace>
  <inkml:trace contextRef="#ctx0" brushRef="#br2" timeOffset="13">1844 1147 8960,'0'1'3424,"0"4"-1856,0-5-1120,0 0 896,1 0-257,7 3 97,6-3-256,6 0-32,4-1-480,4-1-32,-5 0 32,-3-1-160,-1 2 0,-1 1-64,1 0 32,-1 0 0,1 0 32,-2 0-128,-3 1-32,-3-1-96,-2 0-32,-2 0-32,0 0 0,-2 0 0,0 0 0,-5 0 128,4 0 32,-4 3 32,5-3 0,-5 0-64,0 0 32,2 0 0,-2 0 32,0 0-160,0 0-32,0-3 32,0 3 64,0 0 64,0 0 32,0 0-64,0 0 32,0-1-64,0-2 64,0 1 0,-2 1 32,2-2-224,-5 1 0,5-2 160,0 0 128,0 0-96,0-3 0,0 1 32,0 0 0,0-2-64,0 0-64,0-1 32,0 1-32,0 0-96,0 0 64,0-1 96,-4 3 96,4 0-64,0 0-64,0 2 0,0 0-32,0 0-96,0-3 64,0 3 96,0 1 32,0-4-32,0 1-64,0-1 32,-3 0 32,3 0-32,-2 2 64,2 0-64,0 1-32,0 2 32,0 0 32,0 0 32,0-1 32,0 3 64,0-1 32,0 1-96,0-2-96,0 2 0,0-2-32,0 2 0,0 0 64,0 0-32,0 0-32,0 0-64,0-2 32,0 2 32,0 0 64,0 0-32,0 0 64,0 0-128,0 0 0,0 0-32,0 0-64,0 0 96,0-3 0,0 1 32,0-2 64,-3 2-32,3 1-32,0-2 32,0 1-32,0 2-96,0-2 64,0 2 32,0-2 64,0 2-96,0 0 0,0 0 96,0-2 32,0 2-128,0-2-32,0 2 32,0 0 64,0 0 0,0-2-32,0 2-64,0 0 32,0 0 32,0 0 0,0 0 64,0 0 32,0 0-128,3 0 32,-1 0 0,1 0 0,1 0 0,1 0 0,-1 2 0,6 0 0,-1 2 0,2 0 0,13 2 64,-1 0 32,4 1 96,1 5 96,7 0 0,10 1 64,10 3-128,0 2-64,0 1 64,4 0 0,6-1-32,2-3-32,-6-3-32,-9-2 64,-5-1-160,1-3-32,-6 0 64,4-2 96,-7-2-128,1 0-32,-6 0-64,-1-2 0,-5 0 64,-5 0 0,-4-2-288,-5 0-64,-3 0-320,-2 0-128,-1 2-544,-3 0-288,-3 0-1312,-4-2-512,-6-2-2271</inkml:trace>
  <inkml:trace contextRef="#ctx0" brushRef="#br2" timeOffset="14">416 1000 4096,'2'-15'1568,"-2"5"-832,0-6-448,0 11 512,0-2 384,0 3 288,-2-1 224,2 3 128,-2-2-992,-1 4 512,3 0 191,-6-5 33,2 5 32,-2 5 64,3-1 96,-3 3-64,-1 9 0,-2 0-448,1 3-192,0 9-352,1 1-96,4 2-288,6-3-64,0-8-128,5-3-32,-2-4 32,3-1 0,7-3-160,2-2-32,3-2-608,-3-3-224,4 0-1280,-4-2-608,1-4-3104,-10-6-1343,1-1 1951</inkml:trace>
  <inkml:trace contextRef="#ctx0" brushRef="#br3" timeOffset="15">428 1427 11008,'-5'-16'4128,"0"11"-2241,1-7-1567,-3 6 960,1-4 64,4-2 224,-2 6 32,-2 1 64,2 10-896,-4 6-96,-3 12-64,3 0-224,0 4 32,2-4-256,6-1-96,3-1-32,4-2 32,1-8 32,7 1 32,3-12-64,5-3-64,-3-2-64,1-4 32,2-9 32,-7-14 64,0-7-96,-3-8 0,-9-1-128,-2-4 32,-4 1 64,-2 12 96,4 9 288,-7 28 96,1 8-288,2 17-32,4 17-32,0 8-96,-2 1-64,4-9-576,4 4-288,2-4-992,1-6-416,2-1-1856,-4-10-767,-2-3-33</inkml:trace>
  <inkml:trace contextRef="#ctx0" brushRef="#br3" timeOffset="16">1843 1508 7552,'-7'7'2880,"2"-3"-1536,3-2-864,2-2 832,0 0-576,-5 0-64,5-4-128,0-2 32,0-1-320,0-3 287,0 0 161,3 0 0,1-1-32,6-1-352,-4 0-192,1 1-96,2 3-32,-1 2 128,1 4 64,3 4 288,-1 2 64,1 2-64,4 3 32,3 1-288,1 2-64,3-1-32,1-1 0,1 0-160,1-2-32,-3-3 32,0-4 64,-2-2-64,-5-2 0,-2-3 32,-3-3 64,1 2-32,-3-1 64,0-3-128,-2 0-64,0 2 64,0-2 0,0 3 32,2 2 64,1 2-32,1 4-32,3 4 96,1 0 0,1 4 32,2-4 64,3 5-96,-3-1 0,3 0-32,-5 0-64,2-1 32,4-6-32,-8-2 0,0-4 0,-3 1 0,1-2 0,-1-4 0,1-3 0,0 1 0,-1 0 0,3 1-96,-2 3 0,2 3 128,-1 5 32,1 7 0,7 4 32,-5-2-64,8 0-32,-8-3 32,2 0 32,-1-1-96,1-3 0,-1 2-32,-1-4-64,-3 0 96,-1-4 64,0-3-160,-4-1-32,2-2 64,-1-2 32,1 5-32,-2-1 64,5 8 96,1 0 32,-1 8 32,1-1 0,0 1 0,4 2 64,1-2-160,0-4-32,-3 3-64,3-3 0,-1 0 0,3 0 0,-5-4 128,-2 0 32,2 0-128,-5-4 32,1 4 0,-2-4 64,1 4-32,5 0-32,1 0 32,1 2 32,1 1-96,3 1-64,2 1 128,-1 1 32,-3-2 0,2 0 32,-3-1 128,-3-3 128,0-3-288,0 2 0,-4-4-64,-1 3 0,-2 2-864,-2-4-288,-2 4-2240,-5 0-927,-5 0-801</inkml:trace>
  <inkml:trace contextRef="#ctx0" brushRef="#br3" timeOffset="17">379 1786 14848,'-2'0'5535,"2"0"-3007,2 2-1952,2-2 1312,-1 0-704,6-2-128,10-3-672,-4 1-256,2 1-96,-4-6-32,3-2 64,1-6 32,-4 3 96,-8-2-96,-1 0 0,-8 0-32,-1 0 32,-8 4 128,-8 10 128,-4 4 160,8 14 64,-7 7-32,4 5 64,1 0-192,7-1-96,5 1-160,10-2-64,2 0-32,6-6-64,9-3 32,8-6-32,0-4-288,3-7-64,1-4-1216,0-3-576,-7-3-2624,-9 3-1088</inkml:trace>
  <inkml:trace contextRef="#ctx0" brushRef="#br3" timeOffset="18">1795 1742 6528,'-5'0'2464,"5"0"-1344,0 0-736,0 0 672,0 0-320,0 0-32,0 0 128,5 0 128,-3 3-512,9 5 224,0-8 191,6 2-127,2 2-32,3 3-192,3-4-64,4 1-64,-5 3 64,-1-7-96,3 7-32,1 0 64,-3-1 96,3-1-192,0 1-96,2-2-32,3 4 32,1-1-32,4-1 0,0 1-32,-6 0 0,-1 0-64,-4 0 32,1 1 0,2-2 32,0-6-64,1 4 32,1-4 0,1 0 96,2 0-96,0 0 0,-10 0 32,6 0 64,-8 3-96,-3 0 0,10 4-32,-7 1-64,5-1-64,2-1 32,1 6 32,-2-10 64,-1 2 96,0-1 128,1-3-64,-5 0-64,1 0 0,-2 0-32,-4 0-64,0 0 32,3 0 0,-2 0-128,3 0 32,2 0 0,-2 0 0,-2 0 64,7 0 96,-4 0-64,-3 0-64,2-3 0,0-1-32,-3 4 0,-1-2 0,-1 2 0,-3 0 0,-2 0 0,-2 0 64,-3-9-32,1 6-32,-1 3-64,-2 0 32,-1 0 32,2 0 64,-5 0-32,2 0-32,-1 0-256,1 0-96,-3 0-864,0 0-352,0 0-1984,-8-6-831,-5 6-897</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04T20:44:16.481"/>
    </inkml:context>
    <inkml:brush xml:id="br0">
      <inkml:brushProperty name="width" value="0.05292" units="cm"/>
      <inkml:brushProperty name="height" value="0.05292" units="cm"/>
      <inkml:brushProperty name="ignorePressure" value="1"/>
    </inkml:brush>
    <inkml:brush xml:id="br1">
      <inkml:brushProperty name="width" value="0.05292" units="cm"/>
      <inkml:brushProperty name="height" value="0.05292" units="cm"/>
      <inkml:brushProperty name="color" value="#ED1C24"/>
      <inkml:brushProperty name="ignorePressure" value="1"/>
    </inkml:brush>
    <inkml:brush xml:id="br2">
      <inkml:brushProperty name="width" value="0.05292" units="cm"/>
      <inkml:brushProperty name="height" value="0.05292" units="cm"/>
      <inkml:brushProperty name="color" value="#3165BB"/>
      <inkml:brushProperty name="ignorePressure" value="1"/>
    </inkml:brush>
    <inkml:brush xml:id="br3">
      <inkml:brushProperty name="width" value="0.05292" units="cm"/>
      <inkml:brushProperty name="height" value="0.05292" units="cm"/>
      <inkml:brushProperty name="color" value="#5ADE00"/>
      <inkml:brushProperty name="ignorePressure" value="1"/>
    </inkml:brush>
  </inkml:definitions>
  <inkml:trace contextRef="#ctx0" brushRef="#br0">310 1 9728,'3'0'3680,"-6"27"-1984,-22 68-512,3-8 1247,-12 47-927,-15 67-288,-15 64-544,11 39-96,15-5-352,14 5 64,27-42 64,12-33-64,9-33 0,10-23-32,9-26 64,2-44-224,1-16-64,-4-19-672,-6-10-288,-1-23-1504,-4-14-672,-4-17-2591</inkml:trace>
  <inkml:trace contextRef="#ctx0" brushRef="#br0">7614 1 9728,'2'0'3680,"-4"27"-1984,-17 68-512,2-8 1247,-10 47-927,-11 67-288,-9 64-544,5 39-96,12-5-352,12 5 64,21-42 64,8-33-64,8-33 0,6-23-32,9-26 64,0-44-224,2-16-64,-4-19-672,-5-10-288,0-23-1504,-2-14-672,-5-17-2591</inkml:trace>
  <inkml:trace contextRef="#ctx0" brushRef="#br0">6870 3101 9728,'-3'0'3680,"6"-28"-1984,21-66-512,-2 7 1247,13-47-927,14-67-288,14-64-544,-10-38-96,-14 1-352,-15-2 64,-28 44 64,-9 31-64,-12 32 0,-9 23-32,-9 29 64,-3 41-224,1 17-64,3 20-672,7 9-288,-1 21-1504,5 18-672,3 15-2591</inkml:trace>
  <inkml:trace contextRef="#ctx0" brushRef="#br0">3292 17 9728,'3'0'3680,"-6"27"-1984,-22 67-512,4-7 1247,-14 47-927,-14 68-288,-13 62-544,9 39-96,13-1-352,16 2 64,28-44 64,10-31-64,10-32 0,10-23-32,9-29 64,4-41-224,-3-17-64,-2-20-672,-6-8-288,-1-23-1504,-4-16-672,-4-16-2591</inkml:trace>
  <inkml:trace contextRef="#ctx0" brushRef="#br1" timeOffset="47098.34">6657 27 6528,'0'-8'2464,"0"8"-1344,0 0-736,0 0 672,0 0-320,0 0-32,0 0 128,0 8 128,-4-4-512,-10 13 224,14 4 191,-4 7-127,-4 5-32,-3 5-192,6 4-64,-2 7-64,-4-7 64,11-6-96,-12 11-32,0-1 64,1-6 96,4 7-192,-5-3-96,5 7-32,-4 3 32,-1 4-32,0 3 0,0 2-32,0-9 0,1-4-64,0-5 32,-4 1 0,4 3 32,11 2-64,-5-2 32,5 4 0,0 3 96,0 2-96,0-1 0,0-15 32,0 8 64,-6-13-96,1-3 0,-7 16-32,-2-13-64,3 7-64,-1 7 32,-6-1 32,13-1 64,-2-3 96,2-1 128,5 2-64,0-6-64,0 1 0,0-7-32,0-5-64,0 4 32,0 0 0,0-2-128,0 6 32,0 3 0,0-4 0,0-3 64,0 12 96,0-6-64,0-7-64,5 6 0,2-2-32,-7-3 0,5-7 0,-5 3 0,0-6 0,0-3 0,0-4 64,12-5-32,-6 1-32,-6 0-64,0-6 32,0 1 32,0 2 64,0-6-32,0 0-32,0-1-256,0 1-96,0-4-864,0 0-352,0 0-1984,12-11-831,-12-15-897</inkml:trace>
  <inkml:trace contextRef="#ctx0" brushRef="#br2" timeOffset="-175057.33">632 55 10496,'-1'-7'3936,"1"7"-2112,0 0-1217,0 0 1025,0 0-768,0 0-160,1 0-224,6-6 0,1 6-256,1-8 64,2 5 128,0 3-96,1-8 0,-4 8-128,3 0-32,-3 0-96,-2 0-64,-1 0 32,-1 0-32,-4 8 256,0-5 224,0 11-160,-4-3-96,3 7-64,-6 0 32,3-5-32,-3 5 64,0-1-64,3 1 0,-2 0-96,4-7 32,-2 4-128,3-6-64,-3 2 64,4 2 0,0-9 32,0 3 0,0 0 0,4 0 0,1-3 64,3 4 96,0-1-64,2 0-64,-3 2-96,2-3-32,-1 0 128,-2 1 32,-1-7-96,-2 3 32,-6 0 192,-2 6 128,-1-1-96,1 0-64,-2 3 0,-1 3-32,0 3 0,2-3 0,-2 1-160,2 0 32,0-3 0,1-1 64,-1 0-32,1 0-32,2-3-64,0-2 32,1 1-32,2 0 0,0 0 64,0 0 64,0 1-32,0-1 64,2 6-128,1-2 0,0-4 32,0 4 0,5-5 0,-4 5 0,1-4 0,1 1-96,-1 3 0,3-1 128,-1-4 32,-3 5 0,-4-4-64,7 4 96,-7 2-64,-7 2-32,7-1 96,-4 1 0,-3 1 32,4-1 0,-2-4-64,0 0 32,-1 0-128,1-2 0,-5 2 32,10-4 64,-5 1-32,5-1-32,0-1 32,0 1-32,0 1 0,0-1 0,0 0-96,5 0 64,-5-1 32,6 1 0,-2 1 0,1-1 64,1 0-96,-1 0 0,0 1 32,-2-3 0,-3 3-96,7-1 0,-7 0 64,0 0 64,-7 1 0,-1-1 64,3 2-64,-6-1 64,1 2-128,-1 5 0,-3-2 32,3 2 0,-2-4 0,7-1 64,-7 2-96,8-3 0,-3 6 32,2-5 0,0 5 0,0-2 0,6 2 0,0-1 64,0 1-32,-5-2-32,5 2 32,0-3 32,0-1-32,0 0-32,0-4 32,5 1-32,-5-1 0,0 0 0,6-3-96,0-2 64,8 2 32,-3-1 0,0-3 0,-3 0 0,4 0 0,2 0 64,-8 0-32,5 4-32,-5-4 32,-2 0-32,1 0-96,1 0 64,-1 0 32,-5 0 64,5 0-96,-2 0 0,-3 0 32,7 0 64,-7 0-32,4 0-32,3 0-64,-2 0 32,3 0 32,3 0 0,0 0 0,1 0 0,-1 0 0,0 0 0,1 0 0,-1 0 64,1 0-96,-1 0 0,4 0 32,-4 0 64,0 0-32,1 0 64,-1 0-64,-4 0-32,5 0 96,0 0-64,-1 7-32,0-7 32,-2 0-32,-1 0 0,1 0 0,-1 0 0,1 0 64,-3 0-96,-1 0 0,0 0 32,4 0 64,0 0-32,-1 0-32,0 0 32,1 0-32,0 0 0,-1 0 0,0 0 0,-2 0 0,3 0 0,-1 0 64,-2 0-96,2 0 0,-1 0 32,-3 0 64,1 0-32,2 0-32,-4 0 32,-1 0-32,1 0 0,0 0 0,0 0 0,1 0 64,6 0-32,1 0-32,2 0 32,-3 0-32,1 0 0,1 0 0,-3 0 64,-1 0-96,-3 0 0,1 0 96,-1 0 32,2 0-32,1 0-64,-3 0-64,1 11-32,-3-11-32,3 0 96,0 0 0,2 7 96,1-7 32,-5 0-32,3 10-64,-1-10 32,-5 9 32,3-9-96,-1 0-64,0 0 64,2 6 64,-2-6-64,-3 3 0,2-3 32,-2 3 64,-2 1 32,2 3 32,-3 8 0,0-5 64,1 1-96,-4-1-64,1 1 0,-1-1-32,-1 0 0,3-2 0,0-1 0,-1-3 64,-1 1-32,-2 6-32,-1-3 32,1-1-32,0 0 64,1-3 32,1 7-128,1-6 32,2 3 0,0-8-96,3 7 64,0-3 32,3-1 0,0 1 0,0-4 64,-1 8-96,1-5 0,0 1 32,1-1 0,-1-3 0,2 4 64,-2 3-96,-1 1 0,2-1 32,-2-2 64,1 3-32,1-1-32,-4 0-64,0 3 32,0 1 96,0-1 32,0 1-128,0 0 32,0-1 0,0-3 64,0 4-96,0-4-64,0 4 64,-4-5 0,1 1 32,1 4 64,-2-3 32,2-1 32,-1-6 0,-5 5 0,4-2-64,-2-1-64,1-1 32,-1 2-32,4-1 0,-2 5 64,2-1-32,-3 0-32,-1 0 32,0 5 32,-2-3-32,-1 2-32,0 4 96,2 3 0,-2-7-32,0 2 32,1-3 0,-1 0 96,3 1-96,1 0 0,-2-3-32,2-2-64,1 2 32,-3-1-32,2-1 0,-1 1 0,-1 1 0,3 3 64,-3-1-32,2-1 64,-3 2-64,2 0 64,-2 4-64,2-2-32,0-2 32,2 0-32,0-1 0,1 2 0,1-3-96,2 5 0,0-7 64,0 4 64,0-3 0,0 3 64,0-6-64,0 0-32,0 2 32,0 0-32,0 0 0,0 4 0,0-5-96,0 5 64,0-3 32,-5-6 0,4 3 64,-6 5 32,3-4-32,-3-1 32,2 1-64,0 1-32,-1 1 96,-1 2 64,5-4-128,-4 5-32,1 0 0,-1 4 64,-2 3-96,-1-9 0,1 5-32,-3 5 0,-1-2 64,1 0 0,0-2 0,0 2 64,2 1 32,3-7 32,1 2-64,-1-2-64,-1 0 32,6 3-32,1-4 0,0-3 0,0 4-96,0 4 0,-4-5 64,4 0 64,-3 1 0,1 4-32,-4-1 32,1 1-32,-1-3 0,1 3 64,-2-4-96,2-5 0,-1 3 32,-2-4 0,-4 6 0,4-3 0,0 1 0,-2 2 0,6 0 0,-3-1 64,2 1-96,-1-1-64,2 1 128,4 0 32,-4-1-96,0 5-32,-1-2 96,2 2 96,0-4-96,2-2-32,-3 5 0,-2 5 64,1-1-96,2-1 0,1 1 32,-2-1 64,2 0-96,-2 2 0,4-2 32,0 1 0,0 4-96,0-5 64,4 1 32,-4-4 0,2-1 0,2 2 64,-2-4-32,1-4-32,-2-1 32,3 1-32,2 1-96,-6-5 64,0 1 32,0-1 64,0 1-32,0-1-32,0 1 32,0-4 32,0 0-32,0 0-32,0 2-320,0-2-128,0 0-992,0 0-384,8-13-13311,8-9 7679</inkml:trace>
  <inkml:trace contextRef="#ctx0" brushRef="#br0">8601 3145 9728,'-4'0'3680,"8"-28"-1984,21-67-512,-4 9 1247,15-49-927,12-66-288,15-63-544,-10-40-96,-14 4-352,-16-4 64,-26 42 64,-10 33-64,-13 34 0,-8 20-32,-8 30 64,-4 41-224,0 18-64,4 18-672,8 9-288,-3 24-1504,6 15-672,4 16-2591</inkml:trace>
  <inkml:trace contextRef="#ctx0" brushRef="#br1" timeOffset="40805.86">5829 85 7552,'-10'-12'2880,"3"4"-1536,3 4-864,4 4 832,0 0-576,0-8-64,7 8-128,3 0 32,1 0-320,7 0 287,-2 0 161,2 5 0,-1 2-32,5 9-352,-2-5-192,-2 1-96,-3 4-32,-4-3 128,-8 2 64,-6 5 288,-5-1 64,-2 1-64,-5 7 32,-1 5-288,-6 4-64,3 4-32,3-1 0,-2 4-160,5 1-32,5-5 32,5 0 64,6-3-64,1-8 0,7-5 32,2-4 64,1 3-32,-1-7 64,6 1-128,-1-5-64,-2 1 64,3-1 0,-5 3 32,-5 1 64,-1 1-32,-8 3-32,-8 5 96,3-1 0,-10 6 32,8 2 64,-8 4-96,3-4 0,-3 5-32,0-9-64,4 5 32,9 4-32,4-12 0,6-1 0,-1-2 0,4-1 0,5-1 0,6 1 0,0-1 0,-2 2 0,-2 2-96,-5-3 0,-4 4 128,-9-2 32,-11 3 0,-7 10 32,0-8-64,5 14-32,2-14 32,0 4 32,4-2-96,3 2 0,-3-4-32,7 1-64,0-5 96,7-4 64,4 3-160,4-7-32,1 1 64,6-1 32,-11 2-32,2-3 64,-13 7 96,0 2 32,-13 1 32,2-1 0,-3 2 0,-3 6 64,3 0-160,6 2-32,-3-6-64,4 4 0,2 2 0,-3 2 0,8-7 128,0-5 32,0 5-128,8-9 32,-8 1 0,5-4 64,-5 3-32,0 8-32,0 2 32,-4 2 32,-1 2-96,-2 5-64,-1 2 128,-3 0 32,4-5 0,1 0 32,2-2 128,4-6 128,4 0-288,-2 1 0,6-9-64,-5 2 0,-3-6-864,8-3-288,-8-4-2240,0-8-927,0-8-801</inkml:trace>
  <inkml:trace contextRef="#ctx0" brushRef="#br0">1375 3176 9728,'-4'0'3680,"8"-27"-1984,21-68-512,-4 8 1247,15-48-927,13-65-288,13-65-544,-9-39-96,-14 4-352,-16-4 64,-25 44 64,-13 31-64,-10 32 0,-9 23-32,-9 28 64,-2 43-224,-1 16-64,4 19-672,8 10-288,-3 22-1504,6 16-672,4 16-2591</inkml:trace>
  <inkml:trace contextRef="#ctx0" brushRef="#br3" timeOffset="4566.24">3527 138 8064,'-7'-38'2976,"7"34"-1600,-4-4-704,4 8 896,0 8-352,0 3-65,-7 30-159,7 5-64,0 13-512,0 5 160,5-6 160,-3-2-256,2 0-32,-1-5-192,1-5-96,-4-1 64,0-14 0,0-4-32,0-6 32,0-6 0,0-3 32,0-4 64,0-4 32,0-1-160,0 1-64,0-4-64,0 0-64,0 0 160,0 0 32,4 0 0,-1-4-32,4 1-96,8-1-64,5-4 32,8 0 32,5 0-32,5 1-32,7-1 160,4-2 32,4 3-160,-7-1 0,-8 0 32,-6 4 32,-7 0-32,-8 1 32,4-1-64,-11 4-32,-3-4 96,0 4 0,0 0-128,0 0 32,-3 0 0,0 0 0,-2 0 0,-2 0 64,7 0-32,-7 0 64,0 0-128,0 4-64,0 0 128,0-1 32,0 1 0,0 4-64,0 2 32,0-3 32,0 1-32,-7 4-32,7 3 160,-2 5 32,-13 7 128,1 9 32,-3 12-160,-4-1-128,-10 0-32,-2 24-32,2 11 64,-1 17 96,1-6 0,2 0 0,2 9-32,5 2 0,2 2-64,2-4-64,1-15 32,6 9-32,4-13 0,7 7 0,7-4-96,-1-2 64,3-13-128,0-9-32,5-13-192,1-11-96,-2 3-288,-2-14-96,0-8-576,-4 1-288,-7-3-1632,6-5-639,3-12-1281</inkml:trace>
  <inkml:trace contextRef="#ctx0" brushRef="#br3" timeOffset="6215.74">4246 111 6912,'0'-4'2624,"0"4"-1408,0 9-448,0 2 864,0 10-192,4 21-64,0 17-513,3 4-127,-7-4-416,6 9 160,-6 3 128,14 7 32,-3 5 0,-4-7-192,-7-9-128,7-12-160,0-11-64,-1-9-32,-6-8 32,4-7 128,-4-3 128,-4-6 0,-2-6 32,3-5-288,-1-9-32,-3 2-64,3-1 0,1-1-96,-1 5 64,4 4 32,0 0 64,0-4-96,0 4-64,7 0 64,4 0 64,2-4 64,12 0 96,6-3 96,10-5 64,-7 0-32,1-4-32,4-3-32,10-2 0,3 2-128,-10 4-96,-7-1 0,-8 4-32,-1 4-96,-8 0 64,-5 4 96,-2 0 96,-2 1-64,0 6 0,-3 1 32,-2 4-64,-1 0-64,-3 0 32,-3 4 32,-5 0 32,-3 3 32,-2 4 64,-1 6 32,-3 2-32,-1 4-32,-2-2-32,-2 2 0,0 12 128,-2 16 96,8 17-192,1 10-32,-10-2 0,1 6 0,-1 9 0,-2 12 0,-3-5-64,3-16 32,3 2-128,2-5-64,9 0 128,2-5 32,8-7-224,3-7-128,7-2-416,0-18-128,2-1-768,2-10-256,4-10-1120,-2-4-448,1-8-1983</inkml:trace>
  <inkml:trace contextRef="#ctx0" brushRef="#br3" timeOffset="86549.27">8147 283 9856,'9'-13'3680,"-9"6"-1984,0-5-1280,-9 3 959,5 1-127,-3-12 32,-4 1-128,-7-4-64,5 7-608,-2 8 288,-5 1 96,5 14-96,-2 17-64,0 18-192,-8 7 0,1-10-224,13 9-32,7-1 0,4 1 0,4-10-128,18 2-96,-9-4 0,12-13-32,2-7 0,15-12 64,-3-8-192,-10-25 32,6 10-128,-4-8 0,-9-13-96,-2-19 32,-6-9 96,-10 6 96,7 10 64,-11 13 96,7 16 32,-7 19 96,0 23-96,2 14-64,-2 9 0,11 2-32,0 4-352,3-2-96,-1 3-1248,5-3-576,3 1-3903,-11-7-2145,5-12 3872</inkml:trace>
  <inkml:trace contextRef="#ctx0" brushRef="#br3" timeOffset="8212.34">5120 187 8960,'-4'0'3424,"-3"0"-1856,7 0-1120,0 0 896,0 3-257,-7 9 97,7 11-256,0 13-32,3 4-480,1 7-32,-1-7 32,1-5-160,0-4 0,-4 2-64,0-2 32,0 0 0,0 0 32,0-2-128,-4-6-32,4-3-96,0-5-32,0-3-32,0 1 0,0-5 0,0 0 0,0-8 128,0 8 32,-4-8 32,4 7 0,0-7-64,0 0 32,0 4 0,0-4 32,0 0-160,0 0-32,4 0 32,-4 0 64,0 0 64,0 0 32,0 0-64,0 0 32,4 0-64,-1 0 64,1 0 0,-2-4 32,2 4-224,1-7 0,1 7 160,1 0 128,0 0-96,4 0 0,0 0 32,-1 0 0,3 0-64,2 0-64,-1 0 32,0 0-32,0 0-96,-1 0 64,2 0 96,-4-8 96,0 8-64,-2 0-64,-2 0 0,0 0-32,1 0-96,3 0 64,-6 0 96,2 0 32,5 0-32,-2 0-64,1 0 32,2-4 32,-2 4-32,0-4 64,-4 4-64,-1 0-32,-1 0 32,-3 0 32,2 0 32,0 0 32,-4 0 64,3 0 32,-3 0-96,3 0-96,-3 0 0,4 0-32,-4 0 0,0 0 64,0 0-32,0 0-32,0 0-64,3 0 32,-3 0 32,0 0 64,0 0-32,0 0 64,0 0-128,0 0 0,0 0-32,0 0-64,0 0 96,4 0 0,0 0 32,3 0 64,-3-6-32,-2 6-32,2 0 32,0 0-32,-4 0-96,2 0 64,-2 0 32,5 0 64,-5 0-96,0 0 0,0 0 96,4 0 32,-4 0-128,2 0-32,-2 0 32,0 0 64,0 0 0,4 0-32,-4 0-64,0 0 32,0 0 32,0 0 0,0 0 64,0 0 32,0 0-128,0 6 32,0-2 0,0 0 0,0 4 0,0-1 0,-4 1 0,2 8 0,-7 0 0,3 3 0,-4 21 64,-1-1 32,0 9 96,-10-1 96,1 13 0,-2 14 64,-5 21-128,-5-1-64,-1 1 64,2 4 0,0 11-32,6 5-32,4-12-32,4-13 64,2-10-160,5 1-32,0-7 64,3 3 96,3-9-128,2-2-32,-3-6-64,5-4 0,0-9 64,0-8 0,5-7-288,-3-8-64,2-5-320,0-3-128,-4-5-544,0-1-288,0-6-1312,3-8-512,4-10-2271</inkml:trace>
  <inkml:trace contextRef="#ctx0" brushRef="#br3" timeOffset="87270.4">7996 839 10368,'0'-20'3936,"0"20"-2112,0-3-1057,0 3 1121,0 11-192,0 12 128,0 6-544,0-2-128,0 8-672,0 10 0,3-3 32,-3 1-128,0-3 32,0-4-128,0-8 0,0-4 32,0-9 32,0-7 192,11-16 32,0-7-384,2-18-96,7-7 0,10 9 0,-7-1-128,6 5-32,2 8 32,-2 10 64,6 6 0,-11 6-32,5 21 160,-12 11 32,-7 14 64,-3 1 0,-7 6 64,-10-4 32,-5-5-32,6-5 32,-20-9-128,5-14 32,-11-3-160,6-4-64,-2-16-576,11-12-288,-10-11-1056,17-6-384,-1-2-1984,14 12-800,-11 11-1151</inkml:trace>
  <inkml:trace contextRef="#ctx0" brushRef="#br2" timeOffset="172348.76">2107 1388 9216,'-4'0'3520,"4"0"-1920,4 0-672,0 0 1151,1 0-479,10-5-128,7 5-576,5-4-160,4 4-416,4 0-128,7 0 0,5 0-160,-1 0-32,-4 4 0,-4 1 64,-7-1-32,-7 0-32,-6 0-416,-3-4-128,-2 0-576,-2 4-224,-1-4-928,-3 0-319,-7 0-2081</inkml:trace>
  <inkml:trace contextRef="#ctx0" brushRef="#br2" timeOffset="172755.27">2169 1549 12032,'-5'4'4575,"1"-4"-2495,-2 0-1568,6 0 1024,0 0-192,6 4 32,7 0-320,5-4-160,10 0-512,-1 0-96,5 0 32,6 0-64,2 4 96,5-1-256,-7 1-64,-1-4-32,-10 6 64,-3-2-672,-2 0-224,-6-4-1504,-1 0-544,5 0-3519</inkml:trace>
  <inkml:trace contextRef="#ctx0" brushRef="#br3" timeOffset="88006.19">8084 1704 4096,'2'-27'1568,"-2"10"-832,0-10-448,0 18 512,0-2 384,0 3 288,-2-1 224,2 5 128,-5-2-992,1 6 512,4 0 191,-10-8 33,4 8 32,-5 8 64,7-2 96,-6 7-64,-3 15 0,-2-1-448,1 4-192,-1 17-352,4 4-96,6-1-288,10-3-64,1-15-128,7-4-32,-2-5 32,3-5 0,13-4-160,5-1-32,4-6-608,-5-5-224,4 1-1280,-4-4-608,2-7-3104,-17-9-1343,2-5 1951</inkml:trace>
  <inkml:trace contextRef="#ctx0" brushRef="#br1" timeOffset="88666.97">8105 2431 11008,'-8'-29'4128,"-3"21"-2241,4-11-1567,-3 7 960,0-4 64,5-3 224,-1 7 32,-5 3 64,4 18-896,-7 10-96,-3 21-64,3 0-224,1 3 32,2-4-256,11 1-96,5-5-32,6-4 32,4-12 32,9 3 32,8-22-64,6-4-64,-2-4-64,-2-9 32,6-14 32,-12-24 64,-1-12-96,-5-13 0,-15-3-128,-3-4 32,-8 1 64,-3 19 96,7 16 288,-11 47 96,0 16-288,4 27-32,7 28-32,0 15-96,-4 2-64,8-17-576,7 9-288,3-10-992,1-6-416,2-6-1856,-3-14-767,-7-5-33</inkml:trace>
  <inkml:trace contextRef="#ctx0" brushRef="#br1" timeOffset="89224.36">8021 3041 14848,'-5'0'5535,"5"0"-3007,5 4-1952,1-4 1312,1 0-704,7-4-128,17-4-672,-3 1-256,1 3-96,-9-12-32,9-3 64,-1-9 32,-6 5 96,-13-6-96,-2 2 0,-14-2-32,-2 2 32,-13 8 128,-13 15 128,-7 8 160,13 23 64,-13 13-32,7 7 64,4 1-192,9-2-96,11 3-160,17-6-64,3 1-32,9-9-64,17-8 32,10-7-32,5-7-288,3-13-64,0-9-1216,3-1-576,-14-8-2624,-15 7-1088</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07T03:12:13.796"/>
    </inkml:context>
    <inkml:brush xml:id="br0">
      <inkml:brushProperty name="width" value="0.05292" units="cm"/>
      <inkml:brushProperty name="height" value="0.05292" units="cm"/>
      <inkml:brushProperty name="color" value="#C55A11"/>
      <inkml:brushProperty name="ignorePressure" value="1"/>
    </inkml:brush>
  </inkml:definitions>
  <inkml:trace contextRef="#ctx0" brushRef="#br0">3044 76 8960,'-2'-34'3424,"-1"18"-1856,-5 6-768,5 3 1055,-3 2-415,-4 2-64,-3 3-416,1 3-192,-2 2-448,-2 4 64,3 9 64,4 6 32,-2 7 128,6 3-160,1 1 0,4-6-256,4-3-64,1 1-64,2-2-64,3 4-64,0 3 32,-1-4 32,-2 2 0,-1-10 64,-6 7 32,0-7-32,-4 0-64,-1-6 32,-2 0-32,-3-2-800,7-3 448,-4-4-1760,-6-5 1184,10 0-2976,-10-5 2209,10-2-4097,-3-3 3296</inkml:trace>
  <inkml:trace contextRef="#ctx0" brushRef="#br0" timeOffset="389.95">2847 308 11136,'0'3'4128,"0"-3"-2241,9 0-1087,-9 0 1216,4 0-608,8 0-160,5 0-576,9 0-192,0 0-288,0 0-64,-3-7 0,3 5-928,-3 2-320,0 0-1440,-1 0-512,-3-6-2335</inkml:trace>
  <inkml:trace contextRef="#ctx0" brushRef="#br0" timeOffset="78533.25">7878 54 12800,'0'3'4735,"4"0"-2559,-4 2-1184,0-1 1344,3 4-480,1 4-128,-4 2-416,0 2-96,3-2-704,-1 0 64,1 3 64,1 3-160,-1 1 0,1 1-224,-4-1-96,0-1-64,0-2 0,0-4 0,0-2 32,0-4-160,0 2 32,0-6 0,0 0 64,0 1-32,0-1-32,0-1 32,0-3-32,0-3-576,0-6-160,4 3-864,-2-6-320,1-2-1440,1 4-672,2 6-2655</inkml:trace>
  <inkml:trace contextRef="#ctx0" brushRef="#br0" timeOffset="1000.32">3259 65 10880,'0'3'4032,"0"9"-2177,-6 13-1183,-1-10 1056,0 2-448,2-3-32,-8 7-64,-10 7-64,0 4-576,3 10-32,4-2-64,3-6-224,6 4-128,7-3-64,4-3-32,1-7 0,6-8 0,-1-2-512,7-3-192,-5-4-640,4-5-288,-3-1-512,1-2-288,2 0-2879</inkml:trace>
  <inkml:trace contextRef="#ctx0" brushRef="#br0" timeOffset="2927.17">3672 108 8192,'0'-8'3072,"0"8"-1664,3-7-736,4 5 960,-7 2-224,8 0 31,-3 9-447,-2-1-128,3 12-512,1-5-64,-3 10-64,3-4 32,-2 2 64,-1-6-32,3 10 0,-7-4-32,6 2 0,-6 13 0,0-6 64,0-5-96,0-5-64,-6-4-64,2-4-96,-3 1-672,-2-7-288,-2 4-1696,2-4-767,-5 1-1729</inkml:trace>
  <inkml:trace contextRef="#ctx0" brushRef="#br0" timeOffset="28359.15">4172 189 8832,'0'-2'3328,"0"2"-1792,0-7-672,0 7 1023,8-5-223,-8 2 32,3-2-448,1-2-128,-2-2-640,4 1 0,11 5-32,-8-2-32,5 2 64,2 3-256,0 3-64,-3-1-32,-3 10 0,-4-4-64,-2 7 32,-4 5 64,-10-3 128,3 1 0,-9-3 0,6-5 96,-3 2 96,-3-1-192,9-2-96,-2-2-32,2 1-32,-3-3 0,10-1 0,0-1-64,0 0 32,0-1 0,8-2 96,-2 0-96,6 0-64,-5 0 0,9 0-32,4 0-640,-4 0-224,-6 0-1024,6 0-416,1 0-2240,-1 6-927</inkml:trace>
  <inkml:trace contextRef="#ctx0" brushRef="#br0" timeOffset="24652.06">3929 137 7552,'0'0'2880,"4"-2"-1536,-4 2-576,0 0 928,0 0-32,0 2 63,0 4-127,0 0 32,0 5-896,2 6 224,5 6 32,5-2-256,2-3-96,3 5-160,-1-1 0,-13-4-64,15 19 64,-7-5-128,-4 20 32,2 18-32,2-10 32,-11-5-128,-11-3-96,4 0 128,2-5 64,-6-6-64,-7-8 0,7-1-160,2-6-32,2-5-32,-2-3-64,2-5-64,0-1 32,3-3-320,4-3-160,-5-1-384,5-2-96,0-3-576,5-3-288,6 0-1472,-4 3-608,9-2-1663</inkml:trace>
  <inkml:trace contextRef="#ctx0" brushRef="#br0" timeOffset="69079.61">6926 181 12544,'-6'0'4639,"9"0"-2495,-3 0-1152,0 0 1280,0 0-384,3-2 0,3 2-576,4 0-160,0 0-672,3 0 192,3-3 96,1-1-192,-1 4-96,4 0-256,1 0-160,-1 0-128,-4 0 32,-2 0 32,-5 0 64,9 0-96,-6 0 0,-3 0-544,2 0-160,-6 0-864,2 0-256,1 0-1632,-8 0-704,0 0-2303</inkml:trace>
  <inkml:trace contextRef="#ctx0" brushRef="#br0" timeOffset="68715.58">7019 172 7936,'0'4'2976,"0"-8"-1600,0 4-608,0 0 864,0 0 0,0 0 127,0 0-63,0 4 0,0 1-928,0 3 384,0 8 256,0 4-352,0-1-128,0 5-256,0 0-96,0-2-192,0 2 0,0-2-160,0 0-64,0-9-64,0 5-96,0-12 32,0 2 32,0-2-192,0 0-32,0-6-640,0-12-224,0 4-1152,0-9-512,0 1-2336,8-2-959,-1 5 1247</inkml:trace>
  <inkml:trace contextRef="#ctx0" brushRef="#br0" timeOffset="78098.39">7683 181 9728,'-16'-2'3680,"14"2"-1984,-9 2-768,11-2 1055,-3 0-191,1 0 64,2 0-416,0 0-96,0 0-768,0 0 96,0 0 0,0 0-96,0 0 64,0 0 0,5 0 64,6 0-256,-2 3-32,0-3-32,1 0 0,-4 0-128,8 0 0,2 0-160,0 0 0,-3 0-32,1 0 32,-5 0-64,-2 0-32,-1-3 32,-6 3-32,0 0-352,0 0-160,0 0-672,0 0-288,-4 0-544,4 0-192,0 0-1088,0 0-448,0 7-1791</inkml:trace>
  <inkml:trace contextRef="#ctx0" brushRef="#br0" timeOffset="-13736.37">730 292 9600,'-9'-8'3584,"5"3"-1920,1 0-672,-4-2 1119,3 2-223,4-5 32,0 5-608,0-3-160,11-2-672,-4-2-64,9 2-64,0 0-64,0 2 0,0 6-32,-5 2 0,1 5-224,-8 3 0,2 4 32,0 3 32,-6 0 96,-10-1 32,-3-3 96,-3 1 128,0 1 96,-7 6 64,7-2-128,3 1-32,3-1-192,4-4-96,8 2 192,-2-5-192,14-2-224,-1-8 32,10-3-288,-7-2-1216,7-5-512,-7 5-3136,0 2-1343,0 8 575,1-2 416</inkml:trace>
  <inkml:trace contextRef="#ctx0" brushRef="#br0" timeOffset="66612.2">5369 188 9728,'0'0'3584,"0"1"-1920,3 11-608,-3-5 1215,-3 8-255,-12 10-96,7 13-288,-16 14-160,8 2-800,0 3-64,4-7 0,2 8-224,3-6 32,4-3-256,3 1-96,7-5-32,9-1-32,9-9-512,6-10-128,1-7-1248,-4-6-448,4-7-4575</inkml:trace>
  <inkml:trace contextRef="#ctx0" brushRef="#br0" timeOffset="18692">2144 204 8320,'4'-7'3168,"-4"2"-1728,-4 2-832,1 3 928,0 0-416,-3 3-1,-1 0-287,-2 2-64,-2 7-416,2 3 128,-5 5 160,2 3 64,-1 18 128,4 11-32,2 18 64,-1-2-416,5-7-160,3-3-128,3-1 32,8-1-32,2-5 0,0 1-96,2-2 32,2-10-128,-1-8 0,4-6-1088,-4-8-544,0-10-2112,0-3-927,1-5-353</inkml:trace>
  <inkml:trace contextRef="#ctx0" brushRef="#br0" timeOffset="67453.95">6688 213 8576,'-3'-5'3232,"10"5"-1728,0 1-768,-2 3 928,6 2-225,2 8-63,3 7-288,3 4-128,1 14-512,3 7 128,-1 9 96,-2-8-224,-4-3-32,-6 10 192,-4-1 160,-6 3-224,-2-4 32,-5-2-224,-4-4 32,5-10-160,0-2 32,0-9-384,-1-7-128,3-6-1280,1-8-544,3-4-2368,3-4-1055,-8-6 479</inkml:trace>
  <inkml:trace contextRef="#ctx0" brushRef="#br0" timeOffset="84719.7">9601 384 10624,'-10'-41'4032,"10"41"-2177,0-47-895,0 39 1184,0-9-160,0 4 64,0-1-480,0 3-256,0 5-736,0 2 0,4 8 64,2 2-64,4 21-32,2-8-32,-4 28 0,2-6-64,-1 7-32,2-5-96,-9 13 32,5 39-64,-7-14 0,0-8-160,0-31-96,0-8 0,-4-4-32,-12 8 0,7-9 0,-9-2 0,9-10 0,4-6-576,-3-3-160,2-8-2624,6 0-1056,0-5-3295</inkml:trace>
  <inkml:trace contextRef="#ctx0" brushRef="#br0" timeOffset="-9787.85">2236 291 8448,'-4'-16'3232,"8"5"-1728,-4-1-480,0 7 1056,0 0-97,0-2 65,0 7-416,-4 4-224,-3 7-768,1-2 160,-4-1 96,4 7-128,-1 5-64,4 4-320,3 1-96,3 0-96,4 0-32,3-5-96,6-8 32,3-4 0,4-6 32,-1-7-64,1-7 32,-3-5-64,-8-1-32,6 1 32,-9-1 32,-2-4-96,-1-1 0,-3-1 32,1 7 0,-1 9 0,-3 8 0,0 5 0,0 7 0,0 8-96,0 15 0,2 7-32,4 11 96,-6-1 0,2 0 96,-2-5-32,0-10 64,0-5-64,0-4 64,-2-4-64,-4-4-32,1-5 96,-4-4 64,-9-5-64,2-3-64,-3-3 0,-3-3-32,-1-9 64,3-8 32,7-9-128,3-3 32,10 1-64,6 2-64,7 3 0,7 2 0,3 1-128,-5 1 0,5 0-96,1 6 64,-1 2-352,-4 2-64,1 4-896,0-2-384,-4 4-1664,-4 0-703,-2 6-865</inkml:trace>
  <inkml:trace contextRef="#ctx0" brushRef="#br0" timeOffset="81716.73">8180 236 9728,'-2'0'3584,"-1"4"-1920,-1 0-800,4 3 1087,-4 2-191,1 9 0,-3 0-256,0 12-96,-4 8-768,-2 1 192,-3 7 64,3-16-224,-1 8-32,3 6-256,3-9-64,7 7-128,10-4-32,-1-4-32,5 9 64,-1-8-96,0-2-64,3-5-96,0-4 32,0-10-480,-2-2-128,-1-4-544,-4-5-128,2-3-1216,-8-6-448,-1-3-3359</inkml:trace>
  <inkml:trace contextRef="#ctx0" brushRef="#br0" timeOffset="1336.42">3282 308 11136,'3'3'4128,"1"-3"-2241,-2 0-1439,-2 0 992,3 3-320,5 2 0,2 4-384,-1-1-32,4 4-416,3-1-96,3 1 0,-2 0-32,-1-1 64,0-2-544,-2-3-192,-2 0-736,-2-6-256,-3-6-1024,-1 0-415,-2-3-1889</inkml:trace>
  <inkml:trace contextRef="#ctx0" brushRef="#br0" timeOffset="1562.81">3452 247 9856,'-8'5'3680,"5"5"-1984,-6 3-640,6-6 1215,-4-2-255,-3 4-32,0 3-608,0 6-288,0 2-608,1 2-160,0 1 0,-1 1-256,2-6-32,3-5-32,-2-1 0,5-3-992,-2-1-448,1-2-960,3-4-352,0-2-1695,9-5-705,1-3 1344</inkml:trace>
  <inkml:trace contextRef="#ctx0" brushRef="#br0" timeOffset="83491.98">8918 326 11904,'0'6'4480,"0"-6"-2433,17 19-991,-14-15 1408,8 9-352,-5 1-64,6 14-512,-1-5-160,-2 2-768,1 0 64,8 1 0,0-4-288,1 4-128,-3-2-256,4-5 0,-7 2-64,7-4 0,-5-3-640,-2-2-320,-4 0-640,2-3-160,-4-4-832,-2-5-352,-1 0-2751,-4 0-1921</inkml:trace>
  <inkml:trace contextRef="#ctx0" brushRef="#br0" timeOffset="83783.2">9162 262 13184,'-9'-2'4927,"9"2"-2687,-13 32-864,13-29 1632,-7 16-704,0-1-224,-9 18-640,7-2-256,-4 3-672,-1-2-256,-8 13-96,3-9-96,-4 8-64,-9 9 32,5-4-32,5-15-96,11-5 64,2-12-896,9-8-2528,0-12-352,4-5-4000</inkml:trace>
  <inkml:trace contextRef="#ctx0" brushRef="#br0" timeOffset="-23794.79">101 674 9472,'-7'0'3584,"7"-4"-1920,0 2-800,0-4 1023,3-8-223,1 2 32,2-8-288,4 0-96,-1-7-736,5-4-192,-1-1-32,0 0-96,-1 12 32,2 0-96,-1 3-32,3 5-32,0 9 0,0 0 0,0 13 64,4 15 96,0 10 64,-4 13 32,3 4 0,1 1-64,0-7-32,-1-6 32,1-1 128,-1-9-256,1 5-32,5-12 96,-2-6 160,1-8-224,-2-6-96,0-3-64,-2-5 32,0-2-320,-4-6-64,-7-14-544,5-4-192,-8 2-416,1 2-128,-7 4-960,5 9-384,-10 14-6687,5 4 4063</inkml:trace>
  <inkml:trace contextRef="#ctx0" brushRef="#br0" timeOffset="-23302.1">510 315 11136,'-6'-23'4128,"6"23"-2241,-4 15-1215,2-4 1120,-2 9-192,-3 14 0,2 11-320,-6 21-64,-5 9-704,-4-11 128,-3 2 32,-2 1-224,5-5-96,4-12-128,0-6-64,4-7-192,1-5-32,2-12-128,2 0 32,3-8-768,1-9-320,3-3-1472,3-9-608,5 1-2975</inkml:trace>
  <inkml:trace contextRef="#ctx0" brushRef="#br0" timeOffset="64841.94">6061 445 7424,'-6'-32'2816,"2"11"-1536,-2 4-224,2 10 1056,4-1 31,0 8 97</inkml:trace>
  <inkml:trace contextRef="#ctx0" brushRef="#br0" timeOffset="64991.57">6045 368 21247,'6'24'1472,"4"11"-320,4-4-480,-2 2-192,4-5-64,4 4-32,2-5-64,1-5 32,7 4-192,-10 0-96,2-5-128,1-6 32,-7 2-128,-7-8 32,5 2-512,-5 0-192,-2-7-288,-1 1-128,-3 1-576,-3-6-192,0 0-863,0 0-321,-3-6-1088</inkml:trace>
  <inkml:trace contextRef="#ctx0" brushRef="#br0" timeOffset="65187.01">6279 303 10880,'-9'15'4128,"2"-1"-2241,0 22-1215,7-18 1120,-9 9-384,2 5-64,-9-2-192,-1 1 0,1 6-640,0-2 0,-7-4 0,6 1-192,-2-4-32,3 0-160,3-9-96,1-2-160,2-1 0,2-6-704,6-1-352,2-6-576,0-3-256,6-4-4191</inkml:trace>
  <inkml:trace contextRef="#ctx0" brushRef="#br0" timeOffset="82286.2">8327 350 8192,'0'1'3072,"0"-1"-1664,0 4-384,0-4 1056,0 0-97,0 5 1,3 3-320,4 6-96,-7-1-864,6 2-64,1 5 32,2 0-96,-2 1-32,9-1-160,-5-1 0,5-2-224,-7-1-96,3-10-128,-5 6 32,4-4-256,2-3-64,-4 2-672,-2-2-288,-4 1-576,3-6-192,1 4-1919,2-4-833,-9 0 480</inkml:trace>
  <inkml:trace contextRef="#ctx0" brushRef="#br0" timeOffset="82616.35">8684 314 9728,'0'-6'3584,"0"6"-1920,4-2-608,0 2 1215,-4 0-415,0 0-32,0 2-416,0 2-160,-4 2-704,4 0 160,-4 4 64,-3 3-128,5 4-32,-5-3-96,-6 3 0,7-2-64,-7 5-32,13-1-96,-16 3-32,5-8-160,-1 3-96,6-2 64,-5 2 0,2-8-32,-5 3 32,5-6 0,3 2 32,6-3-64,-10-5-64,6 7 96,1-7 0,3 5 32,0-5 0,-7 6-64,7-6-64,0 0 32,0 0-32,0 0 64,0 4 96,0 0-128,7 4-32,-7-3 0,0 3 64,0 4-32,3 1 64,-3 5 0,0 3 32,0-4-64,0 4 32,0-8-64,0 10-32,0-11-64,0 5 32,0-8-256,0 3-64,0-4-448,0-4-192,0-2-1344,4-8-544,6 1-2592,-10-10-1055</inkml:trace>
  <inkml:trace contextRef="#ctx0" brushRef="#br0" timeOffset="1862.01">3520 354 12032,'-7'9'4575,"3"-1"-2495,2 9-1792,2-7 1024,0 1-512,0 3-96,2 1-320,2-3-160,-1-1-128,6-2-96,2-1 96,-2 1-416,2-6-192,-6-3-1280,9 0-512,-5 0-1567,2-7-673,1-3 800</inkml:trace>
  <inkml:trace contextRef="#ctx0" brushRef="#br0" timeOffset="2076.46">3577 314 11392,'-12'0'4288,"8"0"-2305,4-3-2303,0 3 704,0 0-1344,0 0-447</inkml:trace>
  <inkml:trace contextRef="#ctx0" brushRef="#br0" timeOffset="74332.66">7634 491 8960,'0'0'3328,"0"0"-1792,0 0-672,0 0 1087,0 0-31,0 0 96,0-6-384,0 6-128,4-6-864,-1 2 128,1 0 0,-4-1-128,4-11-32,-4 11-224,0-13-64,0 10-192,0-9-32,0 5 32,-4-3 0,0 4-64,-3 2-64,4 1-64,-6-1-32,-14 5 64,0 2 0,1 0 32,-1 2 64,0 2 32,-3 0 96,0 2 32,-3 0 32,2-3 0,2 3 0,9-1-128,0 2-32,2-5-32,4 5 32,0 10-128,4-4-64,-1-2 64,4 9 64,3-4 64,3 4 32,4-5 0,9 4 0,8 5-64,-2-9 32,0-1-64,0 3 64,5-3-64,-1 0 64,-6-4-128,-3-3 0,-8 2-32,-1-2 0,3 1 192,-11-6 64,-11 4 0,3 0-32,-9 4-96,-2-3 32,-12-1 0,7 8 96,-2 0-96,3-1-64,4 6 0,2 2 32,1 1-32,3 0-32,3-3-64,4 6 32,-1-3 32,4 1 64,3-1-32,0-2 64,3-1 0,8-3 32,1-1 0,4-5 0,14-7-64,-4-1 32,8-1-64,-2-3 64,-5 1-64,9-2-32,-6 0 32,6-2-32,-10 1 0,-4 2 0,1 3 0,-7-3 0,1 1 0,-1 3 0,-7 0-96,-2 0 64,0 0-128,-5 0 32,2 0-224,-1-1-32,0 1-192,-3-4-128,0 1-192,0-3-64,0 2-64,0-3 0,0 4-768,0-3-288,0 4-3840,0-2-2559,0 2 3615</inkml:trace>
  <inkml:trace contextRef="#ctx0" brushRef="#br0" timeOffset="-9067.77">2570 354 12160,'0'0'4575,"0"0"-2495,0 2-1792,7-2 960,-1 0-416,0 0-32,-2 0-448,9-2-224,0-1-64,3 0-1216,7 1-480,-3-2-2975,-5 8-2593,2-14 2560</inkml:trace>
  <inkml:trace contextRef="#ctx0" brushRef="#br0" timeOffset="-5678.83">2551 481 7296,'0'2'2720,"0"-2"-1472,0 4-416,0-4 992,0 0-192,0 3 63,0 0-383,0-1-160,0 4-640,0 3-96,0-1-64,0 4-128,3-3-64,0-1-64,3-2-96,1 1-64,2-5 32,-2-2-896,-4-2-416,1-5-1567,6 1-705,-4-2-768</inkml:trace>
  <inkml:trace contextRef="#ctx0" brushRef="#br0" timeOffset="-5408.54">2586 391 11520,'0'0'4288,"0"0"-2305,0 0-1887,0 0 896,0 0-800,3-3-224,1 1-1984,-4 2-4127,10 2 31</inkml:trace>
  <inkml:trace contextRef="#ctx0" brushRef="#br0" timeOffset="-11935.11">1867 435 9216,'31'-9'3520,"-28"4"-1920,-3-5-544,0 8 1215,-3-4-415,-12 1-128,-6 1-256,-6 1-160,-1 3-704,-5 3 128,-13 4 32,10 1-32,1 6-64,2-2-224,10-4-128,7 4-160,7-6-128,5 3 0,17 2 32,10-5 32,0 5 32,9 1-160,0-4-32,1 1-64,3-1 96,-10-1 0,-9-4 32,-5 2 0,-19 5 0,-9 0 64,-13 12 32,-14 0 320,-1 1 96,4-3 32,1 4 0,3-11-224,7 5-64,10 3-64,10-7-32,5 3-96,10-2 32,8-3-128,11-7 0,9 0 32,-2-10 0,6 5-352,1-5-96,-3 5-288,3-7 0,1 6-544,-12-3-192,-5 1-1216,-6 3-448</inkml:trace>
  <inkml:trace contextRef="#ctx0" brushRef="#br0" timeOffset="60651.71">5346 449 5888,'-9'-10'2176,"5"8"-1152,0-2-64,4 4 896,0 0 0,0 0 0,0 0-193,0 0 1,4 0-928,9 6 352,-7 0 192,11 6-128,-1 2-32,0 4-416,0-1-192,2-1-160,-4 1-64,4-5-160,-2 3-96,-4-3-96,2-4-32,-2 2 128,2-6 32,-7 4-640,2-7-256,-2 3-576,-5-1-224,5-2-832,0-1-352,-1-4-2463</inkml:trace>
  <inkml:trace contextRef="#ctx0" brushRef="#br0" timeOffset="61053.65">5723 413 10880,'0'-6'4032,"0"6"-2177,0-5-895,0 5 1248,0 0-352,0 0-32,0 0-416,0 5-128,-6-5-736,2 12 96,1-4 32,0 2-160,-3 2-32,-1-3-160,3 7 32,-2-5-64,-4 3 0,3-3-32,0 1 0,-1 3-128,0-3-32,-4-4 32,2 4 0,0-3-64,1-1-64,2-2 32,1 0-32,-4 0 0,4-2 64,-1-3-96,4 3-64,-1-1 64,2-3 0,2 0 32,0 0 0,0 0 0,0 0 0,0 0 0,0 0 0,0 0 0,0 0 64,0 0-32,0 1-32,0-1 32,0 4-32,0 0 0,0-3 0,0 2 0,2 1 0,2 1 64,-1 3 96,-3 4-64,0 3-64,0 5 0,7 1-32,-7-2 0,0-1 64,0-2-96,0-3-64,2-1 64,-2-4 64,0 1-64,0-3-128,0-4 0,0-2-960,0-5-384,0-3-1216,0-4-512,0 0-3903</inkml:trace>
  <inkml:trace contextRef="#ctx0" brushRef="#br0" timeOffset="14864.15">2122 620 6656,'-4'0'2464,"8"0"-1344,-4 0-384,0 0 768,0 0-288,0 0 0,0 0-320,3 0-97,4 0-447,-1 0 0,0 0 64,0 0-96,14 2 64,3-2-96,7 0-64,2 0 0,1-2-128,-1-1 0,0 0 32,4 1 64,3-2 32,-3 1 32,-1 0-224,1 1 0,7 2-32,-5 0 0,5-3 0,-8 0 0,1 1 0,-7 2 0,1-4 0,-5 1 64,2 0-32,0 1-32,-2 2 32,2 0-32,-5 0 0,1 0 0,0 0 0,-8 0 0,-1 0 128,1-3 64,2 0-64,3 3-96,-1 0 0,-3 0 32,-3 0-32,3-4 64,1 2-64,3 2 64,-4 0-64,0 0-32,0 0 32,1-3-32,-5 3 0,4-3 0,-3 1 0,3-1 0,-2-1 0,6-2 0,-4 6 0,3 0 64,-2 0-32,-2 0 64,2 0-64,-4 0 64,-3 0-64,2-2-32,-2-1-64,11 3 32,-5 0 32,2 0 0,-2 0 0,4 0 64,-4 0-32,4-3-32,-4 3 32,4-4 32,-5 2-32,3 2 64,-9 0-64,7-3 64,-1 0-64,-3 1-32,1-1 32,-1-1 32,-1 1 32,1 1 32,-3 2-64,2-3 32,-5 3-64,8 0 64,-5 0-128,5 0 0,-5 0-32,-6 0 0,3 0 128,1 0 32,0 0-32,-7 0-64,2 0-64,5 0 32,-7 0 32,7 0 0,-7 0 0,0 0 0,0 0-640,0-3-224,0 3-1472,-7 0-639,7 0-2113</inkml:trace>
  <inkml:trace contextRef="#ctx0" brushRef="#br0" timeOffset="53957.54">4689 573 7552,'-9'1'2816,"5"-2"-1536,1 1-384,3 0 1024,0 0-160,0 0 95,0 0-415,0 0-96,0 0-768,7 0 224,2 0 96,3-4-224,8 4-32,-2-3-384,2 3-96,5 0-96,4-2 32,-1-1-64,2 3-32,-3-4-64,-5 4-32,-6 0-384,0 0-64,-2 0-320,-5 4-96,-2-4-448,-7 0-224,0 0-1055,-3 0-353,-4 0-1440</inkml:trace>
  <inkml:trace contextRef="#ctx0" brushRef="#br0" timeOffset="84102.35">9414 617 10880,'0'-4'4032,"0"4"-2177,2 0-607,1 0 1376,-3 0-288,0 0 64,-3 0-448,1 0-160,-12 0-992,1 0 0,-7-5 0,4 5-288,-7 0-64,11 5-256,-8-1-128,4 5-32,-4 3-32,4 2 0,5 10 0,2-10 0,13 4 0,1-3 0,13-5 0,-2 6-96,10-12 64,-3-4-128,0-4 32,0-4 0,-5-5-32,2 1 32,-4-2 96,-2-3 0,-2-10 96,-6 2 96,5 5 64,-2 3-96,-3 7-32,-2 5-32,-2 10-64,2-5-64,0 14 32,-4-6-192,6 10 0,-4 0-608,9 7-256,-1-4-576,3-6-224,-4 3-1600,5-13-640,-1 0-2207</inkml:trace>
  <inkml:trace contextRef="#ctx0" brushRef="#br0" timeOffset="-12836.7">1023 602 11648,'-4'3'4384,"8"-6"-2369,2 1-1279,1-1 1120,-4 3-672,3 0-192,4-3-576,3 1-192,3-2-160,7 1-64,0 3 32,-3 0-480,0 0-160,-2 0-608,-2 0-256,-2 0-1280,-5 0-543,-2 0-1377</inkml:trace>
  <inkml:trace contextRef="#ctx0" brushRef="#br0" timeOffset="-12608.31">1068 698 12288,'0'6'4575,"4"-4"-2495,-4-2-1504,0 0 1152,7 0-832,5-2-224,4 2-768,0-3-288,11 0 192,2-1-3008,-6 2-1279,9-4-705</inkml:trace>
  <inkml:trace contextRef="#ctx0" brushRef="#br0" timeOffset="65606.89">6549 633 10112,'0'-4'3872,"0"1"-2112,0-2-705,0 1 1217,-4 0-192,1-1-32,-3-3-544,-4 4-128,-3 0-768,-3 2 64,-3 4 0,-1 4-96,0 0 0,4 6-192,0-2 0,5 10-224,-1 7-32,12-2-64,0 2-64,0-11 32,12 6-32,6-14-288,7 4-64,-2-7 192,6-5 64,-13 0-64,11-12-32,-7-1 96,-1-9 32,-3 1 64,-7-1 0,-2 4 0,-3-10 0,-2 9 64,-2 3 32,3 3 96,-3 9 96,-3 8-128,3 0-32,0 4 0,3 5 0,4 8-160,3 9 32,2-12-224,6 9-96,-2-11-864,4 6-448,-1-14-1760,-3-3-704</inkml:trace>
  <inkml:trace contextRef="#ctx0" brushRef="#br0" timeOffset="83231.68">8701 621 14464,'0'0'5343,"0"0"-2879,10 0-1664,-10 0 1312,7 0-800,-7 0-192,9 0-608,-2 0-160,2 0-224,4 0-160,-6 0 0,2-4-672,7 4-320,2 0-1056,-13 0-416,8 0-1600,1 0-575,2-4-289</inkml:trace>
  <inkml:trace contextRef="#ctx0" brushRef="#br0" timeOffset="62185.04">5727 658 8704,'0'-2'3232,"-4"-2"-1728,4 4-640,0 0 1024,0 0-161,4 0 33,2 0-224,-6 0-96,9 0-224,2 0-96,-2 0-512,4 0-192,3 0-256,0 0-64,2-2-32,-4-2-64,4 4-256,-6 0-160,4-2-704,-5 2-256,-2 0-1088,-2 0-448,-1 6-2751</inkml:trace>
  <inkml:trace contextRef="#ctx0" brushRef="#br0" timeOffset="54300.62">4734 656 10368,'0'2'3872,"5"1"-2112,-3 0-929,5-3 1089,-2 0-384,6 4-32,-2-4-384,5 0-64,6 0-576,-2 0 0,9 0-32,-6 0-224,6-4-64,-4 1-448,-3 0-128,-1 3-1088,-2 0-448,-5 0-2432,-12 0-3135</inkml:trace>
  <inkml:trace contextRef="#ctx0" brushRef="#br0" timeOffset="16648.48">2844 783 7040,'0'-4'2624,"0"1"-1408,0 0-448,0 3 864,0 0 0,0 0 127,0 0-255,0 0-128,0 0-768,3 0 256,-3 3 128,4 5 96,-2 4 64,-2 8-256,7 0-96,-4 4-256,1 2-64,-2 3-160,-2-6 32,0 3-64,0-6 0,0-2-32,-2-5 64,-2-1-96,-6-8-64,1-3-64,-7-2 0,-4-8-64,-3-3-32,-4-3 32,7 4 32,-2-9-96,3-6-64,3 0 64,-2 2 64,9 1 0,0 3-32,-1 3 32,10 2-32,10 2-96,-1 1 64,9 3 32,0 3 0,8 4-96,0-2 64,8 1 32,-2 0 64,4 1 160,3 2 128,-3 0-416,-8-3-96,1 3 64,1-3 32,-8 3-32,-2 0 64,-4-4 32,-4 4 64,-1-2-448,-4-1-160,-5 0-640,-2 3-192,0 0-1056,0 0-384,0 0-3583</inkml:trace>
  <inkml:trace contextRef="#ctx0" brushRef="#br0" timeOffset="-11169.15">1709 918 11136,'-6'8'4128,"6"-8"-2241,-8 12-991,5-12 1120,-4 9-704,7 2-192,0 1-320,0 2-64,4-3-384,-1 4-224,4-3 0,-1-7-96,1 0-32,-1 0-544,0-5-288,5-5-1408,1 0-544,-1 0-3007</inkml:trace>
  <inkml:trace contextRef="#ctx0" brushRef="#br0" timeOffset="-10927.79">1735 828 13952,'-11'0'5183,"11"0"-2815,-6-5-1632,6 5 1344,0 0-1216,0-7-448,0 7-2560,0 0-5919,17 7-545</inkml:trace>
  <inkml:trace contextRef="#ctx0" brushRef="#br0" timeOffset="17460.3">3048 920 9344,'-4'4'3520,"4"-4"-1920,-2 2-384,2 2 1247,-3-2-159,-1 4 64,0 8-768,-1-2-256,1 8-768,4-2 0,0-5 0,0 9-64,0-5 32,4-4-224,-2 5-64,5-9-128,-3 8-96,1-11 0,5-6-32,0 0-288,6 0-128,-2 0-640,-5-11-256,4-6-832,-3 2-224,-4 0-1568,-2-2-607</inkml:trace>
  <inkml:trace contextRef="#ctx0" brushRef="#br0" timeOffset="17751.52">3068 860 14080,'-10'-3'5279,"10"-1"-2879,0 2-1664,0 2 1344,0-3-1152,4-2-320,-4 5-1184,2-3-512,-2 3 544,7-4-3072,2 8-1247,2-1-705</inkml:trace>
  <inkml:trace contextRef="#ctx0" brushRef="#br0" timeOffset="92622.58">3720 1387 11136,'0'14'4128,"7"1"-2241,4 20-991,-6-21 1120,7 2-416,5 11-96,6 16-480,4 9-256,-8 12-416,1 0 32,-8-13 128,-2 5 32,0 2 32,-6-1 0,-4-5-64,-4-5-128,-6-2 0,-3-10-224,0 0-32,3-8-288,1-7-128,-2-6-992,6-8-352,1-9-2144,4 3-896</inkml:trace>
  <inkml:trace contextRef="#ctx0" brushRef="#br0" timeOffset="94657.14">4716 1409 9216,'-11'-5'3520,"11"0"-1920,0 10-736,-4-5 1023,-1 5-223,-2 7 32,-6 3-224,3 5-128,1 5-736,-4 14 128,3 13 32,-3 11-32,4 7-64,2-16-352,3-2-192,4-5-96,4 0 32,3-2-96,2-7-64,7-6-928,4-5-448,-1-9-928,3-3-416,1-6-3295</inkml:trace>
  <inkml:trace contextRef="#ctx0" brushRef="#br0" timeOffset="99250.89">6483 1856 10240,'0'-27'3872,"0"27"-2112,-5-31-929,5 24 1089,-11-7-32,11 2 32,-9 4-256,-4-2-160,3 14-832,-3 0 96,-14 14 96,9-5-128,-9 10 32,-8 6-288,8-3-64,11-1-224,7 2-64,9-7-64,9-8-64,-2-4 32,13-2 32,-4 0-256,10-6-96,-4 0-128,8-3-64,6 0-32,-4-6 64,-10-8 192,-4-1 128,-6 1 96,-3-3 32,2 9 64,-6 2 32,-5-3-128,7 24-32,-7-3-192,0 2 0,8 4-512,-5-1-224,9 9-512,-2-3-192,6-5-576,7-3-256,-7-4-3007</inkml:trace>
  <inkml:trace contextRef="#ctx0" brushRef="#br0" timeOffset="99703.65">6704 1408 11776,'-8'28'4384,"8"-28"-2369,35 37-1919,-29-31 832,8 22 288,-2-7 288,10 31-96,-1-1 0,4 0-768,4 30 128,-9-3 0,-9-13-32,-11-1 0,-8-5-96,-1-8-32,-1-7-256,0-9-64,-2-12-1024,-2-9-352,2-4-2112,-5-9-800,6-1-2911</inkml:trace>
  <inkml:trace contextRef="#ctx0" brushRef="#br0" timeOffset="91955.36">1643 1416 12160,'-16'23'4575,"2"-1"-2495,-11 10-1152,12-18 1312,3 13-512,-7 19-128,11 9-704,-3 7-224,2-4-416,-1-7-96,8-1-32,8-1-64,8-1 32,7-6-224,0-8-32,-3-6-1088,3-2-352,6-5-1824,-4-6-672,5-5-1663</inkml:trace>
  <inkml:trace contextRef="#ctx0" brushRef="#br0" timeOffset="90498.26">2999 1507 16128,'-14'13'6047,"5"-7"-3263,-15 18-2176,24-23 1440,-8 23-544,1-4-96,-6 20-512,0-5-224,-1 9-384,-2 15-192,0-26-64,4-5-128,2 11 64,-13 4-32,7-6 0,2-10-864,5-7-416,2-3-800,5-5-320,2-6-1728,-4-4-735,0 1-865</inkml:trace>
  <inkml:trace contextRef="#ctx0" brushRef="#br0" timeOffset="96488.25">4873 1523 8064,'-12'-3'2976,"12"3"-1600,-2 0-544,4 0 992,-2 0-33,0 0 33,7 0-224,-2 8-64,10 4-832,1 8 160,7 3 96,0 0-320,-5-6-96,2 16-320,-1-10-96,1 0-64,-4-6 32,0 1-128,-2-4-64,-1-6-800,-2 2-352,-2-6-768,-4-4-288,3 0-3135,-2 0-1889,-2 0 3328</inkml:trace>
  <inkml:trace contextRef="#ctx0" brushRef="#br0" timeOffset="96804.43">5381 1520 12032,'4'-5'4575,"-4"5"-2495,0 0-1376,7 0 1248,-7 0-320,0 0 64,-7 0-384,7 0-160,-10 5-640,-7 3 32,-4-2 96,4 6-160,3 0 64,2-3-192,-1 4-32,0-1-128,-1-1 32,2 4-128,-1-1-64,-3 4 0,0-6 32,2 8 32,2-3 32,-2-2-64,4 5 32,1-8-64,0 1-32,2-3 32,-1-6 32,5 0-32,1 5-32,-1-6 32,3-3 32,0 0-32,0 0 64,0 0-64,0 0-32,3 0-64,2 2 32,3 6 32,-1 2 64,-2 10-32,2 3-32,-1-2 32,1-1 32,-4-3-96,1 3 0,-2-5 32,2 5 0,0-3 64,-1-2 32,-3-4-128,0-2-32,0-1-672,0-4-256,0 2-608,0-6-224,0 0-1408,3 0-640,-3 0-2623</inkml:trace>
  <inkml:trace contextRef="#ctx0" brushRef="#br0" timeOffset="98244.55">5802 1551 12032,'-15'-5'4479,"13"5"-2431,2 0-2400,9 9 3872,-1 3-1024,0 7-672,1-7-544,11 21-800,-9-14 32,5 21 128,0-8-64,4 3-32,-4-6-288,3-1-96,-2-4-160,5 2-32,7 6-192,-2-4 0,-4-7-544,-7-10-224,0-2-960,-3-4-416,3-2-1504,-9 0-607,2 3-993</inkml:trace>
  <inkml:trace contextRef="#ctx0" brushRef="#br0" timeOffset="98576.66">6057 1515 14464,'-6'0'5343,"6"0"-2879,-10 8-1472,10-8 1472,-6 17-608,-1-2-32,-5 22-576,1-6-192,-5 21-608,0-10-224,-3 6 0,2-7-128,-2 9-64,-10 18 0,2-16-32,15-5-352,-4-10-1024,9-10-448,7-10-1824,7-9-800,-7-13-2495</inkml:trace>
  <inkml:trace contextRef="#ctx0" brushRef="#br0" timeOffset="89042.16">2241 1538 13056,'-2'0'4831,"-2"2"-2623,4 4-1312,-3-2 1376,-1 1-672,-9 3-224,3 4-352,1 3-192,-1 1-448,0 1-32,0-1 0,-3-3-128,0 2 32,1 5-96,-2 0 64,1 0-128,1 0 0,-1 2 32,3-9 0,2 3 64,-4-5 32,10-3 32,-9 1 64,4-3-96,2 0 32,5-3-96,-8 0 0,5-1-192,0 1-32,-1 0 96,4 1 32,-9-2 0,5 4 32,1 0-64,3 4-32,-6-2 32,3 2-32,3 2 0,0 0 0,0-4 0,3 0 64,3 4-32,-6 0-32,3 2 32,1 1 32,0-1-96,1 1 0,-5 0 32,4-3 64,-4-4-96,0 2-64,0-3-512,0-2-160,0-5-832,0 0-320,0-5-1952,3-2-800,8 2-1823</inkml:trace>
  <inkml:trace contextRef="#ctx0" brushRef="#br0" timeOffset="88727.02">1708 1567 9472,'-13'-12'3584,"13"8"-1920,0 3-896,0 1 1119,0 0-383,0 0-96,2 1 64,9 11 0,1 5-768,6 6 96,4 1 64,4 5-416,-4-3-64,8 2-256,-8 1-32,1-3-32,-3-2 32,0-2-224,-5-4-32,2-3-864,-1-3-288,-6-7-896,3-2-288,-4-6-3519</inkml:trace>
  <inkml:trace contextRef="#ctx0" brushRef="#br0" timeOffset="90213.02">2709 1563 13824,'0'5'5183,"7"2"-2815,9 13-1568,-16-15 1408,9 10-768,11 17-96,-3 8-416,2 0-128,10 7-448,-2-10 0,1-2 64,2-5-224,-4-8-96,-11 2-64,9-5 32,-8-7-256,-4 3-96,3-10-704,-3-2-224,1 1-1088,-3-4-448,-4 0-3743,-2-7-2113,-4 2 4032</inkml:trace>
  <inkml:trace contextRef="#ctx0" brushRef="#br0" timeOffset="93155.16">4204 1777 9984,'-9'-12'3776,"9"12"-2048,0-2-481,0 2 1281,0 0-192,0 0 32,-7 2-608,4 10-288,3 0-832,-6-2-128,6 2-32,6 0-192,-3-1-32,10-4-128,3-4-32,7-3-32,-7-3-64,4-4 32,0-1-32,-10-4 64,-1-4 32,-2-1-32,-14-1-64,3 1-128,-11 2 0,-2 6 256,-2 4 224,3 5-96,7 5 0,-5-2-128,10 9-32,-2-2-32,-1 8 32,14 6-64,-1-4-32,12-6 32,-2-3 32,7-4-96,-7-4-64,0-3-32,-7-6 0,4-6 96,-6-3 0,2-2 32,-9-3 0,0 1 0,-6-5 0,-4 7 0,-12 2 64,-1 9 160,0 6 128,3 6-64,8 12 64,-5 2-256,7 2-64,4 5-96,6-4 0,0 0 64,9-6 64,8-2-96,2-3-64,1-7-96,-1-2-32,-2-6-32,-2 2 0,-4-9 0,2-2 64,-10-2 128,3-4 96,-12-5 0,-4 6 64,-3 4-64,-3 3 64,0 10 64,7 6 128,-9 6-192,13 1-128,-2 2 0,7 2 0,12-2-1184,-1-4-448,5-2-2144,7-4-896,-1-7-1983</inkml:trace>
  <inkml:trace contextRef="#ctx0" brushRef="#br0" timeOffset="90904.2">3437 1774 10112,'0'-15'3872,"0"15"-2112,-9-22-513,9 16 1281,-6 0 32,-2 0 32,-6 4-576,3-1-288,-9 8-960,-9 13-128,9 0 32,5-4-192,-5 11 0,0-5-224,10 0-96,1-2-160,9 0 0,0-4 0,3 0 0,6-2 0,8 0 64,-5-4-96,15-2 0,-8-1-128,1-5 32,7-11 64,-7-1 32,-6-10-128,0-4 32,-5-3 64,-2 9 96,-1 2 64,-2 9 32,-4 4 0,6 14 64,-2-1 32,-1 12 32,1-2-128,-4-1-96,6-2 0,6 2 32,8 6-608,12-9-192,-5-3-1600,-6-4-640,-1-5-4960</inkml:trace>
  <inkml:trace contextRef="#ctx0" brushRef="#br0" timeOffset="86669.49">1044 1747 8704,'-5'-1'3328,"5"1"-1792,0 0-672,0 0 1024,0 0-1,0 0 129,5 1-288,-1 3-32,3-4-928,2-5 32,5-2 0,8 2-352,4-2-160,-4 2-288,1 2 0,6 1-160,-9 2-32,-3 0-704,-1 0-256,-3 0-480,-6 2-128,-5 4-800,-2 0-383,-2 0-2081</inkml:trace>
  <inkml:trace contextRef="#ctx0" brushRef="#br0" timeOffset="86910.84">1084 1834 12288,'-6'15'4575,"6"-12"-2495,6 1-1152,-3-4 1312,10 0-640,-3 0-128,12-4-800,1-2-320,-7 1-224,13-2-128,-2 2 32,-1 2-608,-4 3-256,-2 0-832,-4 3-384,-2 0-960,-12 3-351,-2 0-1601</inkml:trace>
  <inkml:trace contextRef="#ctx0" brushRef="#br0" timeOffset="87127.27">1110 1962 14208,'0'0'5279,"0"0"-2879,6 0-1536,4 0 1440,-4 0-1056,10 0-384,7 0-608,1 0-160,8 0-96,0 0-1632,2-6-736,-2 0-4704</inkml:trace>
  <inkml:trace contextRef="#ctx0" brushRef="#br0" timeOffset="97915.43">5447 1866 10112,'-7'4'3872,"7"-8"-2112,4 4-513,-4 0 1281,3 0-416,-1 0-96,5-5-800,-3 2-352,3-3-512,-2 0-96,12-2-32,3-1-96,-5 3-96,-4 0-160,8 3 0,-6 3-864,3 0-288,0 3-832,1 1-352,-5 1-3551</inkml:trace>
  <inkml:trace contextRef="#ctx0" brushRef="#br0" timeOffset="89702.38">2309 1924 15872,'4'4'5887,"2"-4"-3199,7 2-2016,-6-4 1472,2-4-928,2-3-288,1 2-544,1 2-192,3 0-128,0-2-192,4 2 0,-4 2-992,0 2-384,-2 1-1408,-1 1-640,-6-1-3039</inkml:trace>
  <inkml:trace contextRef="#ctx0" brushRef="#br0" timeOffset="-214420.81">10146 2435 12160,'-4'-22'4575,"4"22"-2495,0-4-1088,0 4 1344,0 4-64,0-4 160,0 12-640,0-2-288,4 14-864,-4-3-32,0 16-32,0-5-256,-4 11-32,4-9-160,0-1-96,0-8 0,0 2-32,0-5 0,0-2 0,0-2 0,0-4 0,0-1 0,0-5 0,0 1-160,0-6-32,0-1-1184,0-2-448,0 0-1952,8-9-800,-8 1-2399</inkml:trace>
  <inkml:trace contextRef="#ctx0" brushRef="#br0" timeOffset="210121.19">5952 2557 10112,'-10'-7'3872,"10"11"-2112,-6 11-993,3-4 1057,0 21-96,-1 15 160,0-2-480,4 24-192,-2 13-704,-2 7 160,-2-14 96,-4-5-256,3-3-128,4-5-224,1-5-64,2-8-32,0-16-64,0-3-192,0-10-128,0-6-96,0-4-64,0-10-800,2-12-288,1-8-544,4-4-192,-1-4-1439,4-16-577,-4-19 192</inkml:trace>
  <inkml:trace contextRef="#ctx0" brushRef="#br0" timeOffset="210440.31">6037 2490 12288,'3'52'4575,"0"-14"-2495,-3 34-1312,0-33 1280,-3 1-640,0 17-64,-1 22-512,-1 4-128,-3-11-416,1-5-96,2-3-64,2-7-160,-2-2 32,5-8-864,5-7-352,-2-8-1088,0-9-384</inkml:trace>
  <inkml:trace contextRef="#ctx0" brushRef="#br0" timeOffset="214730.84">9849 2621 8704,'-12'5'3232,"10"-7"-1728,2-1-480,0 3 1119,0 0-63,0 0 32,0 0-192,9 3-64,-4-6-1024,6 3 0,5-4-32,4 4-352,-11 0-96,7 0-160,-2 0-32,2 0-96,0 0-64,-7 0-64,9 0 32,-5 0-128,-4 0-32,-2 0-480,-4 0-128,3 0-800,-3 0-320,-3 0-1312,0 0-575,0 0-1505</inkml:trace>
  <inkml:trace contextRef="#ctx0" brushRef="#br0" timeOffset="213545.04">9635 2681 8448,'-2'-2'3232,"2"4"-1728,0 18-544,0-8 992,0 8-225,2 3 1,2 12-416,-1 12-160,0 10-640,1 10-32,-2 0-32,-2-13-160,0-1-32,0-5-64,0-2 32,0-1-128,0-5-64,0-14-288,0-3-160,0-3-416,0-12-128,0-1-544,0-17-256,4-2-1375,-1-1-641,4-10-448</inkml:trace>
  <inkml:trace contextRef="#ctx0" brushRef="#br0" timeOffset="213846.24">9746 2708 8832,'-4'-4'3328,"4"11"-1792,4 7-800,-1-3 992,0 6-129,1 3 1,-2 13-160,2 11-64,0 10-736,-4 9-32,0 4 64,-4-12-256,0-3 0,2-5-160,2 1-96,0-7-64,2 2-96,2-11-256,0-12-160,-1 7-576,0-17-224,-1 5-576,2-15-224,-1-5-1951,-3-10-801,-3 3 736</inkml:trace>
  <inkml:trace contextRef="#ctx0" brushRef="#br0" timeOffset="196384.91">7516 2708 11520,'-2'0'4288,"-6"3"-2305,-8 17-959,10-10 1280,-4 12-384,-2-2 0,-3 12-608,3 11-160,-4-1-672,-2 15-64,9 0-64,4-5-64,5-9 0,2-6-160,5-5-96,-2 0-96,6-12 32,5 0-256,3-2-64,1-6-672,0-1-192,-1-5-1504,-3-3-640,-3 5-3103</inkml:trace>
  <inkml:trace contextRef="#ctx0" brushRef="#br0" timeOffset="204897.13">9225 2791 9856,'-2'-18'3680,"2"18"-1984,0 0-704,2 7 1119,2-2 1,6 1 160,10 9-544,-2 2-192,6 15-864,-1 8 32,2 12 32,12 12-32,-15-26-32,-3-10-160,-6 11 0,3-9-160,-9 14 32,-14 14-96,2-6 64,-12-5-128,7-10-64,-3-12-160,-3-3 0,7-11-704,2-5-256,4-10-2272,6-1-992,13-3-3263</inkml:trace>
  <inkml:trace contextRef="#ctx0" brushRef="#br0" timeOffset="109759.8">1750 2931 9984,'0'3'3680,"4"12"-1984,-2 7-768,2-7 1055,3 10-479,-2 7-64,2 6-480,1-3-192,-3-10-448,2 2 160,0-7 64,-1-6-96,-3 4 0,1-10-192,-1 4 0,-1-10 32,2-2 160,3 0-256,0-8-32,-2-6-160,6-13-96,-2-16 64,1 3 64,0-4-224,0 4-32,-4 8 64,1 9 0,0 11 96,-2 12 96,2 15 0,1 5-32,-3 9 96,2 3 64,-1-1 0,1 1 0,0-5 96,-5-4 96,1-6-128,1-2 32,-4-7-96,3 4 0,-3-7-32,0-5 64,4-5-32,2-13 0,0-2-192,4-21 32,0 3-224,3-4 0,1 2 32,-2 5 32,1 8 0,3 10 128,1 11-64,-11 12-32,3 9 96,8 7 0,-3 10 160,-5 3 64,-4 2-64,6-4-32,-4-8-96,-2-1-32,2-7-480,-3-2-128,3-4-1152,-1-2-544,-3-4-960,4 1-415,-7-6-1505</inkml:trace>
  <inkml:trace contextRef="#ctx0" brushRef="#br0" timeOffset="110399.06">2329 3090 13184,'16'11'4927,"-9"-6"-2687,3 2-1632,-4-7 1184,4-3-512,3-6-96,-4 1-480,9-4-192,4 0-288,-10-2-160,-1-3 32,-6 2-64,-1 1-32,-8-4 32,-9-2 32,4 3-32,-7 7-32,4 10 96,-6 10 0,-4 7 320,6 10 192,-1 4 32,15 3 0,-2-2-192,8 1-32,-2-11-192,12-2-64,-5-2 0,7-9-32,7 2-224,10-2 0,-10-4-832,0-5-320,2 0-1056,-2-5-480,6-7-1760,-9-3-767,3-2 127</inkml:trace>
  <inkml:trace contextRef="#ctx0" brushRef="#br0" timeOffset="110811.96">2622 2765 12160,'0'0'4575,"0"15"-2495,0-3-1152,0-1 1248,0 10-288,5 10 32,-5 10-672,7 14-224,4 0-576,-11-3-128,5-15 0,3 1-352,-5-6-32,-3-7-128,6 2 32,-6-7-1184,0-3-448,0-11-2560,0-2-2527</inkml:trace>
  <inkml:trace contextRef="#ctx0" brushRef="#br0" timeOffset="111037.36">2541 2966 13696,'9'-7'5087,"-2"2"-2751,3 2-1728,-4 1 1184,4-3-800,13 3-224,-2 2-544,-3 0-224,4-3 0,11 6-608,-4-1-128,-2 3-1120,-11-3-416,0 1-1791,2 0-673,-8 6 384</inkml:trace>
  <inkml:trace contextRef="#ctx0" brushRef="#br0" timeOffset="111199.92">2856 3165 10112,'0'25'3872,"3"-13"-2112,1 3-705,-2-15 1217,1 5-544,1 5-192,0-8-416,-1 1-64,-1-3-608,2 5 160,-1-5 64,-3 0 192,0 0 192,0 0-384,0-5-64,-3-4-160,-1-9 32,2-2-128,-1-5 32,-1-12-288,4 4-64,0 7-32,4 6 0,1 2-160,5 4-32,4 3-352,2 3-32,0 1-416,-2 7-96,-2 7-544,1-2-192,1 1-832,-1 2-416,-4-2-1951,3 5-1697,-1-2 2720</inkml:trace>
  <inkml:trace contextRef="#ctx0" brushRef="#br0" timeOffset="111515.08">3112 3017 10752,'0'-6'4032,"0"1"-2177,0 5-319,0 0 1408,0 0-288,0 0 672,0 17-1248,0 6-1088,0 0-448,0 6-160,0 1-224,4-8-96,-1-2-128,0-2 32,3-4-736,-6 1-320,3-4-1056,1-2-384,-1-4-1312,1 5-512,-4-8-1343</inkml:trace>
  <inkml:trace contextRef="#ctx0" brushRef="#br0" timeOffset="111775.38">3064 2867 12160,'-6'-9'4575,"6"9"-2495,2 0-2496,2 4 640,6 1-2176,6 3-831,-3 1-1761,3 3-768</inkml:trace>
  <inkml:trace contextRef="#ctx0" brushRef="#br0" timeOffset="111893.07">3362 2994 11136,'4'0'4224,"0"-5"-2305,2-2-543,-4 2 1440,2-1-416,-4-3-64,0 1-544,-4-4-160,-1 4-928,-8 1 96,-3 11-32,0 4-320,-4 7-160,7 10-192,-4 13-96,1 3 32,7-4-32,9-4 0,2-4 0,5-4 0,9-2 0,7-6 0,0-5 0,9-4 0,-10-4 0,5-4-288,2-4-128,4 4-1536,-11-8-736,1-9-5568</inkml:trace>
  <inkml:trace contextRef="#ctx0" brushRef="#br0" timeOffset="149274.37">1242 2822 9088,'0'-20'3424,"4"8"-1856,3-6-480,-2 15 1151,-5 1-319,0 2 0,0 5-32,0 4 0,-5 2-1024,-2 13 0,-4 10-64,-5 7 64,9 11 96,-2 0-384,4 3-96,-2-15-224,7-2 0,7-12-96,7 0 64,4-6-128,-2-8 0,7 2-32,6-8 32,-10 0-224,5 0-32,-8-12-448,-4 0-96,5 0-896,-7-3-384,-5-2-1792,6 5-736,1 0-1695</inkml:trace>
  <inkml:trace contextRef="#ctx0" brushRef="#br0" timeOffset="193201.39">6462 3009 9216,'13'-15'3520,"-6"0"-1920,-4-5-736,-3 5 1023,0 5-511,0-12-128,-3 8-320,-1-4-128,-8 5-416,-8-8 192,-3 1 128,-2 12 352,-2 5 128,-9 8-416,-5 13-128,-2 11 32,7 11 32,8 15-160,4 2-64,12 1-288,5-11-128,14-6-32,12-6 32,7-7-32,9-3-32,8-7-64,3-6-32,-4-4-736,-3-8-320,1 0-1248,1-6-448,-9 1-2400,-5-4-959,-7-2 1631</inkml:trace>
  <inkml:trace contextRef="#ctx0" brushRef="#br0" timeOffset="138465.26">788 3045 15872,'0'-27'5887,"0"27"-3199,-16-23-1920,16 18 1472,-7-2-576,-9-2-96,0 8-672,-7 2-288,-1 11-384,5 9-96,-10 10 0,6 6-64,7-2-64,5-3 32,11-5-32,0-10-96,11 3 0,-1-9-96,2 1 32,12-9-64,-2-3 64,-3-8 96,10-16 32,-6-2 32,4-6 0,-4-8 0,-7 8 0,0 7 0,0 10 0,-8 8-160,0 17-32,-2 22 96,2 5 96,-2 6 32,-6 4 64,0 5-64,-6 5 64,-2-2 64,-1-3 64,-7-5-32,-7-4 32,1-17-128,-1-6 0,0-8-32,7-12-64,-7-17 32,6 0 32,1-13-96,0-2-64,7 0-160,9 7 0,0 2-288,0-1-64,16 7-384,6 2-160,5 4-256,12-1-64,-7 7-704,-3-2-256,5-1-1984,-2-4-735,-10 1 575</inkml:trace>
  <inkml:trace contextRef="#ctx0" brushRef="#br0" timeOffset="139030.75">951 2772 14720,'-24'12'5439,"24"-12"-2943,-8 23-1792,8-20 1408,-5 9-416,5-2-32,0 25-576,0-6-224,0 21-480,0 22-160,0-20-32,0-6-96,0-8 0,0-6 32,0-6 0,0-9-64,5-8 32,-3-3-64,4-1-32,0-16-64,5-10 32,-2-22-256,5-3-64,-2-12-32,2 15 0,-2 2 128,-1 12 160,1 10 64,-5 12 96,2 2 96,-5 19 128,5 20 0,1 13 0,-1-3-160,5-7-96,-1-6 64,0-4 0,-3-5-384,-4-4-128,1-4-928,-4-4-352,3-2-1376,1-2-512,0-6-3263</inkml:trace>
  <inkml:trace contextRef="#ctx0" brushRef="#br0" timeOffset="137113.87">-276 3027 9728,'0'-12'3680,"0"12"-1984,0 0-768,0 0 1151,0 8-127,0 10 96,0 8-640,0 4-288,0 1-640,0-2-96,4-4 32,1-3-96,3-5 0,-2-9-192,7 3-32,0-5-32,3-3-64,1 4 32,3-7 32,-4 0-96,-3-7 0,-1-4-32,-1-6 0,-6-7 64,2 7 64,-5-1-32,4 8-32,-4 6-64,5 13 32,2 6 32,1 5 64,3-6-32,0 1 64,0-7-64,0 3 64,3-2-64,0-2-32,4-7 160,-4 5 32,0-5 0,1-5 32,-5-7 0,-2-8 32,0-7-64,-7-8 32,-3 1-192,-7-4-32,-2-2 0,-4 3 0,3 7 0,1 10 64,0 8-256,-2 10-32,4 8-448,5 5-192,2 6-1536,2 7-608,5 4-3711</inkml:trace>
  <inkml:trace contextRef="#ctx0" brushRef="#br0" timeOffset="137678.37">176 3177 13440,'4'3'5087,"2"-11"-2751,4 1-1376,-8 4 1344,13-2-704,0-4-192,2-2-608,6-1-192,0-3-352,-9 2-96,4-2 32,-9 0-32,4 1 0,-10-1-96,-3 0 32,-3 1-64,-10 0-32,-8 5 224,-6 6 96,4 6 256,0 2 96,3 13-192,0 6-128,2 5-128,8 2-64,6 1-96,8-3-64,2-3-64,14-14 32,6 5 32,2-5 0,-1-4-352,9-5-96,-10-3-832,3 0-384,-9-6-1152,3-3-544,-7 1-3775</inkml:trace>
  <inkml:trace contextRef="#ctx0" brushRef="#br0" timeOffset="138029.43">479 2963 14464,'-7'0'5343,"7"3"-2879,-6 5-1536,6-1 1408,0 3-640,0 12-192,0 3-512,6 7-160,-6 6-480,0-6-224,10-3-64,-10-6-352,6-3-128,4-3-1120,-4-2-448,1-3-1440,2-4-576,-9 7-2367</inkml:trace>
  <inkml:trace contextRef="#ctx0" brushRef="#br0" timeOffset="138238.87">488 2866 15872,'-6'-10'5983,"6"8"-3263,-3-2-3104,3 4 992,0 0-1568,3 0-480,10 4-4352,-4 1-1919,5 12 3135,-4 3 1696</inkml:trace>
  <inkml:trace contextRef="#ctx0" brushRef="#br0" timeOffset="194054.11">6884 2970 14080,'-2'-23'5279,"2"18"-2879,2-2-1664,-2 7 1344,8 7-576,-2-2-96,0 10-256,8 14 0,-1 2-640,-8 6 0,6 7 0,-2-9-128,5-7 32,2-1-256,-3-7-32,3-5 0,3 2 0,-2-9-64,-2-1-64,0 1 32,-2-5-32,2-9 0,-9-9 0,5-7 0,-5-18 0,0-2 0,5-3 0,-11 2 0,7 4 0,-7 11 0,5 4 0,-5 4 0,4 3 0,-4 9-704,0-4-256,0 12-1152,0 5-416,-4 2-2816,-1-2-1183</inkml:trace>
  <inkml:trace contextRef="#ctx0" brushRef="#br0" timeOffset="193576.37">6602 3037 13056,'-13'4'4831,"6"4"-2623,-2 17-1248,2-8 1408,2 10-576,-3 4-96,5-2-672,1-6-256,2 1-448,5-4-64,11 0-32,8-2-32,1-1-32,5-9-192,-2 1 32,5-6-160,6-8 32,1-3-96,-8 1 0,-6-16-96,-6-9 32,-11-12-64,-9 1 64,-23-9 96,-2 0 96,-5 15 64,-2 7 32,-14 5 0,7 20 64,7 5-448,5 10-224,8 14-1184,3 4-512,10 4-4063,12 0-2273,4-6 4096</inkml:trace>
  <inkml:trace contextRef="#ctx0" brushRef="#br0" timeOffset="149803.96">1158 2923 12928,'-7'0'4831,"7"0"-2623,-3 0-1024,3 0 1504,0 0-1184,0 0-416</inkml:trace>
  <inkml:trace contextRef="#ctx0" brushRef="#br0" timeOffset="149869.78">1175 2923 27263,'28'0'256,"4"0"-160,8 0-704,-14 0-256,3 3-1664,-2-1-704,2 1-3231</inkml:trace>
  <inkml:trace contextRef="#ctx0" brushRef="#br0" timeOffset="200693.36">7714 2994 7808,'-9'-9'2976,"11"3"-1600,-2 1-544,0 5 992,0 0-129,-2 0 65,-1 0-224,-5 11-96,-1 3-768,3 18 384,-4 6 192,3-1-224,4 1-96,3-12-352,6-3-32,4-3-320,2-3-128,6-2 64,4-7 32,1-1 64,0-2 0,-2-5-128,3-5-96,-5-7 0,1-8 32,0-7-32,-4-4-32,-3-3 96,-7-8 0,0 6-128,-1-3-32,-3 14 32,1 5 64,-3 25 0,0 15-96,0 12 32,4 14 96,0 1 96,-1-5 64,1 8 96,5-1-224,-9-2-128,3-4 256,-3-3 160,-3-3 32,-6-3 0,-2-6-160,-3-6-96,2-4-64,-1-9-96,-3-9 96,-4-5 0,-3-10-32,1-6-64,2-7 32,5-4-32,4 3 0,7 3 0,4 3-96,11 6 64,5 2-192,-3 0 0,-1 1-256,6 2-32,2-2-640,-2 5-288,-2 1-864,0 1-384,-2 2-2240,-5-1-991,2 0 1087</inkml:trace>
  <inkml:trace contextRef="#ctx0" brushRef="#br0" timeOffset="201399.47">8082 3280 13952,'0'-9'5279,"-10"9"-2879,3 9-1952,7-6 1248,-4 5-704,4 1-160,0 3-352,0 0-64,4 1-256,-1 2-96,6-3 32,-2-1-64,11-2 64,-10-4-640,9-2-256,-1-3-928,-3-3-416,-2-5-1568,-2 2-607,-3 0-577</inkml:trace>
  <inkml:trace contextRef="#ctx0" brushRef="#br0" timeOffset="202629.19">8631 3042 7552,'-14'-17'2816,"14"17"-1536,-2-8-96,2 5 1088,0 3-129,0 0 65,0 0-448,-3 0-192,-4 5-896,3 13 448,-2 3 256,0 10-192,0 6-32,2-7-288,4-2-96,4-2-352,2-6-160,4 0-96,6 1-32,4-9 0,1-4 64,-1-4-96,9-4-64,-3-4 0,-2 2-32,-1-12 0,-1-4 0,-2-14 0,-8-9 64,-5-2 32,-3-4 32,-1 11-160,-3 3-32,0 7 32,0 21 64,0 10-64,0 21 0,2 12 32,-2 5 0,10 4 64,-2 0 32,-3 1-128,2 7 32,-4-6 64,-3 0 96,-3-6 0,-9-3 64,1-4-64,-1-8 64,-5-10-128,-3-1-64,5-5 0,-8-9-32,1-10 0,-1-6 0,-1-10 0,1-6 0,7-3 0,9 4 0,5-2 0,4 3 0,5 5 0,9 4 0,4 4-448,-1 0-96,4 5-992,3 1-448,1 1-1760,-8 10-832,-3 2-2079</inkml:trace>
  <inkml:trace contextRef="#ctx0" brushRef="#br0" timeOffset="162641.37">3917 3015 9600,'-3'-9'3584,"-4"6"-1920,7 6-736,0-3 1151,0 0-543,0 3-160,0-3-544,7 0-96,-4-3-448,3 0 192,6-1 64,2 4-160,2 0-64,7-1-96,3-3 0,0 1-128,3 1-64,-9 2-96,-6 0-32,0 0-512,1 0-160,-6 0-320,1 0-64,-10 0-1120,0 2-383,-3 1-257,3 2-1504</inkml:trace>
  <inkml:trace contextRef="#ctx0" brushRef="#br0" timeOffset="162979.47">3935 3116 11904,'0'0'4480,"0"0"-2433,4 2-1407,6-2 1120,-1 0-672,5 0-160,6 4-416,5-2-160,4 2-192,1-4-128,2 2 0,1-2-256,-7 0-96,-4 0-960,1-2-352,0-2-4447</inkml:trace>
  <inkml:trace contextRef="#ctx0" brushRef="#br0" timeOffset="201645.81">8140 3161 14208,'-13'-8'5279,"13"8"-2879,-3-7-1728,3 2 1312,0 2-1056,0 3-320,0 0-1024,0 0-448,0 0-4800,10 0 3072,-6 0-2911</inkml:trace>
  <inkml:trace contextRef="#ctx0" brushRef="#br0" timeOffset="203365.22">9005 3332 16767,'-7'-7'6336,"7"7"-3456,4-1-2496,-4 1 1280,3-4-672,1 1-192,5 1-192,-4-1-64,2 3-288,0 0-32,-3-4 96,-4 4-128,3 0 64,-3 0-96,0 0 0,0 0-96,0 0 32,0 0-64,0 0-32,0 0-64,0 0 32,0 0 32,2-1 64,-2 1-32,0 0-32,0 0 32,0 0-32,0 0 0,0 0 0,0 0 0,0 0 0,0 0 0,0 0 0,0 0 0,0 0 0,0 0 0,0 0 0,0 0 0,0 0 0,-2 0 0,-1 0 0,-1 1 0,1 3 0,-1-1 0,-3 2 0,2 0 0,-4 5 0,9-2 0,-4 1 0,1-4 0,-1 2 0,1-2 0,3-2 0,-4 0 0,4-1 0,-2-2 0,2 0 0,2-5 0,5-3 0,0-1 0,-1-3 0,6 1 0,2-1 0,-1 4 0,-2-1 0,-2 3 0,-3 0 0,2 4 0,-3-4 0,2 6 0,-1 8 0,1 1 0,0 6 0,-2 7 0,-1 5 0,-1-2 0,5 5 0,-8 1 0,-8 3 0,1-2 0,7 0 0,-3-2 0,-6-1 0,2-10 0,-2 0 0,0-9 0,-5 5 0,8-10 0,-8 2 0,5-14 0,-2-1 0,4-9 0,5-10 0,2-1 0,2 1 0,5 2 0,4 2 0,2-1 0,-1 4 0,6 3-224,-4 0 0,0 2-544,-5 4-224,-5-1-736,9 3-352,-10 3-1440,-3 1-544,0 5-2303</inkml:trace>
  <inkml:trace contextRef="#ctx0" brushRef="#br0" timeOffset="204280.77">9161 3161 17407,'-11'-8'6496,"11"1"-3520,-2 7-2272,-1 0 1504,3 0-1184,0 0-384,0 0-768,0 0-352,0 0 256,0 0-1952,3 0-768,-3 7-4832</inkml:trace>
  <inkml:trace contextRef="#ctx0" brushRef="#br0" timeOffset="202013.83">8351 3295 14464,'4'0'5343,"-1"0"-2879,4 2-1664,-5 1 1312,5 4-736,0 3-160,-5 10-352,-2 3-96,0 1-416,-2-1-128,-5 1-32,-2 1-32,-1-2 0,0-3-320,0-3-64,0-5-1344,3-6-576,2-2-3008,-2-8-1311,-6-2 703</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07T03:18:02.741"/>
    </inkml:context>
    <inkml:brush xml:id="br0">
      <inkml:brushProperty name="width" value="0.05292" units="cm"/>
      <inkml:brushProperty name="height" value="0.05292" units="cm"/>
      <inkml:brushProperty name="color" value="#C55A11"/>
      <inkml:brushProperty name="ignorePressure" value="1"/>
    </inkml:brush>
  </inkml:definitions>
  <inkml:trace contextRef="#ctx0" brushRef="#br0">3082 228 7424,'-4'0'2816,"4"0"-1536,-3 0-160,3 0 1088,0 0-65,0 0 1,0 0-352,0 0-96,0 0-928,0 0 128,3 0 64,3 3-96,1-2-32,-2-1-320,6 5-160,2-5-192,8 0-64,-3 6-32,5-6 32,-2 0-288,-6-6-96,-3 6-480,1-5-224,-2 5-352,-3-1-32,-3-2-896,-2 1-288,2-2-1823,-5 4-2145,-5-6 2144</inkml:trace>
  <inkml:trace contextRef="#ctx0" brushRef="#br0" timeOffset="388">3326 1 12800,'0'0'4831,"3"4"-2623,-1 8-1152,4-7 1408,-1 6-576,-3 8-64,6 6-608,-5 4-192,0 1-608,2 0-96,-5-5 0,8 0 0,-4 2 64,-4-2-128,5-3 0,-2-1-224,-1-8-32,1 1-224,-3-7 0,0 2-768,0-5-224,0-4-1696,0-9-736</inkml:trace>
  <inkml:trace contextRef="#ctx0" brushRef="#br0" timeOffset="-1829.11">1317 4 10880,'-24'46'4128,"10"-6"-2241,-10 27-927,14-39 1184,-4 15-384,-4 16-64,0 15-480,1-5-128,1 9-608,8-2 64,5 2 32,9-10-192,2-14 32,2-2-256,1-8-32,2-4-128,5-3-96,2-7-640,1 0-256,0-12-1056,-2-5-352,5-7-3743,-3-1-2241</inkml:trace>
  <inkml:trace contextRef="#ctx0" brushRef="#br0" timeOffset="-1124">2756 33 8064,'0'-4'2976,"5"6"-1600,6 6-256,-3 0 1024,8 8-33,3 11 65,8 7-480,-3 3-256,3 14-800,2 14 32,-3 3 0,-4-1-96,-3 7 64,-8-4 64,-1 1 96,-10-4-128,0-8-96,-11-10-192,3-8 0,-2-4-96,-1-3 0,1-8-160,-1-6-32,1-3-544,6-9-160,-5-3-1280,6-5-512,3-3-3072,0-7-1247,-1-7 1311</inkml:trace>
  <inkml:trace contextRef="#ctx0" brushRef="#br0" timeOffset="11786.14">4056 207 8960,'-5'-20'3424,"5"15"-1856,0 5-480,0 0 1087,0 0-287,0 5 0,-5 3 0,2 9 64,-7-3-1056,3 17 64,-11 16 32,-9 7 0,-2 0 128,-1 1-320,-4 2-192,-1 0-256,-2 3-160,4 0-96,4-8 0,3-6-64,4-11-32,1-5-128,5-8 0,3-2-288,4-7-128,1-4-576,10-5-1920,6-5-64,3-7-3136,0-3-2367,3-3 3487</inkml:trace>
  <inkml:trace contextRef="#ctx0" brushRef="#br0" timeOffset="11246.58">3687 232 7680,'-8'-9'2880,"6"2"-1536,-4 6-384,6-2 992,0 1 63,0-1 129,0 3-640,0 0-256,3 9 64,5 3 0,8 4-320,5 14-128,4 7-160,4 9 32,6 4-224,2-7-32,-2-1-96,-3-5 0,-6 0-192,-1-3-128,-1-3-128,-1-2 32,0-6 32,-5-5 0,-5-4 64,0-3 32,-2-2-384,-5-2-128,0-2-32,1 0 32,-7-1-256,6-1-32,-6-2-768,-6-1-256,1-1-864,-3-2-288,4-3-2847</inkml:trace>
  <inkml:trace contextRef="#ctx0" brushRef="#br0" timeOffset="19263.59">6542 378 8192,'-5'0'3072,"5"0"-1664,0 0-384,0 0 1056,0 0-33,0 0 33,0 0-160,0 0-64,0 0-1024,0 0 0,0 0 64,0 0-320,9 0 160,6 0-160,-2 0-96,0 0-64,-1 0-32,3 0 0,1 0-192,3 0-128,-4 0 96,-6 0 32,3 0-160,-5 0 0,1 0-96,-3 0-64,0 0 96,1 0 64,-4 0-64,1 0-64,-1 0-32,-2 0 0,0 0-416,0 0-192,-2 0-416,-1 0-128,3 0-896,0 0-352,-2 0-2527,2-3-1153,0 6 1760</inkml:trace>
  <inkml:trace contextRef="#ctx0" brushRef="#br0" timeOffset="19713.38">6721 249 9728,'-5'-12'3584,"5"10"-1920,0-5-544,0 2 1279,0 5-447,0-1-64,0 1-736,0 0-256,0 4-512,0 1 384,0-1 192,0 5-64,0 4 0,0 7-192,0-4-128,0-2-64,2 6 0,1-5-128,-1 12-64,1-8-192,0 6-96,-1-4 64,1 6 0,0-10-32,-1 0 32,1-4-64,-1-1-32,1-3 32,-3 0 32,0-2-32,0-2 64,0-4-64,0-1-32,0 0 32,0 0-32,0 0-96,0-1 0,0-2-96,0-5-32,0 4-96,0-7-32,0 1-96,-3-5 32,1 2-64,-1-6 0,1-11-96,-1 2-64,0 1-128,1 2 0,2 4-448,0 9-160,0 3-1120,2 2-384,1 1-2943</inkml:trace>
  <inkml:trace contextRef="#ctx0" brushRef="#br0" timeOffset="18243.3">6122 299 10880,'-3'-5'4128,"3"5"-2241,0 0-991,3 2 1120,0 6 128,-1 5 224,6 8-672,8 12-224,6 8-864,4 2 128,9-8 32,3 7-192,0-4-96,-1-2-128,-3 9 0,-4-8-256,-4-3-128,-1-3 64,-1-6 32,-6 2-96,-2-8 32,-3-4-64,-4-3 0,-1-4-224,-3-1-64,1-5-448,-6-2-128,-6-9-928,4 1-416,-2-4-1056,-3-5-384,7-6-2175</inkml:trace>
  <inkml:trace contextRef="#ctx0" brushRef="#br0" timeOffset="18601.34">6473 240 13312,'-4'9'4927,"-7"-7"-2687,-5 12-1280,6 0 1408,-6 11-512,-4 13-128,-3 14-352,-1-2-128,-6 1-704,1 4-128,0-3 32,4 8-192,2-9-64,4-5-96,5-6 0,3-9-128,3-4-64,0-8-640,3-6-256,3-1-832,-1-6-352,3-6-1760,8-6-736,2-9-1407</inkml:trace>
  <inkml:trace contextRef="#ctx0" brushRef="#br0" timeOffset="-3227.36">2352 272 9472,'-16'-7'3584,"13"-1"-1920,1 8-544,2-1 1215,0 1-543,0 0-96,2 1 32,9 4 0,-3 5-928,6 14 32,7 12-32,5 11 0,10 4 0,-5-10-192,0 0-32,-3-6-192,5 2-64,-4 0-128,5-7-32,-9-5-96,-1-5-64,-6-1-64,-2-4-32,-7-3-224,-1-2-64,0-3-192,-3-1-64,1 1-288,-4-2-64,-2-1-672,0 1-288,-2-3-704,-1 0-288,-2-2-2847</inkml:trace>
  <inkml:trace contextRef="#ctx0" brushRef="#br0" timeOffset="-2851.38">2684 244 11776,'-5'-1'4480,"5"2"-2433,0 6-991,-3-5 1408,-2 5-416,-3 12-32,-3 10-480,2 17-192,-9 9-736,-11-2 128,-4-3 32,-1 1-256,12-1-128,-2-3-224,6-2-128,2-3 0,3-3 32,2-10-192,5-3 32,0-8-736,4-4-352,-1-2-992,3-12-448,5-9-2784,5-6-1151</inkml:trace>
  <inkml:trace contextRef="#ctx0" brushRef="#br0" timeOffset="14667.74">4579 256 9728,'-9'-3'3584,"9"1"-1920,-6-5-608,6 7 1215,0 0-415,0 0-128,0 0-480,6 3-160,3 1-608,4 5 64,3 8 96,2 2-64,3 2-32,-2 3-160,-2 1-64,4 0-192,0 0-32,-4-4-32,1 4-64,1-9-64,-6-2 32,-3-2-544,1-4-256,-5 0-544,-1-6-192,-2-2-1152,-3-5-480,0 0-2463</inkml:trace>
  <inkml:trace contextRef="#ctx0" brushRef="#br0" timeOffset="-5569.45">1379 286 11776,'-3'-3'4480,"3"3"-2433,3 3-1407,-1 1 1120,3 5-128,6 9 64,7 6-448,5 8-192,3 7-608,0 2 0,2-2 64,3-7-64,-1 3 0,-1 2-192,3-2 0,-2-2-160,4-1-64,-11 1-96,3-6-32,-3-5-288,-8-1-160,3-2-416,-12-10-192,1-2-384,-1-2-96,-1-13-1280,-2-1-608,-6-8-1951</inkml:trace>
  <inkml:trace contextRef="#ctx0" brushRef="#br0" timeOffset="-5237.33">1734 249 12032,'-13'2'4479,"9"3"-2431,-5 7-1248,5-1 1216,-5 14-384,0 13 0,-12 14-384,2-2-128,0 3-608,-7 1-32,2-1 32,-1 1-192,1-7-32,3 0-160,4-6-96,1-12-224,3 0-32,3-10-832,2 0-320,5-10-704,3-6-256,6-10-1952,1-7-863,-1-2 319</inkml:trace>
  <inkml:trace contextRef="#ctx0" brushRef="#br0" timeOffset="23031.42">6989 257 7808,'-8'-4'2880,"5"4"-1536,3-2-288,0 2 1056,0 0-449,0 0-159,3 0-32,3 2 96,1 7-864,3 8 384,11 6 128,0 4-224,7 2-32,-4 7-416,-1-5-160,0 5-160,0-7 0,0-5-128,-2-5-64,-6-2 0,4-4-32,-3-4-96,-10-2 0,3 1-576,-9-4-288,-4-2-704,-1 1-288,1-6-1376,-1-2-607,2-2-1281</inkml:trace>
  <inkml:trace contextRef="#ctx0" brushRef="#br0" timeOffset="15058.69">5078 269 8960,'3'-1'3328,"-1"-2"-1792,-2 0-384,0 3 1151,0 0-383,0 0 0,0 0-320,0-2-128,-2 2-800,-1-3 96,0 3 96,-5 0-128,1 3-32,-1 6-128,-3 5 32,-3 5-32,1 0 0,-6 2-160,3 0-96,1 0-32,-4 2 32,5-5-224,1-2-64,2 1 32,1-8 32,3 0-128,1-2 32,2-3 0,1 1 0,0 0-96,1-3 64,-2 0 32,2 1 0,2-3 0,0 0 0,0 0 0,0 0 0,0 0 0,0 0 0,0 0 0,0 0 0,0 0 0,0 0 64,0 0-32,0 0-32,0 0-64,0 0 32,0 4 32,0 5 64,0 0 32,0 3 96,0 0-32,0 4 0,0-3-96,0 4 32,0 0-64,0 7 64,0-3-64,0-2-32,0 0 32,0-2-32,2 0 0,-2-3 0,0-2-352,0-3-96,0 0-832,-2-2-288,0-2-1536,-3-1-640,-3 0-3391</inkml:trace>
  <inkml:trace contextRef="#ctx0" brushRef="#br0" timeOffset="23436.34">7443 279 9728,'5'-5'3680,"-5"5"-1984,8-5-704,-8 4 1183,5-2-319,-5 3 32,0 0-576,0 0-160,3 0-672,-3 0 128,0 0 64,0 0-224,0 0-32,0 0-96,0 0 32,0 0-192,0 0-32,0 0-64,0 0 32,0 0-64,0 0 64,0 0 0,0 0 96,0 0-32,-3 0 0,-2 0-32,-3 0 64,0 3-32,-2-2 64,-6 4-64,6 4 64,-2 2-64,-1 3 64,0 2 0,-3 2 32,4 6 0,-6 1 0,4 0-64,-1 0-32,0 1-96,2-7-64,0-4 32,5-2 32,3-1-32,-3-3-32,3-2 32,5-2 32,-3-1-32,3-4-32,0 0-64,0 0 32,0 0 32,0-1 64,0-2-96,0 3 0,0 0 32,0 0 0,0-5-96,0 5 64,0 0 32,0 0 64,0 0-32,0 0 64,0 0-128,0-3 0,0 2 32,0 1 0,0 0 0,0 0 0,0 0 64,0 0 32,0 0-128,3 7 96,-3 2 32,0 0 32,2 0 0,-2 3-64,3 4 32,2 5-64,-2 4-32,-1 0 32,1 0-32,0 2 0,-1 0 0,-2-3 0,0 1 0,0-4 0,0-5 0,0-7 0,0 3 0,0-5-576,0-5-256,0-7-1824,0-5-832</inkml:trace>
  <inkml:trace contextRef="#ctx0" brushRef="#br0" timeOffset="-10943.71">244 643 7808,'8'-4'2976,"-3"-1"-1600,3-11-256,-8 11 1024,4-8-385,-4-6-159,-3-3-352,-3-4-128,-7-2-640,-6 6 288,1 4 96,-7 0 32,4 12 96,-11 11-352,2 14-64,4 6-256,1 2-64,1 3 0,11 4 64,0 6-160,13-1-96,8-5-32,8 1-32,7-8 0,0-6 64,-5-8 32,7-6 32,6-11-64,-4-3-64,-1-10 32,-4-5 32,2-6-96,-11 1-64,-1-5-96,1-15-32,-8 2-32,1 3 64,-4 11 256,1 10 128,-3 14 32,0 20 96,0 15 128,5-1 96,0 10-224,3 4-32,3 6-160,6-2-96,1 0-224,3-7-128,5-6-1152,-6-9-544,1-9-4000,3-12-1663,-11-4 2271</inkml:trace>
  <inkml:trace contextRef="#ctx0" brushRef="#br0" timeOffset="13362.93">4364 554 8064,'-3'-4'2976,"3"1"-1600,0-2-192,0 5 1088,-3-3-129,1 3 1,-4 3-416,1 2-128,3 4-896,-9-3 96,8 2 64,-2-2-416,0 2-64,5-4-64,5 1 32,3-1-160,-3-4-64,3 0-64,5-1 32,-4-4-64,1-2 64,-6-5-64,5 2 64,-9-5-64,0 1 64,-9 3 0,5-3 32,-6 7 64,-1 3 32,-2 6-96,-3 4-32,0 3-32,4 9 32,2-8-128,7 4-64,6-4 64,2 0 0,7-5-128,1 2 32,0-2 64,0-1 96,0-8-160,-4-1 32,1-4 96,-6 2 128,-4-2-96,0-4-32,0 1 64,-7-2 32,-6 2 32,-3 11 64,3-5-32,-4 6 64,4 9-64,0 1 0,0 4-96,7-1 32,6-1-128,11-3-64,-3 0 64,5-3 64,4-2-160,-4 2 32,0-6 32,3-4 32,-3-1 32,-6-4 0,2 0 0,-9-7 64,0 1-32,-9-2 64,5-4 0,-9 3 32,-1 2 128,1 7 96,0 9-192,0 4-32,4 8-128,1 4-96,8 5 128,5-6 32,-2 1-224,6-2-64,-1-2-288,5 1-160,-2-6-992,-4 2-448,1-6-2400,5-3-1023,-7-7-225</inkml:trace>
  <inkml:trace contextRef="#ctx0" brushRef="#br0" timeOffset="-4637.94">2034 550 9728,'0'-8'3584,"0"5"-1920,0 3-672,0 0 1119,0 0-415,0 0-128,0 3-448,0 0-224,0 3-512,0 2 32,0-1 96,0-1-128,0-2 32,0 1-192,0-2-64,0 1 64,0-4 64,5-1-64,-2-5-64,-1-3-64,-2 0-96,-2 0 32,-6-3-32,3 2 0,-9 0 64,7 2-32,-5 5 64,1 3-64,3 3 64,-2 5 0,7 2 32,-2 3 0,5-2 64,5 1-96,8-4 0,1 0-32,-3-4 32,8 1-64,-1-1 64,1-1-64,-5-3-32,-1-4 32,-2-4 32,-6-1-32,-8-2 64,-5-3 0,-2-2 32,-7 2-64,-4 2 32,0 5 0,2 7 96,2 6-96,4 3 0,0 3-32,5-2 32,8 4-64,0-2-32,8-1-64,5-2 32,0-1 32,-1-2 0,6-4-96,1-2 64,-3 0-32,-3 2-64,-5-4 96,-2-2 64,-6-3-64,-2-5 0,-5 1 96,-6 0 32,-8 3 96,2 4 96,6 4-128,-4 7-32,4 2-64,5 3 32,3-3-288,5 0-32,8 0 192,2-2 160,4 0-128,-3-2 0,2-3-160,6-2 32,-3 0-96,-3-2 64,-5-1 96,-7 1 96,-2-8 0,-5 0 64,-7-5-64,-5 2 64,-1 1-64,6 3 64,2 4 64,-3 5 128,4 3-192,7 3-64,-2 5-192,10-3 32,3 1-224,5-1-32,-2-2-1248,6-2-544,-1 1-2688,2-7-1119,3-7 447</inkml:trace>
  <inkml:trace contextRef="#ctx0" brushRef="#br0" timeOffset="17100.23">5482 554 9728,'0'5'3680,"0"-10"-1984,0 5-864,6 0 1151,-1 0-351,8-4-64,1 4-768,11-3-320,-2 1-288,4-1-160,5 3 64,-6 0-64,-4 0-32,-1 0-64,-2 3-32,-6-1-384,0-2-160,-1 0-576,-4 0-192,-3 0-608,3-2-159,-8-1-2433</inkml:trace>
  <inkml:trace contextRef="#ctx0" brushRef="#br0" timeOffset="17385.47">5457 634 12544,'0'0'4735,"2"0"-2559,11 0-1696,-3-3 1088,9 2-736,-1-4-224,2 5-288,9-4-160,5 4-64,-4-3-96,4 3 32,-11 0-192,3 0-32,-8-2-704,-3 2-192,-2 0-512,-8 0-192,3 2-543,-8 1-129,-8-3-1760</inkml:trace>
  <inkml:trace contextRef="#ctx0" brushRef="#br0" timeOffset="17610.87">5534 701 10880,'-2'4'4032,"6"-4"-2177,5 3-831,-2-3 1280,4 0-992,4 0-352,2 0-576,7 0-192,2 0-128,-1 0-480,1 0-128,-2 0-2592,4 0-1215,-5 0-801</inkml:trace>
  <inkml:trace contextRef="#ctx0" brushRef="#br0" timeOffset="-9817.49">726 584 10496,'-8'-3'3936,"0"3"-2112,6 0-705,2 0 1217,0 0-480,0 0 320,10 0-768,6 0-768,2 0-160,2-5-128,4 4-192,2-2-32,1-1-128,2 2-96,-3-1 128,-2 3 32,-4 0 0,-4 0-64,-1 0-320,-2 0-128,-3 0-416,-2 0-160,-3-1-448,-3-2-192,-4 0-864,-1 3-415,-5 0-2145</inkml:trace>
  <inkml:trace contextRef="#ctx0" brushRef="#br0" timeOffset="-9486.38">755 662 12672,'0'2'4735,"0"2"-2559,2-4-1280,4 0 1312,0 0-672,5 0-64,5 0-448,-3 0-160,6-6-480,2 4-160,3 2-32,0-5-96,-2 5 0,-4 0-192,1 5 0,2-5-736,-4 2-352,6 0-1472,-4 1-640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04T21:07:11.144"/>
    </inkml:context>
    <inkml:brush xml:id="br0">
      <inkml:brushProperty name="width" value="0.05292" units="cm"/>
      <inkml:brushProperty name="height" value="0.05292" units="cm"/>
      <inkml:brushProperty name="color" value="#C55A11"/>
      <inkml:brushProperty name="ignorePressure" value="1"/>
    </inkml:brush>
  </inkml:definitions>
  <inkml:trace contextRef="#ctx0" brushRef="#br0">4833 43 8832,'0'-4'3328,"4"4"-1792,-8 0-1152,3 4 768,1 4-192,0 7 63,1 5-287,3 0-64,0 2-384,-1 5 32,1-1 32,0 7-128,-2-7-64,2-3-64,0-3-96,-1-6-416,1-2-192,-4-4-1088,0-3-511,0-5-2529</inkml:trace>
  <inkml:trace contextRef="#ctx0" brushRef="#br0" timeOffset="261.01">4550 39 10880,'-14'-4'4032,"18"8"-2177,6-4-1311,-4 0 1056,8 4-256,11-4 0,5 0-256,10-4-128,0 0-512,4-3-128,8-1-96,-1 0-256,0 0-128,3 5-1056,-9 3-384,-4 0-896,-9 3-287,-9 5-2433</inkml:trace>
  <inkml:trace contextRef="#ctx0" brushRef="#br0" timeOffset="3106.88">6616 28 12032,'4'0'4479,"1"15"-2431,13 23-1408,-7-21 1120,9 5-480,8 17-32,6 28-288,-3 8-64,-10-16-480,-5-13 96,-5 9 128,-7 29-64,-15-2-32,-9-6-160,-8-2 0,1-15-288,4-13-128,4-8-1216,0-10-448,1-9-3712,11-13-1599,17-6 1439</inkml:trace>
  <inkml:trace contextRef="#ctx0" brushRef="#br0">650 144 12800,'0'-23'4735,"7"11"-2559,3-3-1344,-4 7 1344,1-5-800,10 1-192,10-3-448,-4 7-64,-2 1-384,-2 7-32,-3 7 64,-2 4 0,-10 9 128,-8 2 64,-13 5 64,-2 5-128,-5 3 64,4-1-96,7-4 0,-1-4-224,1-5-64,13-5-64,0-2 32,16-2-64,4-7-32,8-5-672,2 0-352,-4-5-1120,1 2-384,-1 0-3328,1 1-1407</inkml:trace>
  <inkml:trace contextRef="#ctx0" brushRef="#br0" timeOffset="959.81">5392 101 9984,'-2'-15'3776,"-2"19"-2048,0 7-1376,2 1 831,-2 3 129,-7 16 160,2 24-256,-6 14 0,-2 12-704,-3-8 0,6-7 0,7-1-256,7-6-64,3 6-128,12-18 32,-5-2-352,10-14-64,5-3-1056,5-20-448,4-4-2144,1-4-895,6-8 351</inkml:trace>
  <inkml:trace contextRef="#ctx0" brushRef="#br0">476 91 14336,'-13'27'5343,"2"3"-2879,2 32-1536,-9-27 1472,-1-2-896,-15 15-192,4 9-672,-3 3-224,2 1-256,8-1 32,4 0 96,-2-13-224,5-8-32,2-9-448,7-7-224,-2-5-864,2-3-320,4-3-1312,3-9-480,0-8-2527</inkml:trace>
  <inkml:trace contextRef="#ctx0" brushRef="#br0" timeOffset="1981.02">5954 499 11776,'-13'0'4480,"6"16"-2433,1 3-1823,2-12 992,4 5-704,4 3-128,2 0-160,5 2-64,2-10-96,4 5-64,5-12 32,-5 0-32,-2-8 0,0-3 0,-5-6 64,-2-2-96,-8 0 0,-11 0 32,-7 0 64,-1 3 320,-2 5 128,3 8-160,1 6-64,8 8-160,1 5-96,5 3-864,6 0-384,6 0-1952,6-2-735</inkml:trace>
  <inkml:trace contextRef="#ctx0" brushRef="#br0" timeOffset="2343.02">6113 113 12544,'4'7'4639,"12"17"-2495,4-9-1568,-10 0 1088,12 17-288,8 10-32,-6-3-256,-3-4-32,8 15-608,10 15-128,2-11-64,-3-7-128,-4-4-96,-2-5-96,-5-12 32,-4-6-1088,-1 7-480,-8-20-864,-5 6-320,-2-9-1247,-7 2-545,-7-6 384</inkml:trace>
  <inkml:trace contextRef="#ctx0" brushRef="#br0" timeOffset="2582.3">6477 178 11392,'-18'-27'4224,"18"27"-2305,-7 8-1055,3-8 1280,1 8-256,-1 3 0,-3 37-576,-14 35-160,-5-1-672,-6-12 128,-2 3 128,3-7-320,5-9-64,1 2-224,5-17-96,9-4-1152,2-9-512,4-11-1728,10-14-736,1-8-2271</inkml:trace>
  <inkml:trace contextRef="#ctx0" brushRef="#br0">21 507 10368,'-13'16'3936,"9"-14"-2112,1 2-577,3-4 1281,0 0-480,0-6-160,0-6-448,3-6-160,1-3-736,3-3 96,2-6 32,2-11-224,1-10-96,2 3-192,0-3-64,-1 8-96,1 7-32,0 12-32,2 14 0,0 17 64,1 26 64,7 14 32,-5 1 32,9 11 64,-9 1 96,8 3-64,7-5-64,-4 0 64,-7-5 0,0-8-32,1-13-32,3-4-96,3-11-64,4-8-256,-4-9-96,-4-9-384,-6-6-96,4-5-608,-8-5-288,-2-5-832,-5-8-384,-2 6-3007</inkml:trace>
  <inkml:trace contextRef="#ctx0" brushRef="#br0" timeOffset="165223">2822 201 9088,'-21'-19'3424,"17"15"-1856,1 0-768,3 4 1055</inkml:trace>
  <inkml:trace contextRef="#ctx0" brushRef="#br0" timeOffset="165367.23">2801 182 18879,'10'11'1632,"5"2"-864,0 2-288,2 1-96,1 3-32,3 0 32,3 4-192,-1-4-128,2-4-32,-2 0-32,-1-2-160,-6-6 32,-2 1-864,-1 0-352,-2 0-672,-4-1-255,-4-3-2529,1 8-1312</inkml:trace>
  <inkml:trace contextRef="#ctx0" brushRef="#br0" timeOffset="165536.77">3332 216 10368,'11'-15'3936,"-11"3"-2112,-9 12-1409,9 0 897,0 0-384,-6 8-64,-4 1 0,-4-1 64,-2 3-480,-6 8 224,-1 4 96,-2-1-32,8 2 0,0-5-256,4 2-128,3-7-192,-1-2-64,4 0-32,1-5-64,1 2 32,3-6 32,-2 1 32,1 3 96,3-7 96,0 0 160,0 0-128,0 0 0,-4 0-64,4 0 64,0 0-32,-4 0 64,4 8-128,-2-4-64,-2-4-64,0 9-96,-1-3 96,-3 15 0,5-3 32,-1 13 64,1 4-32,-1 4 0,4-4-96,0-5 32,0-3-64,4-1-32,-1-9 32,1 10-32,-1-8-96,1 0 0,-4-4-928,0-3-384,0-5-1440,0-7-672,-7 4-3295</inkml:trace>
  <inkml:trace contextRef="#ctx0" brushRef="#br0" timeOffset="1424.91">5503 201 11264,'0'-4'4224,"3"4"-2305,10 17-1247,-13-17 1056,14 26-160,10 13 96,11 16-576,3 6-256,3-4-480,-7-6-224,1-1-96,-2-3-128,-4-9 64,-10 0 32,-2-2 0,-3-13-992,1 0-384,-5-11-704,-4-5-256,0-7-2463</inkml:trace>
  <inkml:trace contextRef="#ctx0" brushRef="#br0" timeOffset="1666.11">5791 178 11648,'-11'7'4288,"4"14"-2305,-7 32-1183,5-25 1216,-5 19-448,-4 10-64,-9 4-480,0-2-160,2-10-512,5 2-128,-1-8-96,5 2-64,5-9-64,0-10-480,4-6-160,7-13-3072,0-7-3103</inkml:trace>
  <inkml:trace contextRef="#ctx0" brushRef="#br0" timeOffset="160973.53">1988 201 9856,'0'0'3680,"0"0"-1984,0 0-1984,15 9 1887,4 2-351,2 5-160,10 6-192,7 5-512,-1 4-160,1-1-96,0 2-64,-7 3-64,-4-7-64,-7-5 32,-6-8-32,1 0 0,-6-3-800,-2-5-352,-3-7-1439,-2-3-545,-8-9-1088</inkml:trace>
  <inkml:trace contextRef="#ctx0" brushRef="#br0" timeOffset="161257.79">2527 206 10368,'3'-9'3936,"-3"1"-2112,0 12-1345,0-4 1569,-10 8-512,-5 1-384,1 2-256,2 5-544,-1 6 64,-2 1 96,2 4-256,2-4-64,2-2 0,1-3 32,1-2-96,0-1-96,0-3 64,3-1 0,1-3 32,-1 1 0,4-3-64,0 3 32,0-7-64,0 8-32,0-3 160,0-1 32,0 3 0,0-1 32,0 0 0,0 8 96,0 2-32,0 9 64,0-1-64,0 7 0,0-7-160,4-3-32,-4-2-32,3-4 32,-3 0-64,0-5-32,0-1 32,0 0 32,0-3-96,0 0 0,0-4-832,0-1-352,-7-3-1440,2 0-640,-3 4-3103</inkml:trace>
  <inkml:trace contextRef="#ctx0" brushRef="#br0" timeOffset="-24787.55">4687 526 8448,'7'-27'3168,"-7"8"-1728,-7-9-832,0 9 928,-3-1-65,-7 2 161,-7-2-256,-1 5-64,-2 4-736,-3 11 224,-8 7 160,-1 16-320,5 11-96,7 14-128,7-2-32,6-8-128,9-2-96,5-2 0,9-4-32,12-3-64,2-2 32,11-13-128,4-5 0,3-3 32,0-4 64,1-11-32,-5 5-32,-6-9 32,-7-12-32,-11 1 0,-2-13 0,-8 11 0,1 1 64,-4 8-32,0 19-32,-4 12 160,1 14 128,3 1 32,3 1 64,8 11-192,2-1-128,1 1-192,0-4-64,3-5-1248,8-7-480,1-10-4672</inkml:trace>
  <inkml:trace contextRef="#ctx0" brushRef="#br0" timeOffset="3946.93">7332 564 11136,'4'-30'4128,"-4"15"-2241,0-9-991,-4 9 1120,-3-4-352,-2 0-96,-5-1-480,-4 1-192,-6 3-512,3 4 32,-2 5 32,-4 14-32,-3 9 64,-2 18 32,4 13 64,4 0-192,7-10-64,10 7-160,11-9-128,6-2 0,7 2 32,11-7 32,-1-13 32,8-11-160,2-4 32,0-4 0,-2-7 0,0-2 0,-8-10 0,-7-15-96,-6-12 64,-10-8 32,-4 0 0,-4 11 0,4 12 64,4 32 96,1 26 0,10 16 64,-1 8-128,0-10 0,-1 3-32,8 2-64,6 0-64,3 0 32,-1-10-1376,2-9-640,-8-12-3904,11-3-1727,-10-20 1983</inkml:trace>
  <inkml:trace contextRef="#ctx0" brushRef="#br0">1133 424 10624,'-16'7'3936,"12"-7"-2112,1 0-577,3 0 1281,0 0-256,0 0-64,7-4-640,6 1-224,6 0-768,9 0-224,4 1 0,3-1-160,-5-1-32,0 1-64,-3 0-96,-1 3-320,1 0-128,0 0-640,-4 0-224,-2-6-1024,-6 6-352,-4 0-2751,-8 6-2241,-3 0 2976</inkml:trace>
  <inkml:trace contextRef="#ctx0" brushRef="#br0" timeOffset="164322.1">2676 545 8576,'6'0'3232,"-12"0"-1728,3 0-1248,3 0 768,0 0-576,0 0-64,3 0-128,7-4 64,-3 0-160,0 0 32,0 1 31,0-4 97,-3-5 128,-4-4 32,0 3 0,-4 3-96,-6-3-64,-1 6-128,-6 3 32,0 4 288,4 9 160,-1 3-352,3 1-96,1 8-160,4-1 32,6-6-64,2 2-32,5-5 32,4 0-32,3-5 0,3-2 0,-4-4 0,4-10 0,-6-1 0,-4 0 64,-4-5-32,-6 2 64,-4-2-64,-8 4-32,-1 8 32,2 4-32,1 4 0,-1 8 0,3-1-448,4 4-160,5 5-1536,11-5-575,5 2-2369</inkml:trace>
  <inkml:trace contextRef="#ctx0" brushRef="#br0">1143 552 9216,'-13'0'3424,"13"-3"-1856,0 3-768,0 0 991,0 0-127,0 0 64,0 0-480,0 0-192,3 0-608,7 0 288,3 0 128,8-2-256,6-3-32,3 4-192,0-3-64,0-3-128,-4 6-32,5-6-96,-5 7-64,-3-5 32,1 5-32,-8 0-448,2 0-160,-2 0-480,-9 0-192,2 0-1216,-9 0-544</inkml:trace>
  <inkml:trace contextRef="#ctx0" brushRef="#br0" timeOffset="167070.01">3558 526 10112,'0'0'3776,"0"0"-2048,7 0-897,0 0 1153,8 0-576,0 0-64,9 0-448,10 0-96,4 0-448,3-3 0,0 3 0,-2 0-192,-8 7-32,-8-7-128,-2 0-32,-4 0-832,-4 0-352,0-7-1792,6 7-703</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04T20:44:16.481"/>
    </inkml:context>
    <inkml:brush xml:id="br0">
      <inkml:brushProperty name="width" value="0.05292" units="cm"/>
      <inkml:brushProperty name="height" value="0.05292" units="cm"/>
      <inkml:brushProperty name="ignorePressure" value="1"/>
    </inkml:brush>
    <inkml:brush xml:id="br1">
      <inkml:brushProperty name="width" value="0.05292" units="cm"/>
      <inkml:brushProperty name="height" value="0.05292" units="cm"/>
      <inkml:brushProperty name="color" value="#3165BB"/>
      <inkml:brushProperty name="ignorePressure" value="1"/>
    </inkml:brush>
    <inkml:brush xml:id="br2">
      <inkml:brushProperty name="width" value="0.05292" units="cm"/>
      <inkml:brushProperty name="height" value="0.05292" units="cm"/>
      <inkml:brushProperty name="color" value="#5ADE00"/>
      <inkml:brushProperty name="ignorePressure" value="1"/>
    </inkml:brush>
    <inkml:brush xml:id="br3">
      <inkml:brushProperty name="width" value="0.05292" units="cm"/>
      <inkml:brushProperty name="height" value="0.05292" units="cm"/>
      <inkml:brushProperty name="color" value="#ED1C24"/>
      <inkml:brushProperty name="ignorePressure" value="1"/>
    </inkml:brush>
  </inkml:definitions>
  <inkml:trace contextRef="#ctx0" brushRef="#br0">231 1 9728,'2'0'3680,"-4"27"-1984,-17 64-512,2-7 1247,-7 46-927,-14 66-288,-8 60-544,5 39-96,13-4-352,10 5 64,21-44 64,6-29-64,10-32 0,7-23-32,7-26 64,0-42-224,0-16-64,0-19-672,-8-8-288,2-22-1504,-3-16-672,-4-15-2591</inkml:trace>
  <inkml:trace contextRef="#ctx0" brushRef="#br0">6967 25 9728,'2'0'3680,"-4"28"-1984,-23 62-512,5-4 1247,-14 44-927,-13 64-288,-14 63-544,9 38-96,14-3-352,15 2 64,26-40 64,10-31-64,12-33 0,9-22-32,6-26 64,5-41-224,-2-17-64,-1-19-672,-9-8-288,2-23-1504,-5-15-672,-3-15-2591</inkml:trace>
  <inkml:trace contextRef="#ctx0" brushRef="#br0">1190 3051 9728,'-3'0'3680,"6"-26"-1984,21-66-512,-3 8 1247,13-47-927,13-64-288,14-61-544,-9-39-96,-14 4-352,-15-5 64,-27 43 64,-10 31-64,-9 31 0,-11 22-32,-7 28 64,-3 41-224,-1 16-64,4 19-672,7 8-288,0 21-1504,3 17-672,5 15-2591</inkml:trace>
  <inkml:trace contextRef="#ctx0" brushRef="#br0">6140 3058 9728,'-4'0'3680,"8"-26"-1984,20-66-512,-3 8 1247,13-47-927,14-64-288,13-62-544,-11-37-96,-12 2-352,-15-2 64,-26 40 64,-10 32-64,-12 32 0,-7 20-32,-10 29 64,-2 41-224,-1 16-64,5 19-672,6 8-288,0 21-1504,3 17-672,4 15-2591</inkml:trace>
  <inkml:trace contextRef="#ctx0" brushRef="#br1" timeOffset="-175057.33">7280 78 10496,'-3'-6'3936,"3"6"-2112,0 0-1217,0 0 1025,0 0-768,0 0-160,3 0-224,4-7 0,0 7-256,1-8 64,3 6 128,0 2-96,1-8 0,-4 8-128,3 0-32,-3 0-96,-4 0-64,3 0 32,-5 0-32,-2 8 256,0-6 224,0 13-160,-2-5-96,-1 7-64,-2 0 32,-1-3-32,1 4 64,-2-2-64,3 1 0,-3 0-96,6-6 32,-3 2-128,2-2-64,-2 0 64,4 1 0,0-8 32,0 3 0,0 0 0,4-1 0,2-3 64,2 5 96,0-1-64,0 0-64,-1 2-96,2-3-32,0-1 128,-4 2 32,0-7-96,-2 3 32,-6 1 192,-2 4 128,0 0-96,-1-1-64,1 5 0,-3 0-32,-1 6 0,4-4 0,-3-1-160,1 1 32,2-1 0,-1-2 64,1-1-32,-1 0-32,4-3-64,-1 0 32,0 0-32,3 0 0,0 1 64,0-3 64,0 2-32,0 0 64,3 6-128,0-2 0,-1-4 32,1 4 0,5-6 0,-4 7 0,2-6 0,-2 2-96,3 1 0,1 1 128,-3-2 32,1 2 0,-6-4-64,5 5 96,-5 3-64,-5-1-32,5 1 96,-6 1 0,1 1 32,2-2 0,-2-5-64,-2 2 32,3 0-128,-2-2 0,-3 2 32,9-4 64,-6 0-32,6 0-32,0-1 32,0 1-32,0 0 0,0 0 0,0 0-96,6-1 64,-6 1 32,5 0 0,-1 0 0,2-1 64,-2 3-96,3-4 0,-2 2 32,-2 0 0,-3 1-96,5-2 0,-5 0 64,0 2 64,-5-1 0,-3 0 64,1 2-64,-3-1 64,1 2-128,-2 3 0,-3 1 32,5 1 0,-3-6 0,4 1 64,-5 2-96,9-4 0,-4 7 32,3-4 0,-2 3 0,3-1 0,4 1 0,0-1 64,0 1-32,-7-1-32,7 1 32,0-1 32,0-2-32,0-1-32,0-3 32,7-1-32,-7 1 0,0 0 0,4-3-96,3-1 64,6 1 32,-2 0 0,0-4 0,-3 0 0,3 0 0,3 0 64,-9 0-32,6 3-32,-6-3 32,-1 0-32,2 0-96,-2 0 64,3 0 32,-7 0 64,5 0-96,-2 0 0,-3 0 32,5 0 64,-5 0-32,6 0-32,-1 0-64,0 0 32,4 0 32,1 0 0,1 0 0,0 0 0,0 0 0,0 0 0,0 0 0,1 0 64,-1 0-96,0 0 0,2 0 32,-3 0 64,2 0-32,0 0 64,-2 0-64,-2 0-32,3 0 96,-1 0-64,1 6-32,2-6 32,-5 0-32,0 0 0,0 0 0,-1 0 0,2 0 64,-3 0-96,-1 0 0,1 0 32,2 0 64,0 0-32,1 0-32,-1 0 32,1 0-32,-1 0 0,-2 0 0,4 0 0,-6 0 0,6 0 0,-4 0 64,0 0-96,2 0 0,-1 0 32,-2 0 64,-1 0-32,4 0-32,-6 0 32,0 0-32,1 0 0,0 0 0,0 0 0,-1 0 64,9 0-32,0 0-32,1 0 32,-1 0-32,-1 0 0,2 0 0,-4 0 64,0 0-96,-3 0 0,1 0 96,-1 0 32,1 0-32,2 0-64,-3 0-64,1 11-32,-4-11-32,4 0 96,1 0 0,1 7 96,0-7 32,-3 0-32,-1 10-64,3-10 32,-5 8 32,0-8-96,2 0-64,-1 0 64,2 6 64,-2-6-64,-3 3 0,2-3 32,-2 3 64,-2 1 32,2 3 32,-3 6 0,1-2 64,-1 0-96,-4-2-64,3 1 0,-3 1-32,3-2 0,-1-2 0,2 1 0,-2-5 64,-2 4-32,-1 4-32,0-5 32,0 1-32,-1 0 64,4-3 32,0 6-128,-1-4 32,3 1 0,1-7-96,2 7 64,0-3 32,2-1 0,1 1 0,0-4 64,0 7-96,-1-5 0,1 2 32,0 0 0,-1-4 0,4 3 64,-3 4-96,-1 0 0,1-1 32,0 1 64,-1 0-32,3 0-32,-5 0-64,0 3 32,0 0 96,0 1 32,0 0-128,0-2 32,0 1 0,0-2 64,0 3-96,0-6-64,0 6 64,-5-4 0,3-2 32,-1 7 64,0-5 32,1 0 32,-1-4 0,-5 1 0,5-2-64,-2 2-64,-1-1 32,1 1-32,2-1 0,-1 5 64,3-1-32,-5-2-32,1 2 32,-1 4 32,-2 0-32,0 0-32,-1 2 96,2 3 0,-1-5-32,-2 3 32,3-5 0,-2 2 96,3 0-96,2-1 0,-4-4-32,4 1-64,-1 0 32,-2 0-32,3 0 0,-2-1 0,1 1 0,0 5 64,-1-4-32,-1 3 64,1-1-64,0 1 64,-2 4-64,3-3-32,-2-1 32,1-1-32,4 0 0,0 1 0,-2-2-96,4 5 0,0-7 64,0 4 64,0-3 0,0 1 64,0-3-64,0-1-32,0 2 32,0-2-32,0 2 0,0 4 0,0-4-96,0 2 64,0-1 32,-2-5 0,-1 1 64,-3 6 32,2-4-32,-2-2 32,0 3-64,1 0-32,-1 0 96,1 2 64,1-1-128,0 2-32,-2-1 0,1 6 64,-3 2-96,0-7 0,-2 4-32,1 4 0,-4-1 64,2 0 0,1-4 0,0 5 64,1-2 32,3-5 32,1 3-64,-1-5-64,0 2 32,4 2-32,2-2 0,0-4 0,0 4-96,0 2 0,-4-3 64,4 1 64,-1-2 0,-2 6-32,-2-3 32,-2 3-32,3-2 0,-2 2 64,1-6-96,-2-2 0,2 0 32,-3-1 0,-3 5 0,3-3 0,-1 1 0,1 1 0,3 0 0,-1 1 64,1 0-96,0-1-64,1 0 128,4 1 32,-5-2-96,3 5-32,-5-1 96,6 1 96,-2-3-96,0 0-32,0 1 0,-2 7 64,0-3-96,2 2 0,-1-2 32,1 2 64,2-2-96,-3 2 0,4-1 32,0 0 0,0 3-96,0-2 64,4-2 32,-4-1 0,1-2 0,2 1 64,1-3-32,-1-4-32,-2-1 32,3 0-32,1 2-96,-5-5 64,0 1 32,0-2 64,0 2-32,0-1-32,0 1 32,0-4 32,0 0-32,0 0-32,0 3-320,0-3-128,0 0-992,0 0-384,9-14-13311,6-6 7679</inkml:trace>
  <inkml:trace contextRef="#ctx0" brushRef="#br0">2667 66 9728,'4'0'3680,"-8"27"-1984,-19 64-512,2-7 1247,-13 47-927,-14 64-288,-13 61-544,11 39-96,12-4-352,15 5 64,26-43 64,10-31-64,12-31 0,7-22-32,10-28 64,2-41-224,0-16-64,-3-19-672,-7-8-288,1-21-1504,-5-17-672,-3-15-2591</inkml:trace>
  <inkml:trace contextRef="#ctx0" brushRef="#br0">8002 3108 9728,'-4'0'3680,"8"-27"-1984,19-66-512,-1 9 1247,12-46-927,13-65-288,14-60-544,-11-41-96,-12 4-352,-15-2 64,-25 40 64,-12 32-64,-10 32 0,-9 21-32,-9 27 64,-1 42-224,-2 15-64,4 20-672,7 8-288,-1 23-1504,5 14-672,3 16-2591</inkml:trace>
  <inkml:trace contextRef="#ctx0" brushRef="#br2" timeOffset="4566.24">2990 635 8064,'-38'5'2976,"34"-5"-1600,-3 4-704,7-4 896,7 0-352,4 0-65,28 7-159,7-7-64,11 0-512,5 0 160,-6-3 160,-1-1-256,-1 0-32,-5 3-192,-3-3-96,-4 4 64,-11 0 0,-5 0-32,-6 0 32,-5 0 0,-2 0 32,-7 0 64,-2 0 32,-1 0-160,1 0-64,-4 0-64,0 0-64,0 0 160,0 0 32,0-4 0,-4 1-32,1-4-96,-1-7-64,-2-6 32,-3-8 32,1-4-32,1-4-32,-1-8 160,0-3 32,0-5-160,1 8 0,-1 6 32,4 8 32,0 5-32,1 9 32,-1-4-64,4 9-32,-3 4 96,3 0 0,0 0-128,0 2 32,0 1 0,0 0 0,0 1 0,0 3 64,0-7-32,0 7 64,0 0-128,3 0-64,1 0 128,-1 0 32,1 0 0,4 0-64,0 0 32,-1 0 32,1 0-32,4 7-32,3-7 160,4 3 32,9 10 128,5 1 32,14 4-160,-1 2-128,0 10-32,22 1-32,12-1 64,17 1 96,-8 0 0,1-4 0,10 1-32,0-8 0,3 0-64,-4-2-64,-15-2 32,10-5-32,-14-4 0,7-7 0,-3-7-96,-3 0 64,-12-1-128,-8-1-32,-14-4-192,-9-1-96,0 0-288,-11 3-96,-8 2-576,0 2-288,-4 7-1632,-3-7-639,-12 0-1281</inkml:trace>
  <inkml:trace contextRef="#ctx0" brushRef="#br2" timeOffset="86549.27">749 275 9856,'9'-12'3680,"-9"5"-1984,0-5-1280,-9 5 959,5-1-127,-3-12 32,-4 2-128,-6-5-64,4 7-608,0 7 288,-8 3 96,7 12-96,-1 19-64,-3 16-192,-6 6 0,0-9-224,14 8-32,7 0 0,3-1 0,3-7-128,17 1-96,-6-5 0,10-11-32,3-6 0,14-13 64,-5-8-192,-7-25 32,5 12-128,-4-11 0,-9-11-96,-2-18 32,-5-8 96,-10 4 96,7 12 64,-11 10 96,7 17 32,-7 18 96,0 23-96,2 11-64,-2 12 0,10 0-32,1 4-352,2 0-96,1 0-1248,3-1-576,2 3-3903,-8-10-2145,3-11 3872</inkml:trace>
  <inkml:trace contextRef="#ctx0" brushRef="#br2" timeOffset="6215.74">2878 1346 6912,'-4'0'2624,"4"0"-1408,9 0-448,1 0 864,10 0-192,21-5-64,17 1-513,3-1-127,-3 5-416,6-7 160,5 7 128,9-13 32,2 2 0,-7 4-192,-9 7-128,-10-7-160,-12 0-64,-7 2-32,-9 5 32,-7-4 128,-3 4 128,-5 4 0,-7 1 32,-4-1-288,-8-1-32,1 4-64,-1-3 0,0-1-96,4 1 64,4-4 32,0 0 64,-4 0-96,4 0-64,0-7 64,0-4 64,-3-1 64,-1-12 96,-3-8 96,-5-6 64,1 6-32,-5-3-32,-3-3-32,0-10 0,0-2-128,4 9-96,-1 6 0,5 9-32,4 2-96,-2 7 64,6 4 96,-1 2 96,0 1-64,8 2 0,0 2 32,3 3-64,1-1-64,0 4 32,3 4 32,1 3 32,3 3 32,4 4 64,4-2 32,4 6-32,3 0-32,-3 2-32,4-1 0,11 3 128,15 2 96,17-9-192,10 0-32,-4 9 0,8-1 0,7 2 0,14 1 0,-6 2-64,-17-1 32,4-4-128,-6-2-64,0-7 128,-4-4 32,-6-7-224,-9-3-128,0-6-416,-20-1-128,2-3-768,-13-1-256,-7-3-1120,-4 1-448,-8 0-1983</inkml:trace>
  <inkml:trace contextRef="#ctx0" brushRef="#br2" timeOffset="87270.4">602 815 10368,'0'-19'3936,"0"19"-2112,0-4-1057,0 4 1121,0 11-192,0 12 128,0 4-544,0 0-128,0 7-672,0 9 0,3 0 32,-3-3-128,0 0 32,0-6-128,0-7 0,0-4 32,0-8 32,0-7 192,11-16 32,-2-7-384,5-17-96,6-7 0,7 9 0,-3-1-128,4 5-32,2 7 32,-3 11 64,7 4 0,-10 8-32,4 19 160,-11 11 32,-7 14 64,-4 0 0,-6 7 64,-9-6 32,-6-2-32,6-6 32,-19-10-128,4-12 32,-10-4-160,7-3-64,-3-16-576,10-12-288,-9-10-1056,17-5-384,-2-3-1984,14 11-800,-10 11-1151</inkml:trace>
  <inkml:trace contextRef="#ctx0" brushRef="#br1" timeOffset="172348.76">1701 1287 9216,'-4'0'3520,"4"0"-1920,4 0-672,-1 0 1151,4 0-479,8-4-128,5 4-576,6-4-160,5 4-416,3 0-128,7 0 0,3 0-160,1 0-32,-4 4 0,-4 0 64,-8 0-32,-4-1-32,-8 1-416,-3-4-128,0 0-576,-5 4-224,2-4-928,-4 0-319,-7 0-2081</inkml:trace>
  <inkml:trace contextRef="#ctx0" brushRef="#br1" timeOffset="172755.27">1762 1445 12032,'-6'4'4575,"2"-4"-2495,-1 0-1568,5 0 1024,0 0-192,5 4 32,8-2-320,5-2-160,10 0-512,-2 0-96,5 0 32,6 0-64,1 4 96,7-1-256,-9 1-64,-1-4-32,-9 6 64,-1-4-672,-5 2-224,-4-4-1504,-1 0-544,6 0-3519</inkml:trace>
  <inkml:trace contextRef="#ctx0" brushRef="#br2" timeOffset="8212.34">3049 1895 8960,'0'3'3424,"0"5"-1856,0-8-1120,0 0 896,2 0-257,10 5 97,12-5-256,9 0-32,7-2-480,6-1-32,-8-1 32,-4 0-160,-3 1 0,-1 3-64,1 0 32,-1 0 0,1 0 32,-4 0-128,-4 3-32,-4-3-96,-4 0-32,-3 0-32,-1 0 0,-3 0 0,1 0 0,-9 0 128,6 0 32,-6 4 32,9-4 0,-9 0-64,0 0 32,4 0 0,-4 0 32,0 0-160,0 0-32,0-4 32,0 4 64,0 0 64,0 0 32,0 0-64,0 0 32,0-3-64,0-1 64,0 1 0,-4 0 32,4-1-224,-9 0 0,9-2 160,0-1 128,0 0-96,0-4 0,0 2 32,0-1 0,0-3-64,0-1-64,0-1 32,0 2-32,0 0-96,0 0 64,0-2 96,-6 5 96,6-1-64,0 2-64,0 2 0,0 0-32,0 1-96,0-5 64,0 4 96,0 2 32,0-8-32,0 4-64,0-2 32,-4-1 32,4 1-32,-5 1 64,5 2-64,0 3-32,0 1 32,0 1 32,0-1 32,0 0 32,0 4 64,0-3 32,0 3-96,0-2-96,0 2 0,0-5-32,0 5 0,0 0 64,0 0-32,0 0-32,0 0-64,0-2 32,0 2 32,0 0 64,0 0-32,0 0 64,0 0-128,0 0 0,0 0-32,0 0-64,0 0 96,0-4 0,0 0 32,0-3 64,-4 4-32,4 0-32,0-1 32,0 0-32,0 4-96,0-2 64,0 2 32,0-3 64,0 3-96,0 0 0,0 0 96,0-4 32,0 4-128,0-3-32,0 3 32,0 0 64,0 0 0,0-4-32,0 4-64,0 0 32,0 0 32,0 0 0,0 0 64,0 0 32,0 0-128,4 0 32,1 0 0,-1 0 0,2 0 0,3 0 0,-3 4 0,11-1 0,-2 4 0,3-1 0,22 4 64,-2 1 32,7 0 96,1 9 96,12-1 0,15 3 64,18 3-128,1 7-64,-1-1 64,6 0 0,10-1-32,4-6-32,-10-3-32,-15-5 64,-8-1-160,2-6-32,-11 1 64,7-3 96,-11-3-128,0-2-32,-8 2-64,-3-4 0,-7 0 64,-9 0 0,-7-4-288,-8 2-64,-4-2-320,-4 1-128,-3 3-544,-4 0-288,-4 0-1312,-8-4-512,-8-3-2271</inkml:trace>
  <inkml:trace contextRef="#ctx0" brushRef="#br2" timeOffset="88006.19">688 1653 4096,'3'-25'1568,"-3"8"-832,0-8-448,0 15 512,0-1 384,0 5 288,-3-3 224,3 5 128,-4-2-992,0 6 512,4 0 191,-10-9 33,3 9 32,-3 9 64,6-3 96,-6 7-64,-2 14 0,-3-2-448,1 7-192,1 14-352,2 3-96,5 1-288,12-4-64,-2-12-128,10-7-32,-4-4 32,4-4 0,13-4-160,3-3-32,5-4-608,-5-5-224,5 1-1280,-5-4-608,1-7-3104,-14-9-1343,-1-3 1951</inkml:trace>
  <inkml:trace contextRef="#ctx0" brushRef="#br3" timeOffset="88666.97">708 2359 11008,'-8'-27'4128,"-1"19"-2241,2-11-1567,-4 8 960,1-5 64,6-3 224,-2 8 32,-4 3 64,3 16-896,-6 9-96,-5 23-64,5-2-224,-1 5 32,4-5-256,10 0-96,6-4-32,5-3 32,2-12 32,12 0 32,5-19-64,8-4-64,-5-4-64,1-7 32,4-15 32,-10-24 64,-1-10-96,-7-13 0,-13-3-128,-3-6 32,-8 2 64,-3 19 96,7 16 288,-11 45 96,2 15-288,2 27-32,7 27-32,0 15-96,-4 2-64,8-17-576,5 8-288,5-8-992,1-8-416,3-3-1856,-6-16-767,-6-4-33</inkml:trace>
  <inkml:trace contextRef="#ctx0" brushRef="#br3" timeOffset="40805.86">3047 2493 7552,'-11'11'2880,"3"-4"-1536,4-4-864,4-3 832,0 0-576,-8 0-64,8-6-128,0-5 32,0 1-320,0-8 287,0 2 161,4-1 0,4 0-32,8-4-352,-6 1-192,2 2-96,3 5-32,-3 3 128,3 6 64,6 8 288,-4 3 64,4 3-64,4 4 32,7 3-288,1 3-64,5-2-32,2-2 0,2 2-160,0-6-32,-4-4 32,0-5 64,-3-6-64,-9-1 0,-2-6 32,-6-4 64,2 1-32,-5 0 64,0-5-128,-4 0-64,1 2 64,-1-1 0,1 4 32,3 2 64,2 5-32,0 6-32,6 6 96,2 1 0,2 7 32,3-7 64,4 6-96,-3 1 0,3-1-32,-7 1-64,3-3 32,5-9-32,-12-4 0,0-6 0,-4 1 0,0-3 0,0-6 0,1-6 0,-1 3 0,0-1 0,4 2-96,-4 5 0,5 5 128,-3 8 32,2 10 0,13 8 32,-11-2-64,15-1-32,-13-5 32,3-1 32,-2-1-96,2-5 0,-3 4-32,0-7-64,-5 0 96,-3-7 64,1-4-160,-6-2-32,2-4 64,-1-3 32,1 9-32,-2-2 64,6 13 96,3 0 32,0 13 32,-1-2 0,3 3 0,4 3 64,3-4-160,-1-7-32,-5 5-64,5-4 0,-1 0 0,5 0 0,-8-7 128,-5 0 32,5 0-128,-8-7 32,0 7 0,-3-7 64,3 7-32,7 0-32,2 0 32,2 4 32,1 1-96,6 2-64,2 1 128,-1 2 32,-4-3 0,2-1 32,-5-1 128,-4-5 128,-1-5-288,1 3 0,-8-6-64,0 5 0,-4 3-864,-3-7-288,-4 7-2240,-8 0-927,-8 0-801</inkml:trace>
  <inkml:trace contextRef="#ctx0" brushRef="#br3" timeOffset="89224.36">627 2952 14848,'-4'0'5535,"4"0"-3007,4 4-1952,3-4 1312,-2 0-704,9-4-128,17-4-672,-5 1-256,2 3-96,-8-11-32,8-4 64,-1-8 32,-6 4 96,-11-4-96,-3 1 0,-14-1-32,-3 0 32,-11 8 128,-13 14 128,-7 10 160,13 20 64,-12 15-32,6 6 64,3 0-192,11-1-96,9 1-160,15-3-64,5-1-32,9-9-64,16-5 32,11-9-32,2-8-288,5-11-64,-1-7-1216,4-3-576,-15-7-2624,-13 5-1088</inkml:trace>
  <inkml:trace contextRef="#ctx0" brushRef="#br3" timeOffset="47098.34">2967 2880 6528,'-8'0'2464,"8"0"-1344,0 0-736,0 0 672,0 0-320,0 0-32,0 0 128,8 0 128,-4 4-512,14 10 224,1-14 191,9 4-127,4 2-32,4 5-192,5-5-64,6 1-64,-6 3 64,-4-10-96,6 11-32,2 1 64,-6-1 96,6-4-192,0 4-96,4-4-32,2 5 32,5 0-32,5-2 0,0 2-32,-10-1 0,-2 1-64,-5-1 32,0 2 0,4-2 32,1-11-64,0 6 32,2-6 0,2 0 96,3 0-96,1 0 0,-18 0 32,10 0 64,-12 5-96,-6 0 0,18 6-32,-13 3-64,8-3-64,4 0 32,1 8 32,-1-15 64,-3 2 96,-2-2 128,3-4-64,-7 0-64,1 0 0,-4 0-32,-7 0-64,2 0 32,3 0 0,-3 0-128,6 0 32,2 0 0,-2 0 0,-5 0 64,13 0 96,-5 0-64,-8 0-64,5-4 0,-1-2-32,-4 6 0,-4-4 0,1 4 0,-6 0 0,-3 0 0,-4 0 64,-4-14-32,1 9-32,-1 5-64,-4 0 32,-1 0 32,2 0 64,-6 0-32,1 0-32,0 0-256,0 0-96,-4 0-864,0 0-352,0 0-1984,-12-11-831,-11 11-897</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07T03:23:37.900"/>
    </inkml:context>
    <inkml:brush xml:id="br0">
      <inkml:brushProperty name="width" value="0.05292" units="cm"/>
      <inkml:brushProperty name="height" value="0.05292" units="cm"/>
      <inkml:brushProperty name="color" value="#C55A11"/>
      <inkml:brushProperty name="ignorePressure" value="1"/>
    </inkml:brush>
  </inkml:definitions>
  <inkml:trace contextRef="#ctx0" brushRef="#br0">8581 12 14720,'-3'-12'5535,"3"12"-3007,0 16-2016,0-13 1280,3 6-384,0-2-32,4 25-352,-1-7-160,1 20-480,-1-9-256,1 0 0,1 15-320,-3-4-32,3-8-640,-2-7-320,-6-8-1088,4-3-480,-4-11-1440,0-3-607,0-4-257</inkml:trace>
  <inkml:trace contextRef="#ctx0" brushRef="#br0" timeOffset="210.43">8535 196 13696,'5'-14'5183,"-5"14"-2815,12-11-1920,-3 6 1152,4 3-832,-3-1-256,13 6-256,-2-1-96,3 9-96,-3 1 32,2 8 64,4 12-64,-6-1-64,-2-5-96,-6-3 32,-2-3 32,-3-2 0,-4-1 0,2-4 64,-3-1 96,-3-5 128,-3-2 352,-3-3 224,-1-2-96,-2-5 0,2 0-128,2 1-96,2 0-224,1-23-64,-1 4-128,0-7-32,1 1-96,4 0-96,1 2-448,10 7-192,-2 3-64,7 7 32,-4 2-448,5 8-160,-6 0-768,6 8-224,6 5-2143,-2 1-929,-1-2 1024</inkml:trace>
  <inkml:trace contextRef="#ctx0" brushRef="#br0" timeOffset="661.23">8941 244 16128,'-14'-3'6047,"14"3"-3263,-6 12-1888,6-12 1536,0 11-928,0 0-192,-3 5-608,2-3-192,-2 6-288,-3-4-160,6 9-32,0-7-32,9 5 0,-8-3-96,18-6 0,-5-1-288,11-10-96,-4 0-256,2-8 0,-4 0 32,1-2 32,-1 2 224,-7-20 192,-1 2 160,-7-12 128,-1 6 416,-3-1 192,0 6 32,0 9-32,0 2-416,0 17-128,0-2-128,0 21-96,0-5-192,0 5-64,0-7-544,2 5-288,1-4-576,5-3-224,-3-1-1024,8-5-416,-3 0-2239</inkml:trace>
  <inkml:trace contextRef="#ctx0" brushRef="#br0" timeOffset="1021.26">9248 231 12544,'0'-35'4735,"0"35"-2559,0 0-992,0 0 1504,0 9-896,0 1-224,0 10-512,0-2-192,0 4-480,0-4-32,0 3 0,0-5-128,3 0 32,-3-3-96,3-2 0,0-2-96,1-3 32,-1-2 0,0-7 32,-2 2-160,8-11-32,-2 1-192,3-17 0,1 5 64,-3 3 96,-1 1-96,2 7 64,-2 0 0,1 23 64,-2-6 320,-2 11 192,2-1-128,-3 7-32,-2-6-160,2 1-96,0-1 0,0-3-32,0 0 0,1-5 64,2-3-32,1-5-32,0 0 32,2-4-32,-2 3-288,6-17-128,-8 5 64,11-15 64,-2 5 64,4 3 96,-4 1 544,8 7 288,-9 4-96,5 16 64,-4 0-256,-7 10-96,4-4-160,-4 3-128,4 0 0,-3 1-32,-1-1-224,3-1 0,-3-3-2176,-1-3-928,7 1-4864</inkml:trace>
  <inkml:trace contextRef="#ctx0" brushRef="#br0" timeOffset="-37022.2">5953 160 8832,'12'-7'3328,"-12"4"-1792,5-2-320,-2-1 1183,3 2-255,-6 1-96,-6-4-352,1 1-192,-3 2-832,0 4 160,-10 1 64,-2 8-128,-2 5 0,-1 0-224,2 6-64,5-3-224,2 1-96,2-7-64,5 5-96,1-4 32,2-2-32,8 3-224,3 5-96,5-8 384,3 10 160,-1-5-64,1-2-96,-2 1-32,-2 5-32,-2-7 0,-5-2 0,1 7 128,-5-2 64,-6 2 128,-6 2 32,-2-1-32,-5-4-32,4-1-160,7 2-96,-7-5 0,9-3-32,-1-1 0,0-2 64,7 2-96,0-1-64,7-1-96,0 5-32,2-5-160,9 3-96,-4 1 64,1 2 0,-8 0 160,7 0 160,-8 0 64,0-3 32,-12 4 64,0 2 32,-2 1 96,-13 4 96,8-1 0,-1 1 64,-1 0-64,5-2 0,0 6-160,5-3-32,5 1-32,0 5 32,5-2-64,2 5-32,6-8 32,8 1-32,-7-7 0,1 1 64,-2-2-32,1-6 64,4-4-416,-4-3-96,-7-4-2144,2-9-928,3-3-4352</inkml:trace>
  <inkml:trace contextRef="#ctx0" brushRef="#br0" timeOffset="28931.66">9979 148 11648,'-3'-6'4288,"3"6"-2305,0 0-1119,0 0 1280,3 0-896,-3 0-224,4-4-320,2 0-160,8-1-288,-1 1-96,11 5 32,-5-1-96,5 8-64,-2-1-96,3 6 32,-2-1 96,-7 2 32,0-4 96,-19 6 96,3-1 352,-6 5 160,-1-1-224,-6 6 0,3-5-160,-6 6 64,3-4-320,2 6-96,4-5-64,7 2 0,0-2-160,7 0 32,-1-6-160,2-1 32,-3-1-96,8-3 0,-2-4-32,2 1 64,0-2 192,-6 1 128,0-4 32,-8 0 64,-2 1 224,-3-1 96,2-1 64,-15 1 128,6 2-160,-2 4 0,2-2-256,3 5-128,-2 3-128,8 2 32,1-2-256,9 5-128,-5-5-64,8 4-32,-2 2-160,1-2-32,5 5-192,0 4 0,0-1 128,6-10 64,-5 3 256,-1-5 192,-3-3 96,1 0 96,-6 1 32,0 1 32,-7-2 704,-6-1 320,-5 2 192,2-4 128,1-4-256,3-1-32,-6-1-512,-7 0-160,-7 1-320,1-2-64,3 1-864,3-4-352,7 0-2368,2 0-960,4 0-2143</inkml:trace>
  <inkml:trace contextRef="#ctx0" brushRef="#br0" timeOffset="-43793.13">4988 472 13440,'-11'0'5087,"11"-1"-2751,0-17-2080,6 8 1024,-6-6-256,5-3 32,10-10-384,-2 0-160,1-4-288,1 4-32,5 2 128,-1 0-256,13 8-32,2 0 96,-8 12 64,-4 3 64,4 5 64,1 2-160,10 13-96,16 9-32,-2-2 32,-3-4 256,-16-12 160,-7 6-32,7-10 64,-8 0-288,0-12-64,-4 5-160,-4-12-32,-1 4-480,-4-5-128,-1 4-1024,-1-9-384,-3 2-736,-3 4-288,0 4-2975</inkml:trace>
  <inkml:trace contextRef="#ctx0" brushRef="#br0" timeOffset="-1560.84">7836 315 7424,'8'-7'2816,"-6"3"-1536,1-5-224,0 3 1056,-3 0-97,0-2 1,0-3-352,-3 0-96,-2-1-864,-8 1 0,-5 5 64,-3 6 0,1 1 96,1 4-128,2 5 0,1-2-256,2 4-64,4 0-224,6 2-128,4-5-32,7 3 32,11-4-32,8 0-32,3 3-192,4-1-128,4 0-96,-4 1-64,-4-3 32,-6 4 96,-10 1 352,-8 3 224,-10 3 320,-11-3 128,0-4-64,-7 1-32,-4-6-192,-5-3-64,4 2-192,5-6-32,0-6-544,4-2-224,3-4-1248,5-3-512,7 5-2176,8-4-895,7-2 127</inkml:trace>
  <inkml:trace contextRef="#ctx0" brushRef="#br0" timeOffset="-1101.07">8046 574 12672,'-7'43'4735,"7"-22"-2559,0 6-1120,0-16 1344,0-3-768,0 1-128,0 0-384,0-4-64,0 0 512,-4-10-864,4-6-64,-7-12-64,2-5-256,-2-14-96,-2-5-128,0 7-96,1-23 32,2-8-32,6 12-160,6 3 32,7 14-96,-6 10 0,9 9 32,4 10 128,7 13-32,-1 6 32,0 16 128,-6 2 32,-7 7-32,-3-2 32,-2 0 64,-8-9 128,-5 0-64,-14-1 32,2-1-160,-3 1-64,-4-8 0,-2 4-32,0-6-512,-3-8-192,9-1-992,7-6-352,3-4-1984,7 6-768,10-4-1695</inkml:trace>
  <inkml:trace contextRef="#ctx0" brushRef="#br0" timeOffset="-700.13">8334 385 14464,'0'4'5343,"0"-4"-2879,6-3-1536,-6 2 1472,3-2-736,-3 3-192,10-4-544,-6-1-224,5-2-384,-5 0-192,4-5-32,0 1 0,-2-4 32,-1 1-64,-5-5 32,0 3-64,-5-3 64,-1 6 0,-14 3 96,-12 4 96,9 10 160,-5 9-256,4 10-96,6 2-64,2-3-32,9 1 0,4 0 0,3-1 0,6 4 0,7-1-96,1-15 0,-1-1-448,9-2-128,-1-2-1280,5-8-544,17-5-1760,-11 3-736,9 0-1151</inkml:trace>
  <inkml:trace contextRef="#ctx0" brushRef="#br0" timeOffset="-345.09">8551 251 8448,'-3'-10'3168,"3"10"-1728,-6-16-352,6 15 1152,0-5-225,0 2-95,-5 2 0,-3 2-32,0 6-1024,-2 1 352,-9 12 192,8-3 0,-2 4 128,4-2-800,-1 2-320,3-2-224,1 5-64,6-4-64,6 0-64,-2-3-128,12-5 0,-3 1-352,2-8-192,14-4-672,-11-4-352,0 4-1216,1-10-480,7 1-3359</inkml:trace>
  <inkml:trace contextRef="#ctx0" brushRef="#br0" timeOffset="-51972.27">1560 261 12160,'-9'8'4575,"9"-2"-2495,3 1-1664,-3-4 1056,3 4-128,0 5 64,0 7-352,0-2-160,0 0-512,-1 4 32,1-11 96,0 2-192,-1-5-32,1 0 192,-3 2 64,0-18 640,-3-1-416,1-5-192,-1-2-320,0-1-128,1-3-128,2-1-96,2 3 64,4-1 64,2-1-160,3 7-32,7 4-640,2 2-224,-4 3-672,1 5-192,5 2-992,-2 1-384,1-1-2943</inkml:trace>
  <inkml:trace contextRef="#ctx0" brushRef="#br0" timeOffset="-51630.19">1789 269 14592,'-17'7'5439,"11"-11"-2943,-6 4-1344,7 3 1568,2 4-928,0 10-288,1 1-640,0 5-224,2 2-352,2-1-128,6 1 32,6 1-96,9-8-64,2-11 64,0 0 0,1-14-128,3 0 32,2-6 0,-10-5 64,0-9-96,-7 2 0,-8-3 32,-12-2 0,-3-5 0,-6 3 0,-15 3 0,0 7 64,-5 8-96,10 5-64,2 9-384,6 9-160,4 1-1280,4 6-512,9 0-4032,6 4-1727,5-8 2687</inkml:trace>
  <inkml:trace contextRef="#ctx0" brushRef="#br0" timeOffset="-51250.2">2151 209 18047,'-29'-20'6688,"25"10"-3648,-11 0-2848,6 7 1344,-2 3-672,-4 5-32,7 6-480,-1 2-224,4 1-64,5-2-160,9 1 0,1 0-96,5 1-32,8 4-160,2 5 0,-2-1 32,-4 1 160,-13-1 96,3 4 64,-24-4 576,8 1 352,-8-2-256,-5-4-32,-5-7-352,-1-3-160,4-2-224,2-10-64,5-5-1248,10-3-480,7-4-2432,7-5-960,6 3-1439</inkml:trace>
  <inkml:trace contextRef="#ctx0" brushRef="#br0" timeOffset="-50910.11">2388 189 17151,'-20'-4'6400,"1"5"-3456,4 5-2368,6-2 1440,-1 2-896,-4-5-160,-1 7-640,-4 5-224,5-6-64,8-1-128,12 1 0,0-1-224,12 1-128,-9 0-32,20 4-32,10 9 64,-11 2 96,-8 1 288,1-1 192,-14 1 768,-7-1 384,-7-2-512,-14 3-192,7-5-352,-6-1-160,-14-2-32,1-9-32,-1-6-1152,5-11-480,9 4-4544,13-13-2015,1-21 1663</inkml:trace>
  <inkml:trace contextRef="#ctx0" brushRef="#br0" timeOffset="-32741.49">1308 308 6784,'12'-9'2528,"0"2"-1344,-4-8 32,1 5 1024,-6 0 32,7-3 95,-10-1-415,3 2-160,-6-7-992,-3 10 288,-8-7 192,-5 9-256,0 7-96,-1 6-64,-3 6 0,-5 15-96,-1 5-32,10-3-256,4-4-64,7 2-96,16-2-32,-2 0-96,10 1-32,10-6-96,11-5-64,-5-5 32,4-6-32,6-8-288,5-5-128,-11 2-1824,-11-2-768,-5-4-5152</inkml:trace>
  <inkml:trace contextRef="#ctx0" brushRef="#br0" timeOffset="-12130.59">6255 311 8064,'0'-16'2976,"-3"16"-1600,6 0-416,-1 6 1088,-2 8-161,0 2 1,5 6-512,-3 7-128,1 6-704,3 1 160,-6 6 64,3-2-128,-1-4-32,0-4-96,1-6 96,0-3-64,-2-11-32,-1 0 160,0-15 256,0-15-352,-1-4-256,-2-8-32,0-11-256,1 5-32,-3-16 0,-1-5 0,3 2-96,3 4 64,0 9-32,3 8 0,6 8 0,6 15 0,6 6 0,2 5 0,-3 22 128,1 7 32,-5 2 32,-3-5 0,-6 0 64,-1 6 32,-6-2 96,-6 1 128,-1-4-128,-6-3 0,-5-4-128,-1-7-32,2-3-192,2-8 32,1-2-704,-1-5-256,-1-6-1568,5-4-672,1 4-3008,5 5-1215,5-13 2431</inkml:trace>
  <inkml:trace contextRef="#ctx0" brushRef="#br0" timeOffset="-11575.07">6504 331 17151,'-6'0'6400,"6"6"-3456,-13 10-2496,13-10 1408,-3 0-736,1-3-160,2 11-416,0 5-192,8 1-192,5 4-128,4-4 64,2-1 64,-2-3 64,2-8-96,2-2-96,-1-6-96,5-7 32,-5-9 32,-1-1 64,-5-1-32,-3-1-32,-8-13 32,-8-8 32,-9-7-96,1 4 0,-5 3 32,-5 10 0,-6 7 0,-2 10 64,5 10-32,3 7-32,4 15-128,5 7-64,3 7-608,1-5-224,10 3-1440,10 3-640,8-2-1280,2-3-511,-1-5-705</inkml:trace>
  <inkml:trace contextRef="#ctx0" brushRef="#br0" timeOffset="-44409.49">5135 257 10112,'0'-45'3872,"6"35"-2112,-6 3-801,0 7 1889,9 17-896,11 11-640,-1 17-352,-5 13-608,1 4 0,-1 11 64,-1-5 128,-7 5 128,0-8 64,-12-8 32,-8-16 0,-5-8 64,-4-8-256,4-5 0,-10-13-224,-8-10 32,3-10-224,3-11-32,5-11-64,7-10-64,4 4-128,4 2-64,8-5-352,15 21-32,-10 1-224,22 9-32,18-1-416,-9 14-160,-4-5-1216,5 10-480,-1-5-2463,2 7-1761,7-1 3072</inkml:trace>
  <inkml:trace contextRef="#ctx0" brushRef="#br0" timeOffset="-9187.45">6785 288 8320,'-2'-28'3072,"2"16"-1664,-2-11 128,2 16 1247,0 3-31,-3-1 96,0 2-800,-3 11-288,2 8-1024,-2 10 128,2 4 96,4-5-384,3-3-128,1 1-224,1 0-64,3-4-32,2-3 64,6-4-32,3-8 0,-1-4-96,2-4-64,-4-4 96,-3 3 0,-3-3-128,-7-11-96,0 1 32,-3 2 128,0 11 64,0 1-32,-3 8 32,3 1-128,3 5 0,-1-4 32,9 5 64,-4-1-96,9-1 0,9 7 32,1-6 0,-2-5 0,-3-5 0,-6-3 64,-5-5 32,-1 4-32,-5-3 32,-4-11-128,-7-6 0,-3-14 32,2 18 0,3-4-224,-6 4 0,3-3-608,3 11-1536,2 12 0,1 9-1056,2 7-288,2 3-2303</inkml:trace>
  <inkml:trace contextRef="#ctx0" brushRef="#br0" timeOffset="-8670.83">7125 407 17023,'11'3'6336,"-11"-8"-3456,16-2-2368,-5 3 1376,7 4-896,-1 0-224,0-5-256,-1-5-96,-1-1-224,-6 2 0,-4-3 128,-5 8-192,-1-12 0,-5 1 0,-7-1 64,-12-1-96,5 10-64,3 1 0,-7 16-32,-5 13 0,6-2 0,7 0 0,6 4 0,7 3 0,12-4 0,1 5 0,0-5 0,5-10-160,6 4 32,6-13-288,3-2-64,-5-6-512,-2-5-192,-6-7 128,2 1 96,-8-4 384,-1 5 192,-3-1 160,-4 2 160,4 8-32,-1 1-32,-6 6 224,6 1 96,-2 12 256,-1 1 160,4 1 0,-4-2-64,0-3 64,0 0 64,-2-4 128,-1-5 64,-1-4-256,-2-4-128,0-5-256,0-6-160,-4-3-32,7 2-32,-3 3 0,3-19 0,0 4 0,0-10 0,0 14 0,3-7 0,4 8 0,3 5 0,4 4-288,4 5-128,6 2-2176,-7 7-928,3 7-4544</inkml:trace>
  <inkml:trace contextRef="#ctx0" brushRef="#br0" timeOffset="-50307.72">2594 302 15616,'0'0'5887,"0"0"-3199,0 0-3136,12-3 2496,-1 0-1024,7 2-512,-5-2-416,4 0-96,1 2-1600,4-2-640,1-6-4864</inkml:trace>
  <inkml:trace contextRef="#ctx0" brushRef="#br0" timeOffset="-20101.29">425 328 11776,'3'0'4384,"-3"0"-2369,0 0-863,0 0 1376,-3-5-640,-8 0-128,-1 5-544,3 0-192,-15 0-576,-7 5 0,-10-5 64,-1 5 32,9 0-32,-5 0-64,10 3-32,2-1-320,7 0-32,5 1-64,5 3 64,-2-2-32,11 4-32,0 0-64,14-3 32,4 0 32,-1-2 0,2 0 0,1 3 64,5 5-32,1-5-32,-6-1-64,-7 0 32,-4 4 32,-9-1 0,-9 1 0,-2 1 64,-11 2 96,-10 3 64,4 1-96,-2-7-96,-5 2 128,7 2 128,5-1-160,4 3-64,5 1 32,8-2 0,6 1-128,6-3 32,1-3 0,8-1 64,5-3-32,15-6-32,-8 1 32,13-3-32,2-2 0,9-2 0,-12-3 0,-1 1 0,-5-2 0,-1 2 0,-4-2-576,-5 1-256,-10 0-2016,1 0-960</inkml:trace>
  <inkml:trace contextRef="#ctx0" brushRef="#br0" timeOffset="-48386.84">2431 777 12672,'-8'0'4735,"5"3"-2559,3-3-1536,0 0 1120,4 2-192,3 0 448,4 4-640,3-3-736,7-3-96,6 0-96,-4-3-160,2 0-32,-5 0-128,-5-1-96,-5-6 0,-4-3 32,-12-5-32,-10-2-32,-10 1-64,3 0 32,-15 9 96,0 9 32,-1 9 224,4 8 192,10 2-192,5 2-96,6 5 0,6 8 64,16-1-128,6-1-32,9-1-64,2-4 32,4-4-64,4-10-32,4-5-192,1-4-128,-5-6-800,9-4-320,-4-8-736,-5-8-320,-5-2-992,-8-2-416,-5-14-1727</inkml:trace>
  <inkml:trace contextRef="#ctx0" brushRef="#br0" timeOffset="-48003.88">2644 392 12032,'-8'6'4479,"8"-6"-2431,-1 16-1120,1-9 1312,1 21-576,2 8-160,2 18-448,-3-5-192,3 5-480,1 4-96,2-3-64,-2-1-192,9-3 0,1-6-448,-2-4-160,-2-11-1024,8-12-2720,-1-11 32,1-7-1503</inkml:trace>
  <inkml:trace contextRef="#ctx0" brushRef="#br0" timeOffset="-47768.51">2892 690 17023,'-17'-3'6336,"8"6"-3456,-1 9-2144,-2-5 1536,-5 3-1024,-10 3-288,0 0-448,2 5-192,5 3-160,5 7-128,8 0 0,11 2-128,11-2 64,8-6-192,-1-4 0,4-10-320,2-5-64,4-6-256,-2-5-96,-1-7 320,-7-6 128,-2-1 320,-7-2 96,-1-13 96,-6-11 0,-6 3 352,0 9 224,-3 6 352,-3 9 192,-3 21-512,4 13-256,0 12-384,5-8-64,0-2-32,5 13-32,6 15-672,1-8-224,0-2-192,-1-6 32,5-9-736,4-9-256,4-6-1536,-5-7-639,-2-9-705</inkml:trace>
  <inkml:trace contextRef="#ctx0" brushRef="#br0" timeOffset="-47395.51">3161 408 14848,'-9'18'5631,"0"12"-3071,9 22-2432,3-21 1120,3 18-704,0-4-128,1 0-544,3 6-160,-2-3 128,0 0-992,-5-9-320,-3-5-896,0-12-288,0-6-2719</inkml:trace>
  <inkml:trace contextRef="#ctx0" brushRef="#br0" timeOffset="-47230.95">3039 722 15360,'-9'-7'5791,"9"4"-3135,3 6-2752,3-3 1056,8 0-640,8 0-32,4-3-160,3 0-96,-1 3 0,5-2-32,-4 2 64,5-2-192,-5 2-32,-7 0-96,-2 2 0,-1 0 64,-5 5 128,-2 3 384,-9 3 192,1 1-64,-4 3 0,0 3-256,0 2-64,7 1-224,-7-1-64,3-4-1088,2-2-416,-5-6-1504,0-6-544,-5-4-1791</inkml:trace>
  <inkml:trace contextRef="#ctx0" brushRef="#br0" timeOffset="-46945.71">3277 533 14080,'-23'-45'5279,"23"38"-2879,-6-3-2784,6 10-96,9 0-672,8 10-2303,-4 3-1057,5 10 96,6-1 96</inkml:trace>
  <inkml:trace contextRef="#ctx0" brushRef="#br0" timeOffset="-46783.14">3499 764 16128,'-33'16'6047,"27"-16"-3263,-7 0-1536,6 2 1632,2 6-1504,2 4-544,3 8-512,0 4-96,3-3-128,9 3-128,1-3 0,7 0 32,8-5 0,-2-9 0,-1-7 64,4-6-192,-7-1-32,-2-8-96,-5-8 0,-1-5 64,-14-1 64,0-14-96,-10-7 64,-6 4-64,-7 11 64,-2 7 160,2 14 64,10 4-160,-8 14 0,0 16-608,3 8-192,4-5-384,5 9-160,9 2-960,9-2-480,-1-8-672,8 0-191,8-11-769</inkml:trace>
  <inkml:trace contextRef="#ctx0" brushRef="#br0" timeOffset="-46406.12">3714 774 13568,'12'-19'5087,"-12"14"-2751,0 5-1536,0 0 1408,6 0-1024,-6 5-320,0 3-352,0 0-96,0 8-224,0 2 0,0 2 32,0-2-96,0-4-32,0-1-32,8-13 32,4-6 0,0-1-32,-2-2-64,-1-9-64,5 3 32,-2-13-128,7-6 32,4-3 128,-9 15 64,-1 6 416,5 5 160,-4 6 288,-1 14 160,8 14-320,-10-5-128,0-1-352,0 14-192,4 18-64,-1-5-32,1-4 0,-1-13 0,2-9-2208,2-7-960,-10-4-5248</inkml:trace>
  <inkml:trace contextRef="#ctx0" brushRef="#br0" timeOffset="-43251.58">5170 578 7552,'-9'0'2880,"3"-4"-1536,4 4-576,-1 0 928,3 0 256,-3-3 159,3 0-287,0 3-96,0 0-960,0 0 128,6-3 0,2-1-64,1-2-32,1 2-224,8-4-32,-7 4-32,8 1-32,-4 0 32,8 3 0,-1 0-256,4 6-96,10-2-32,-8-1 0,-2-1 64,3 1 32,-7 0-96,-2-3-96,-3 0-448,-3-6-192,-3-6-896,1 2-320,-6-13-2144,-1 1-960,-3-1-1087</inkml:trace>
  <inkml:trace contextRef="#ctx0" brushRef="#br0" timeOffset="-15507.56">4378 517 10368,'-3'-3'3936,"3"3"-2112,0 0-993,0 0 1089,6-3-384,3 3-32,8 0-576,2-3-192,-1 1-416,2 0-64,-1-1 64,-2 0-64,5-1 32,-2-2-320,2 5-32,-4-2 0,-1-2 32,-2 3-128,-5-1 32,1 0-512,-5 3-192,0 0-864,-6 0-288,0 0-1567,-3 3-673,3 0-96</inkml:trace>
  <inkml:trace contextRef="#ctx0" brushRef="#br0" timeOffset="-15204.37">4455 622 13312,'3'4'4991,"3"-4"-2687,0 7-1472,-5-7 1344,8 3-800,-3 0-192,8 2-576,1-5-160,-1 0-256,-1 0-416,16 0-160,-10-2-1728,5-1-672,-4 3-4031</inkml:trace>
  <inkml:trace contextRef="#ctx0" brushRef="#br0" timeOffset="-19006.21">626 543 12032,'-9'-1'4575,"9"-2"-2495,0 0-864,0 3 1344,0 0-864,0 0-224,6 0-608,3 0-256,2 0-320,5-1-128,7 1-32,1-3-64,-3 0 32,0 1-128,-2-3 0,-2-3 32,0 2 64,-3 4-608,-3 0-192,-2-1-192,-3 0-64,-6 3-672,0 0-288,0 0-864,-3 3-383,0 4-1729</inkml:trace>
  <inkml:trace contextRef="#ctx0" brushRef="#br0" timeOffset="6020.9">6554 843 9728,'0'-9'3584,"-4"3"-1920,-2 0-736,3 6 1055,-7 5-31,3 2 64,-12 6-192,7 7 0,-1 9-1024,0 6-32,5-1 0,3-7-288,5-4-96,10-2-224,11-5-128,5-5 0,0 0 32,5-7-32,0-1 64,0-9 0,-5-6 32,-4-4-160,-8-8 32,-5-7-64,-7-1 0,-11-7-96,-3 3 32,-7 1 0,-10-3-32,2 10 128,-4 11 0,2 8-256,6 6-128,4 6-768,7 6-352,7 11-1824,10 11-768,7 2-1823</inkml:trace>
  <inkml:trace contextRef="#ctx0" brushRef="#br0" timeOffset="6456.73">7032 739 11392,'-18'-20'4224,"7"-3"-2305,0-15-959,5 21 1184,-4-2-160,-6 3 64,3 7-704,-5 2-320,-1 16-608,-1 7 0,4 10 96,6-5 32,3 7 32,4 10 0,3 1 0,4 5-288,5 2-96,-2-2-128,3-1 32,-1-11-288,-5-7-96,2-3-544,-6-6-224,-3 0-704,-3-8-256,-4 3-896,-3-7-320,0-1-2847</inkml:trace>
  <inkml:trace contextRef="#ctx0" brushRef="#br0" timeOffset="6741.96">6740 851 15104,'8'-1'5631,"2"1"-3071,0-3-1728,-6 2 1504,12-2-960,8 0-224,5-2-832,0 1-256,-2-2-96,2-1-1760,2 0-768,-2 4-4992</inkml:trace>
  <inkml:trace contextRef="#ctx0" brushRef="#br0" timeOffset="21604.28">8551 809 12160,'5'-20'4575,"-5"20"-2495,0-16-864,0 12 1440,-4-1-448,4-1-32,-10 1-384,3 0-160,-11 5-896,-1 0-160,2 10-32,4 1-288,-13 19-128,7-5-96,1-2-32,5-6 0,13 11 0,0-6 0,10-5 0,6 9-96,8-7 64,2-13-256,-9-3-128,9-6-64,-2 2-32,-3-10 0,-3-10 64,-11-10 256,3-8 96,-4 0 0,-3 8 64,-6 21 672,0 14-288,0 21-32,3 3 32,-4 15 0,4 7-160,-6 12-64,3-1 64,-1-7 96,-2-9-128,-6-7-32,-2-6-64,-4-8-64,-1-2 32,-4-9-32,3-6 0,-3-4 0,-1-3 0,-2-10 0,2-10-576,2-8-256,4 5-960,10 3-416,8 1-1088,11 3-448,4 0-2815</inkml:trace>
  <inkml:trace contextRef="#ctx0" brushRef="#br0" timeOffset="22118.87">8712 966 11904,'-3'-1'4480,"3"2"-2433,-3 9-1119,3-5 1312,0 3-288,3 7-64,0 2-480,0-4-160,-2 0-704,2-4 96,0 3 96,-3-8 32,0-4 96,0-4-352,0-6-128,0-1-224,-3-7-128,0 6 0,2-8-32,1-7 0,0-12 0,0 7 0,1 5 0,2 6 0,1 5 0,-1 8-352,6 0-96,-2 4-192,6 4-96,-2 0-640,7 9-320,6 2-448,-4 1-128,-4-3-96,-3-1 32,-3 3 640,-2-4 385,-3-4 1119,-3 4 480,-4 0 1535,-3 1 673,-3-1 384,-5 2 256,0-1-544,3-1-224,1 1-1248,2 3-512,3-2-416,4 7-160,4 6 0,9-5-32,3-4 0,-1-2 0,3-9 0,6-4 0,-1-6 0,0 0 0,0-7 0,-10 5 0,-2-12 0,-8-7 0,-11-9 0,-5 5 0,0 1 0,4 13 0,2 3-160,-9 4 32,6 2-576,-6 17-256,4-4-1408,1 18-608,1 6-1984,5 4-863,2-6 287</inkml:trace>
  <inkml:trace contextRef="#ctx0" brushRef="#br0" timeOffset="22760.16">9027 850 19583,'-7'-15'7296,"7"15"-3968,-9 9-3520,9-9 1312,-4 12-544,1 2 32,-2 1-320,0-1-160,2 10-96,6 12-32,5-4 0,1-3 0,7-6 0,0-8 0,0-5 0,6-9-96,-2-5 64,0-6-128,1-8 32,-2 1-96,-6-9 64,-3-11 96,-7 5 96,-2 5-160,-2-8 32,1 7-256,-6 5-96,0 0-896,-1 14-384,3 2-864,-5 14-320,2 9-3423,4 4-2049,0-4 3808</inkml:trace>
  <inkml:trace contextRef="#ctx0" brushRef="#br0" timeOffset="23097.26">9230 879 17535,'0'0'6592,"0"3"-3584,3 17-3008,-3-20 1184,2 12-448,4 2-64,-3 1-288,1 4-160,-1-3-128,0 0 0,0 1 0,-2-8 96,2 2 32,0-8 96,-3-3 128,3-10-256,-3 0-32,3 0-32,-2-5 0,8-9-160,-2-16 32,6 0 0,-6 19 0,2 4-96,-2 2 0,-1 2-96,4 10-32,1 3 128,2 16 32,-3-1-32,-3 1 64,5 12-608,-8-12-224,0-2-832,4 2-288,-4 4-1344,0-7-512,9 2-2431</inkml:trace>
  <inkml:trace contextRef="#ctx0" brushRef="#br0" timeOffset="23466.27">9527 879 17791,'-22'-3'6688,"9"6"-3648,0 3-2144,8-6 1728,-2 13-1568,0-4-544,-5 2-352,1-1-160,3 11 0,-2-5 0,7 4 0,3-1 0,3-3 0,3-2 0,6-8 0,11 3 0,5-9 0,-2-9 0,-3-7 0,-6 3 0,2-25 0,-6-12-224,0-20-96,-8 1 96,2 6 128,-4 7 256,-3 26 224,0 4-192,-3 21-96,-1 1-64,8 20-32,-4-1 0,3 31 0,-3 21 0,3-2 0,4 1 0,-4-13 0,3-11-288,4-8-128,-6-9-1472,7-14-672,0-11-5728</inkml:trace>
  <inkml:trace contextRef="#ctx0" brushRef="#br0" timeOffset="19562.7">7278 734 7296,'-13'-40'2816,"8"23"-1536,5-5-32,0 18 1184,0-3-129,-2 2 65,2 5-608,0 9-288,2 13-832,3 5 160,2 14 96,-1 3-224,1-5-32,-1-7-32,0-2 0,-2-2-64,2-3 0,-6-4-160,1-5 0,2-4-32,0-6 96,0-3-96,0-6 32,1 0-160,2-9 32,1-7-224,9-8-32,-2-7-64,9 8-64,-3 3-64,5 8-32,-5 11 128,3 11 32,-8-2-32,7 14 0,-5-3 128,-1 1 32,-3-1 192,-8 7 160,-10 11-32,-8-8 96,3 0-256,-10-6-128,-2-2-64,-7-8-32,4-3 0,2-4 0,-3-9 0,0-2 0,-4-6-704,10-2-320,4 2-1344,12 2-480,7 4-1248,4 0-544,9 0-1247</inkml:trace>
  <inkml:trace contextRef="#ctx0" brushRef="#br0" timeOffset="20102.26">7776 815 16128,'-10'-33'5983,"10"33"-3263,-20-18-1888,15 11 1440,-3 3-800,-3 4-128,3 1-576,3 2-160,-14 13-352,-7 20-96,0-2-32,9-7-64,4-1-64,7 5 32,9-4-32,3 0 0,7-4 0,-2-7-160,5-5-32,3-8-128,1-3-32,4-3-160,-4-4-96,-1-3 192,-3 0 160,-3-9 160,-3-9 64,-3-4 32,-1-1 64,-1 8 320,-2 5 128,-1 5-32,-2 15-32,0 11-192,0 6 0,0 5-160,0-5-64,3 4-224,0 2-128,-1 0-960,4 0-416,-2-4-1056,2-3-416,-1-6-3168,6-2-2207,2-5 3711</inkml:trace>
  <inkml:trace contextRef="#ctx0" brushRef="#br0" timeOffset="20544.08">8038 786 17535,'-5'-17'6592,"5"17"-3584,-8 0-2528,8 0 1440,-5 0-768,-1 0-128,-14 11-512,-9 9-160,6 8-224,2 0-96,6-5 0,1-3-32,10-5 0,-2-2 0,9 6 0,7 8 0,6-11 0,-3-1-160,5-6 32,-2-2-800,7-6-320,-3 2-992,7-7-352,9-5-1152,-10-5-512,-7-5-1695</inkml:trace>
  <inkml:trace contextRef="#ctx0" brushRef="#br0" timeOffset="20794.41">8121 609 12416,'-12'-5'4639,"12"5"-2495,-6 0-1152,6 0 1344,0 5-64,0-5 96,0 16-704,0 3-192,6 11-864,-6-7-96,4 18 32,-4-10-288,3 5-64,2-6-128,-5 2 32,8 12-352,-2-9-128,-2-8-960,-1-6-320,3-7-832,4-8-288,-8-6-2304,4-1-1023</inkml:trace>
  <inkml:trace contextRef="#ctx0" brushRef="#br0" timeOffset="21040.75">8298 769 18303,'-23'0'6848,"23"0"-3712,-28 15-2592,25-10 1568,-6-1-1184,2 2-320,-6 1-384,0 2-192,3 3 0,1-7-32,0 3 0,1-1 0,8-1 0,-6 1 0,12 5 0,-1-2 0,3 0 0,-4 0 0,11-1 0,-2 0 0,7 2 0,-4-1-96,-4-1 64,1 0-832,3 2-288,0 0-1760,-6-4-672,-3 2-4000</inkml:trace>
  <inkml:trace contextRef="#ctx0" brushRef="#br0" timeOffset="-18676.09">608 657 8064,'-6'0'2976,"6"3"-1600,0-1-128,0-2 1120,0 0-161,0 3 33,0-3-256,3 2-128,5 1-1024,-4-3 64,5 3 96,5-2-256,4 2-128,3-3-128,3 0 0,-5 0-256,-2-3-128,-1 2 0,-1 1 0,-1-3-192,1 3 0,-4 0-832,1 0-320,-5 0-1344,5 0-512,-1-3-3711</inkml:trace>
  <inkml:trace contextRef="#ctx0" brushRef="#br0" timeOffset="-49828.01">1566 687 14080,'-12'-10'5279,"0"7"-2879,-11-7-1536,19 6 1440,-5 4-704,-5 0-224,-1 7-224,-4 7-32,-4 5-608,3 0-160,6-1 0,3 5-160,8 7-32,9-1-64,5 0 0,10-2-64,-2-1-32,14-7-320,2-6-128,7 0-768,-7-10-320,-2-3-1184,1-6-448,-7-4-1824,2-3-767,-2-2 1023</inkml:trace>
  <inkml:trace contextRef="#ctx0" brushRef="#br0" timeOffset="-49586.65">1749 742 15872,'-22'13'5983,"13"-5"-3263,-2 0-1824,8-2 1536,-3 10-992,1 6-256,1 6-576,4-1-224,4 4-224,1-4-192,6-5 0,10 1 96,1-8 32,4-8-128,-3-7 32,-1-4-64,1-6-64,-1-5 0,-5-8 0,-7-8 0,-7 2 96,-7-6-64,-2-8 32,-5 1 0,-10 4 0,-1 10 64,-1 12 64,3 12-384,4 8-96,1 7-1024,4 4-384,5 3-1344,4-4-480,4 2-2847</inkml:trace>
  <inkml:trace contextRef="#ctx0" brushRef="#br0" timeOffset="-49251.54">1955 774 13184,'0'6'4927,"3"-4"-2687,3-2-1472,-6 2 1216,3 4-448,-1-1-128,4 12-576,-6 11-256,6-1-352,-3 1-96,0-3 64,0-4 192,0-6 64,-3-3 192,-3-12 416,0-5-288,0 2-224,-3-11-192,-3-14-224,4-2-96,2-1-96,6 6 32,0 5-32,8-8 0,-2 7-224,4-3-128,2 4-416,5 8-128,-3 2-608,5 10-224,10 5-1024,-13 2-448,-2 0-3103</inkml:trace>
  <inkml:trace contextRef="#ctx0" brushRef="#br0" timeOffset="-48912.43">2167 936 12160,'3'14'4575,"0"-11"-2495,0 0-1152,-3-3 1248,0 0-128,0 0 32,0 0-416,-3-3-256,0-1-768,-1-4 160,-2-5 96,0-6-352,-3-2-64,3-3-288,6 0-128,0-7-32,0 4-32,6 0-96,6 4 0,4 3-448,-2 10-128,-2 0-416,4 5-128,13 2-832,2 6-384,1 2-3488,-5 0-1567,-7-2 2367</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07T03:13:32.329"/>
    </inkml:context>
    <inkml:brush xml:id="br0">
      <inkml:brushProperty name="width" value="0.05297" units="cm"/>
      <inkml:brushProperty name="height" value="0.05297" units="cm"/>
      <inkml:brushProperty name="color" value="#C55A11"/>
      <inkml:brushProperty name="ignorePressure" value="1"/>
    </inkml:brush>
  </inkml:definitions>
  <inkml:trace contextRef="#ctx0" brushRef="#br0">477 26 12800,'0'2'4735,"4"0"-2559,-4 2-1184,0-1 1344,2 3-480,0 3-128,-2 1-416,0 2-96,3-1-704,-1-1 64,0 3 64,1 3-160,-1-1 0,1 2-224,-3-2-96,0 1-64,0-3 0,0-3 0,0-1 32,0-2-160,0-1 32,0-2 0,0-1 64,0 0-32,0 0-32,0-1 32,0-2-32,0-2-576,0-4-160,3 1-864,-1-3-320,0-4-1440,1 6-672,1 2-2655</inkml:trace>
  <inkml:trace contextRef="#ctx0" brushRef="#br0" timeOffset="-434.86">331 121 9728,'-12'-2'3680,"10"2"-1984,-6 2-768,8-2 1055,-2 0-191,0 0 64,2 0-416,0 0-96,0 0-768,0 0 96,0 0 0,0 0-96,0 0 64,0 0 0,4 0 64,4 0-256,-1 3-32,0-3-32,1 0 0,-4 0-128,6 0 0,3 0-160,-1 0 0,-3 0-32,1 0 32,-3 0-64,-1 0-32,-2-3 32,-4 3-32,0 0-352,0 0-160,0 0-672,0 0-288,-2 0-544,2 0-192,0 0-1088,0 0-448,0 5-1791</inkml:trace>
  <inkml:trace contextRef="#ctx0" brushRef="#br0" timeOffset="-4200.63">294 354 8960,'0'0'3328,"0"0"-1792,0 0-672,0 0 1087,0 0-31,0 0 96,0-6-384,0 6-128,3-3-864,0 0 128,-1-1 0,-2 0-128,3-8-32,-3 9-224,0-10-64,0 6-192,0-6-32,0 5 32,-3-3 0,1 2-64,-4 3-64,4-1-64,-5 1-32,-10 3 64,0 1 0,0 0 32,-1 2 64,1 2 32,-2 0 96,-1 1 32,-2-1 32,3-1 0,-1 2 0,8-1-128,0 3-32,2-5-32,3 3 32,0 9-128,2-4-64,-1-2 64,4 7 64,2-1 64,2 1 32,4-3 0,6 3 0,5 3-64,0-6 32,0-1-64,0 1 64,2-1-64,1 0 64,-5-2-128,-3-3 0,-5 1-32,0-1 0,1 0 192,-8-4 64,-8 2 0,1 2-32,-5 1-96,-2-1 32,-9 0 0,4 5 96,-1 0-96,3-1-64,3 5 0,1 1 32,1 0-32,3 2-32,1-3-64,3 4 32,0-2 32,3 1 64,2-1-32,0-2 64,2 0 0,6-3 32,2 0 0,2-4 0,10-5-64,-3-1 32,8-1-64,-3-2 64,-4 1-64,7-2-32,-5 0 32,5-1-32,-7 1 0,-4 1 0,2 2 0,-6-2 0,0 1 0,0 2 0,-5 0-96,-2 0 64,0 0-128,-2 0 32,-1 0-224,0-1-32,1 1-192,-3-3-128,0 0-192,0-1-64,0 1-64,0-3 0,0 5-768,0-4-288,0 4-3840,0-2-2559,0 1 3615</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07T03:14:56.437"/>
    </inkml:context>
    <inkml:brush xml:id="br0">
      <inkml:brushProperty name="width" value="0.05301" units="cm"/>
      <inkml:brushProperty name="height" value="0.05301" units="cm"/>
      <inkml:brushProperty name="color" value="#C55A11"/>
      <inkml:brushProperty name="ignorePressure" value="1"/>
    </inkml:brush>
  </inkml:definitions>
  <inkml:trace contextRef="#ctx0" brushRef="#br0">34 46 9600,'-2'-6'3584,"-3"4"-1920,5 4-736,0-2 1151,0 0-543,0 2-160,0-2-544,5 0-96,-3-2-448,3 0 192,5-1 64,-1 3-160,3 0-64,6-1-96,1-2 0,1 1-128,1 0-64,-6 2-96,-5 0-32,2 0-512,-2 0-160,-3 0-320,1 0-64,-8 0-1120,0 2-383,-2 0-257,2 2-1504</inkml:trace>
  <inkml:trace contextRef="#ctx0" brushRef="#br0" timeOffset="338.09">49 121 11904,'0'0'4480,"0"0"-2433,2 2-1407,5-2 1120,1 0-672,1 0-160,6 3-416,4-1-160,3 0-192,1-2-128,1 2 0,0-2-256,-4 0-96,-3 0-960,0-2-352,0 0-4447</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9T12:51:24.400"/>
    </inkml:context>
    <inkml:brush xml:id="br0">
      <inkml:brushProperty name="width" value="0.05292" units="cm"/>
      <inkml:brushProperty name="height" value="0.05292" units="cm"/>
      <inkml:brushProperty name="color" value="#68349C"/>
      <inkml:brushProperty name="ignorePressure" value="1"/>
    </inkml:brush>
  </inkml:definitions>
  <inkml:trace contextRef="#ctx0" brushRef="#br0">1519 1369 6400,'11'-19'2368,"-3"8"-1280,0-5-768,-3 10 640,-1-1-384,5 0 0,0 2-256,3 5-64,4 3-128,1 3 128,2 6 64,3 1 96,2 5 160,-5 8-32,1 0-32,0 7 0,-4 0 95,0-5-287,-2-1-32,-3 5-96,-5-1-32,-6 0-96,-6 1 32,-5-1 128,-3 1 128,-8 2 0,-2-5 32,-5-3 64,3-7 128,-10-2-192,1-3-64,1-5-32,-1 0-32,-1-3-128,-1-5-32,2-2-32,2-5 32,4-3-64,11 0 64,4 3-64,-1-13-32,-2-6 32,6 3 32,4 2-96,0-9 0,2-8-192,2 7 0,0 7 32,6-8 96,0 5 64,9-5 96,-3 5-32,11-1-32,8-11-128,-1 9-64,0 1-192,1 10-96,-1-1-224,-2 6-96,-3 4-800,-5 3-255,-1 0-929,-8 5-320,-2 1-256</inkml:trace>
  <inkml:trace contextRef="#ctx0" brushRef="#br0" timeOffset="1">1532 1452 6400,'-8'-10'2368,"6"9"-1280,-3-4-416,4 1 704,-5-1-192,3-2-64,0 4-128,1 0 0,0 0-545,2 3 225,2 8 544,3 0-192,4 6-64,-3 0-64,2 2-320,-2-5 0,4 0-64,1 0 64,0 0-256,3 1-32,-6-2-96,6-1-32,-1 0-192,-4 0 32,4 0 64,-1-1 96,-1 1-64,0 0 0,-1-3-32,0 1-64,2-2 96,-5-1 0,-1 0-128,-4-1 32,2-3 0,-1 3 64,0 0-96,-3-1 0,0-1 32,-3 2 64,0 0-32,-3 0-32,-4 0 160,-3 3 32,1-3 64,-3 4 0,1-1 0,-6 6 0,7-4-128,-1 3-32,0 2-32,3 2 32,-3-4-128,4 1 0,1-2 32,-2 2 0,5-2-224,1-4 0,0-3-480,0 1-96,4-1-704,1-3-256,0-4-1696,-3-2-639,0 0-897</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9T12:51:31.060"/>
    </inkml:context>
    <inkml:brush xml:id="br0">
      <inkml:brushProperty name="width" value="0.05292" units="cm"/>
      <inkml:brushProperty name="height" value="0.05292" units="cm"/>
      <inkml:brushProperty name="color" value="#68349C"/>
      <inkml:brushProperty name="ignorePressure" value="1"/>
    </inkml:brush>
  </inkml:definitions>
  <inkml:trace contextRef="#ctx0" brushRef="#br0">1519 1369 6400,'11'-19'2368,"-3"8"-1280,0-5-768,-3 10 640,-1-1-384,5 0 0,0 2-256,3 5-64,4 3-128,1 3 128,2 6 64,3 1 96,2 5 160,-5 8-32,1 0-32,0 7 0,-4 0 95,0-5-287,-2-1-32,-3 5-96,-5-1-32,-6 0-96,-6 1 32,-5-1 128,-3 1 128,-8 2 0,-2-5 32,-5-3 64,3-7 128,-10-2-192,1-3-64,1-5-32,-1 0-32,-1-3-128,-1-5-32,2-2-32,2-5 32,4-3-64,11 0 64,4 3-64,-1-13-32,-2-6 32,6 3 32,4 2-96,0-9 0,2-8-192,2 7 0,0 7 32,6-8 96,0 5 64,9-5 96,-3 5-32,11-1-32,8-11-128,-1 9-64,0 1-192,1 10-96,-1-1-224,-2 6-96,-3 4-800,-5 3-255,-1 0-929,-8 5-320,-2 1-256</inkml:trace>
  <inkml:trace contextRef="#ctx0" brushRef="#br0" timeOffset="1">1532 1452 6400,'-8'-10'2368,"6"9"-1280,-3-4-416,4 1 704,-5-1-192,3-2-64,0 4-128,1 0 0,0 0-545,2 3 225,2 8 544,3 0-192,4 6-64,-3 0-64,2 2-320,-2-5 0,4 0-64,1 0 64,0 0-256,3 1-32,-6-2-96,6-1-32,-1 0-192,-4 0 32,4 0 64,-1-1 96,-1 1-64,0 0 0,-1-3-32,0 1-64,2-2 96,-5-1 0,-1 0-128,-4-1 32,2-3 0,-1 3 64,0 0-96,-3-1 0,0-1 32,-3 2 64,0 0-32,-3 0-32,-4 0 160,-3 3 32,1-3 64,-3 4 0,1-1 0,-6 6 0,7-4-128,-1 3-32,0 2-32,3 2 32,-3-4-128,4 1 0,1-2 32,-2 2 0,5-2-224,1-4 0,0-3-480,0 1-96,4-1-704,1-3-256,0-4-1696,-3-2-639,0 0-897</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AA3B3C-BF1C-4A43-84AA-A856A91D7969}" type="datetimeFigureOut">
              <a:rPr lang="en-US" smtClean="0"/>
              <a:t>2021-04-29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0A1C44-6BF4-458C-9693-27CEE09D9D8A}" type="slidenum">
              <a:rPr lang="en-US" smtClean="0"/>
              <a:t>‹#›</a:t>
            </a:fld>
            <a:endParaRPr lang="en-US"/>
          </a:p>
        </p:txBody>
      </p:sp>
    </p:spTree>
    <p:extLst>
      <p:ext uri="{BB962C8B-B14F-4D97-AF65-F5344CB8AC3E}">
        <p14:creationId xmlns:p14="http://schemas.microsoft.com/office/powerpoint/2010/main" val="232876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0A1C44-6BF4-458C-9693-27CEE09D9D8A}" type="slidenum">
              <a:rPr lang="en-US" smtClean="0"/>
              <a:t>1</a:t>
            </a:fld>
            <a:endParaRPr lang="en-US"/>
          </a:p>
        </p:txBody>
      </p:sp>
    </p:spTree>
    <p:extLst>
      <p:ext uri="{BB962C8B-B14F-4D97-AF65-F5344CB8AC3E}">
        <p14:creationId xmlns:p14="http://schemas.microsoft.com/office/powerpoint/2010/main" val="8578244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taken a different approach to readout:  instead of triggering individual event buffers, and then validating events for readout,</a:t>
            </a:r>
          </a:p>
        </p:txBody>
      </p:sp>
      <p:sp>
        <p:nvSpPr>
          <p:cNvPr id="4" name="Slide Number Placeholder 3"/>
          <p:cNvSpPr>
            <a:spLocks noGrp="1"/>
          </p:cNvSpPr>
          <p:nvPr>
            <p:ph type="sldNum" sz="quarter" idx="5"/>
          </p:nvPr>
        </p:nvSpPr>
        <p:spPr/>
        <p:txBody>
          <a:bodyPr/>
          <a:lstStyle/>
          <a:p>
            <a:fld id="{F20A1C44-6BF4-458C-9693-27CEE09D9D8A}" type="slidenum">
              <a:rPr lang="en-US" smtClean="0"/>
              <a:t>10</a:t>
            </a:fld>
            <a:endParaRPr lang="en-US"/>
          </a:p>
        </p:txBody>
      </p:sp>
    </p:spTree>
    <p:extLst>
      <p:ext uri="{BB962C8B-B14F-4D97-AF65-F5344CB8AC3E}">
        <p14:creationId xmlns:p14="http://schemas.microsoft.com/office/powerpoint/2010/main" val="13387010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waveform is continuously buffered in a giant ring buffer, while simultaneously going through the energy and timing filters and discrimination.  We avoid level 2 trigger logic by sending a lightweight stream of timing and energy events to global logic in CPU, which can then decide which segments to readout, including waveforms that did not trigger at all.  In that sense it is streaming readout, and our approach is to filter down the data as soon as possible to minimize unnecessary network traffic.  I will show next that it is possible to put completely generic filters on the FPGA, so that all custom triggering can developed and debugged fully on CPU, like Sergey talked about for CLASS12 yesterday.</a:t>
            </a:r>
          </a:p>
        </p:txBody>
      </p:sp>
      <p:sp>
        <p:nvSpPr>
          <p:cNvPr id="4" name="Slide Number Placeholder 3"/>
          <p:cNvSpPr>
            <a:spLocks noGrp="1"/>
          </p:cNvSpPr>
          <p:nvPr>
            <p:ph type="sldNum" sz="quarter" idx="5"/>
          </p:nvPr>
        </p:nvSpPr>
        <p:spPr/>
        <p:txBody>
          <a:bodyPr/>
          <a:lstStyle/>
          <a:p>
            <a:fld id="{F20A1C44-6BF4-458C-9693-27CEE09D9D8A}" type="slidenum">
              <a:rPr lang="en-US" smtClean="0"/>
              <a:t>11</a:t>
            </a:fld>
            <a:endParaRPr lang="en-US"/>
          </a:p>
        </p:txBody>
      </p:sp>
    </p:spTree>
    <p:extLst>
      <p:ext uri="{BB962C8B-B14F-4D97-AF65-F5344CB8AC3E}">
        <p14:creationId xmlns:p14="http://schemas.microsoft.com/office/powerpoint/2010/main" val="40390852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describing the Sliding Least Square-Recursive Piecewise Polynomial filter, I would like to describe the standard trapezoid filter in terms of basic building blocks, because may of the pieces are the same.  Essentially, the trapezoid averages out charge on peak of a tail pulse minus the exponential decaying baseline to get precise energy resolution even in the case of ballistic deficit, where not all the charge is collected at once.</a:t>
            </a:r>
          </a:p>
        </p:txBody>
      </p:sp>
      <p:sp>
        <p:nvSpPr>
          <p:cNvPr id="4" name="Slide Number Placeholder 3"/>
          <p:cNvSpPr>
            <a:spLocks noGrp="1"/>
          </p:cNvSpPr>
          <p:nvPr>
            <p:ph type="sldNum" sz="quarter" idx="5"/>
          </p:nvPr>
        </p:nvSpPr>
        <p:spPr/>
        <p:txBody>
          <a:bodyPr/>
          <a:lstStyle/>
          <a:p>
            <a:fld id="{F20A1C44-6BF4-458C-9693-27CEE09D9D8A}" type="slidenum">
              <a:rPr lang="en-US" smtClean="0"/>
              <a:t>13</a:t>
            </a:fld>
            <a:endParaRPr lang="en-US"/>
          </a:p>
        </p:txBody>
      </p:sp>
    </p:spTree>
    <p:extLst>
      <p:ext uri="{BB962C8B-B14F-4D97-AF65-F5344CB8AC3E}">
        <p14:creationId xmlns:p14="http://schemas.microsoft.com/office/powerpoint/2010/main" val="28062853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building blocks, we have basic arithmetic:  adding can be done in the fabric, but Xilinx FPGA have special DSP slices to multiply efficiently.</a:t>
            </a:r>
          </a:p>
          <a:p>
            <a:r>
              <a:rPr lang="en-US" dirty="0"/>
              <a:t>Then there is just the delta function, which acts as a basis function on it’s own, or as a delay, when convolved with any input function.  The value it picks of back here is output at this time, delayed by this much.  In digital logic, this can be implements as a chain of shift registers, or a buffer.</a:t>
            </a:r>
          </a:p>
          <a:p>
            <a:r>
              <a:rPr lang="en-US" dirty="0"/>
              <a:t>The Heaviside step function represents both instant accumulation of charge, and as an integrator filter, when convolved with another function.  It is implemented as an accumulator with a shift register to keep the running total.</a:t>
            </a:r>
          </a:p>
          <a:p>
            <a:r>
              <a:rPr lang="en-US" dirty="0"/>
              <a:t>The properties of convolution allow the interchange between function and filter (that’s why we flip one function when convolving), and allow us to build up a complex filter one convolution at a time.</a:t>
            </a:r>
          </a:p>
        </p:txBody>
      </p:sp>
      <p:sp>
        <p:nvSpPr>
          <p:cNvPr id="4" name="Slide Number Placeholder 3"/>
          <p:cNvSpPr>
            <a:spLocks noGrp="1"/>
          </p:cNvSpPr>
          <p:nvPr>
            <p:ph type="sldNum" sz="quarter" idx="5"/>
          </p:nvPr>
        </p:nvSpPr>
        <p:spPr/>
        <p:txBody>
          <a:bodyPr/>
          <a:lstStyle/>
          <a:p>
            <a:fld id="{F20A1C44-6BF4-458C-9693-27CEE09D9D8A}" type="slidenum">
              <a:rPr lang="en-US" smtClean="0"/>
              <a:t>14</a:t>
            </a:fld>
            <a:endParaRPr lang="en-US"/>
          </a:p>
        </p:txBody>
      </p:sp>
    </p:spTree>
    <p:extLst>
      <p:ext uri="{BB962C8B-B14F-4D97-AF65-F5344CB8AC3E}">
        <p14:creationId xmlns:p14="http://schemas.microsoft.com/office/powerpoint/2010/main" val="7120769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Ignoring the bleed resistor, the input voltage will be a step function as charge is collected.</a:t>
            </a:r>
          </a:p>
          <a:p>
            <a:r>
              <a:rPr lang="en-US" dirty="0"/>
              <a:t>You can average this with a boxcar filter, with a linear output as it crosses over the rising edge and averages more of the pulse.  This is the delayed difference of two accumulators:  each step you add one sample on the front and subtract it off the back.</a:t>
            </a:r>
          </a:p>
          <a:p>
            <a:r>
              <a:rPr lang="en-US" dirty="0"/>
              <a:t>We remove the baseline, by subtracting a second boxcar, with some separation to allow some time for charge collection.  This gives rise to a trapezoid with a flat top of width the settling time, and rise and fall times for the duration of the average.</a:t>
            </a:r>
          </a:p>
        </p:txBody>
      </p:sp>
      <p:sp>
        <p:nvSpPr>
          <p:cNvPr id="4" name="Slide Number Placeholder 3"/>
          <p:cNvSpPr>
            <a:spLocks noGrp="1"/>
          </p:cNvSpPr>
          <p:nvPr>
            <p:ph type="sldNum" sz="quarter" idx="5"/>
          </p:nvPr>
        </p:nvSpPr>
        <p:spPr/>
        <p:txBody>
          <a:bodyPr/>
          <a:lstStyle/>
          <a:p>
            <a:fld id="{F20A1C44-6BF4-458C-9693-27CEE09D9D8A}" type="slidenum">
              <a:rPr lang="en-US" smtClean="0"/>
              <a:t>15</a:t>
            </a:fld>
            <a:endParaRPr lang="en-US"/>
          </a:p>
        </p:txBody>
      </p:sp>
    </p:spTree>
    <p:extLst>
      <p:ext uri="{BB962C8B-B14F-4D97-AF65-F5344CB8AC3E}">
        <p14:creationId xmlns:p14="http://schemas.microsoft.com/office/powerpoint/2010/main" val="537464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Adding back in the bleed resistor, the tail pulse can be straightened out by adding an integrated copy, so that the filter includes delta and an integrating step.</a:t>
            </a:r>
          </a:p>
        </p:txBody>
      </p:sp>
      <p:sp>
        <p:nvSpPr>
          <p:cNvPr id="4" name="Slide Number Placeholder 3"/>
          <p:cNvSpPr>
            <a:spLocks noGrp="1"/>
          </p:cNvSpPr>
          <p:nvPr>
            <p:ph type="sldNum" sz="quarter" idx="5"/>
          </p:nvPr>
        </p:nvSpPr>
        <p:spPr/>
        <p:txBody>
          <a:bodyPr/>
          <a:lstStyle/>
          <a:p>
            <a:fld id="{F20A1C44-6BF4-458C-9693-27CEE09D9D8A}" type="slidenum">
              <a:rPr lang="en-US" smtClean="0"/>
              <a:t>16</a:t>
            </a:fld>
            <a:endParaRPr lang="en-US"/>
          </a:p>
        </p:txBody>
      </p:sp>
    </p:spTree>
    <p:extLst>
      <p:ext uri="{BB962C8B-B14F-4D97-AF65-F5344CB8AC3E}">
        <p14:creationId xmlns:p14="http://schemas.microsoft.com/office/powerpoint/2010/main" val="27914753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Combining these operations, the total filter is both the pole-zero and the double-box car.  Convolving these together results in the trapezoid filter, but it is implements as a series of filters in digital logic.</a:t>
            </a:r>
          </a:p>
        </p:txBody>
      </p:sp>
      <p:sp>
        <p:nvSpPr>
          <p:cNvPr id="4" name="Slide Number Placeholder 3"/>
          <p:cNvSpPr>
            <a:spLocks noGrp="1"/>
          </p:cNvSpPr>
          <p:nvPr>
            <p:ph type="sldNum" sz="quarter" idx="5"/>
          </p:nvPr>
        </p:nvSpPr>
        <p:spPr/>
        <p:txBody>
          <a:bodyPr/>
          <a:lstStyle/>
          <a:p>
            <a:fld id="{F20A1C44-6BF4-458C-9693-27CEE09D9D8A}" type="slidenum">
              <a:rPr lang="en-US" smtClean="0"/>
              <a:t>17</a:t>
            </a:fld>
            <a:endParaRPr lang="en-US"/>
          </a:p>
        </p:txBody>
      </p:sp>
    </p:spTree>
    <p:extLst>
      <p:ext uri="{BB962C8B-B14F-4D97-AF65-F5344CB8AC3E}">
        <p14:creationId xmlns:p14="http://schemas.microsoft.com/office/powerpoint/2010/main" val="5566608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0A1C44-6BF4-458C-9693-27CEE09D9D8A}" type="slidenum">
              <a:rPr lang="en-US" smtClean="0"/>
              <a:t>19</a:t>
            </a:fld>
            <a:endParaRPr lang="en-US"/>
          </a:p>
        </p:txBody>
      </p:sp>
    </p:spTree>
    <p:extLst>
      <p:ext uri="{BB962C8B-B14F-4D97-AF65-F5344CB8AC3E}">
        <p14:creationId xmlns:p14="http://schemas.microsoft.com/office/powerpoint/2010/main" val="7880560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we apply these same principles to least squares pulse fitting.</a:t>
            </a:r>
          </a:p>
          <a:p>
            <a:r>
              <a:rPr lang="en-US" dirty="0"/>
              <a:t>In generalized linear fits, the design matrix is formed from a bunch of template waveforms and noise you want to reject.  We fit the waveform to a linear combination of these templates.  This is accomplished by multiplying by the pseudoinverse of the design matrix, which gives you each of the coefficients.</a:t>
            </a:r>
          </a:p>
        </p:txBody>
      </p:sp>
      <p:sp>
        <p:nvSpPr>
          <p:cNvPr id="4" name="Slide Number Placeholder 3"/>
          <p:cNvSpPr>
            <a:spLocks noGrp="1"/>
          </p:cNvSpPr>
          <p:nvPr>
            <p:ph type="sldNum" sz="quarter" idx="5"/>
          </p:nvPr>
        </p:nvSpPr>
        <p:spPr/>
        <p:txBody>
          <a:bodyPr/>
          <a:lstStyle/>
          <a:p>
            <a:fld id="{F20A1C44-6BF4-458C-9693-27CEE09D9D8A}" type="slidenum">
              <a:rPr lang="en-US" smtClean="0"/>
              <a:t>22</a:t>
            </a:fld>
            <a:endParaRPr lang="en-US"/>
          </a:p>
        </p:txBody>
      </p:sp>
    </p:spTree>
    <p:extLst>
      <p:ext uri="{BB962C8B-B14F-4D97-AF65-F5344CB8AC3E}">
        <p14:creationId xmlns:p14="http://schemas.microsoft.com/office/powerpoint/2010/main" val="2497299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add the nonlinear fit parameter T0 by essentially performing the linear fit at each time.  The matrix or dot products turn into convolutions or sliding dot products as we scan across the waveform.  Here you can see all 4 coefficients as a function of T0, and a peak in the template amplitude with all noise amplitudes falling away as the template matches the waveform at just the right spot.</a:t>
            </a:r>
          </a:p>
          <a:p>
            <a:r>
              <a:rPr lang="en-US" dirty="0"/>
              <a:t>Here you can see a bad fit in orange just before it reaches T0, and the bad fit in red just afterward.</a:t>
            </a:r>
          </a:p>
          <a:p>
            <a:r>
              <a:rPr lang="en-US" dirty="0"/>
              <a:t>By expanding out the normal expression of chi2, we get an expression suitable for streaming implementation:  convolution of waveform pointwise squared with a box filter, and pointwise sandwiching of the small vector of fit parameters around a constant matrix.  We minimize this to complete the chi2 fit.</a:t>
            </a:r>
          </a:p>
        </p:txBody>
      </p:sp>
      <p:sp>
        <p:nvSpPr>
          <p:cNvPr id="4" name="Slide Number Placeholder 3"/>
          <p:cNvSpPr>
            <a:spLocks noGrp="1"/>
          </p:cNvSpPr>
          <p:nvPr>
            <p:ph type="sldNum" sz="quarter" idx="5"/>
          </p:nvPr>
        </p:nvSpPr>
        <p:spPr/>
        <p:txBody>
          <a:bodyPr/>
          <a:lstStyle/>
          <a:p>
            <a:fld id="{F20A1C44-6BF4-458C-9693-27CEE09D9D8A}" type="slidenum">
              <a:rPr lang="en-US" smtClean="0"/>
              <a:t>23</a:t>
            </a:fld>
            <a:endParaRPr lang="en-US"/>
          </a:p>
        </p:txBody>
      </p:sp>
    </p:spTree>
    <p:extLst>
      <p:ext uri="{BB962C8B-B14F-4D97-AF65-F5344CB8AC3E}">
        <p14:creationId xmlns:p14="http://schemas.microsoft.com/office/powerpoint/2010/main" val="3592822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those of you who are double- or triple- zooming, I learned to do executive summaries at Nuclear Science Advocacy Day today, so here you go:</a:t>
            </a:r>
          </a:p>
        </p:txBody>
      </p:sp>
      <p:sp>
        <p:nvSpPr>
          <p:cNvPr id="4" name="Slide Number Placeholder 3"/>
          <p:cNvSpPr>
            <a:spLocks noGrp="1"/>
          </p:cNvSpPr>
          <p:nvPr>
            <p:ph type="sldNum" sz="quarter" idx="5"/>
          </p:nvPr>
        </p:nvSpPr>
        <p:spPr/>
        <p:txBody>
          <a:bodyPr/>
          <a:lstStyle/>
          <a:p>
            <a:fld id="{F20A1C44-6BF4-458C-9693-27CEE09D9D8A}" type="slidenum">
              <a:rPr lang="en-US" smtClean="0"/>
              <a:t>2</a:t>
            </a:fld>
            <a:endParaRPr lang="en-US"/>
          </a:p>
        </p:txBody>
      </p:sp>
    </p:spTree>
    <p:extLst>
      <p:ext uri="{BB962C8B-B14F-4D97-AF65-F5344CB8AC3E}">
        <p14:creationId xmlns:p14="http://schemas.microsoft.com/office/powerpoint/2010/main" val="27586465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remaining task is to fit a convolution consisting of up to thousands of points on an FPGA.</a:t>
            </a:r>
          </a:p>
          <a:p>
            <a:r>
              <a:rPr lang="en-US" dirty="0"/>
              <a:t>We do this generically with a piecewise polynomial response function.</a:t>
            </a:r>
          </a:p>
          <a:p>
            <a:r>
              <a:rPr lang="en-US" dirty="0"/>
              <a:t>We already say how to build up each order of polynomial:</a:t>
            </a:r>
          </a:p>
          <a:p>
            <a:r>
              <a:rPr lang="en-US" dirty="0"/>
              <a:t>A step function (integrator) filters a step (constant) function into a linear function.</a:t>
            </a:r>
          </a:p>
          <a:p>
            <a:r>
              <a:rPr lang="en-US" dirty="0"/>
              <a:t>Likewise, it integrates a linear into a quadratic, and so on.</a:t>
            </a:r>
          </a:p>
          <a:p>
            <a:r>
              <a:rPr lang="en-US" dirty="0"/>
              <a:t>Actually, the numbers you get are the same as Pascale’s triangle for the exact same reason.</a:t>
            </a:r>
          </a:p>
          <a:p>
            <a:r>
              <a:rPr lang="en-US" dirty="0"/>
              <a:t>We subtract off the integral at the end to restrict the polynomial the interval 1..L</a:t>
            </a:r>
          </a:p>
          <a:p>
            <a:r>
              <a:rPr lang="en-US" dirty="0"/>
              <a:t>Here is the implementation in digital logic, using accumulators, delays, and multiplies.</a:t>
            </a:r>
          </a:p>
          <a:p>
            <a:r>
              <a:rPr lang="en-US" dirty="0"/>
              <a:t>Now we only need to transform our piecewise polynomial response function into the basis of the </a:t>
            </a:r>
            <a:r>
              <a:rPr lang="en-US" dirty="0" err="1"/>
              <a:t>Pochhamer</a:t>
            </a:r>
            <a:r>
              <a:rPr lang="en-US" dirty="0"/>
              <a:t> polynomials, and we can perform any generic FIR filter, including those needed for the SLS filter.</a:t>
            </a:r>
          </a:p>
          <a:p>
            <a:endParaRPr lang="en-US" dirty="0"/>
          </a:p>
        </p:txBody>
      </p:sp>
      <p:sp>
        <p:nvSpPr>
          <p:cNvPr id="4" name="Slide Number Placeholder 3"/>
          <p:cNvSpPr>
            <a:spLocks noGrp="1"/>
          </p:cNvSpPr>
          <p:nvPr>
            <p:ph type="sldNum" sz="quarter" idx="5"/>
          </p:nvPr>
        </p:nvSpPr>
        <p:spPr/>
        <p:txBody>
          <a:bodyPr/>
          <a:lstStyle/>
          <a:p>
            <a:fld id="{F20A1C44-6BF4-458C-9693-27CEE09D9D8A}" type="slidenum">
              <a:rPr lang="en-US" smtClean="0"/>
              <a:t>24</a:t>
            </a:fld>
            <a:endParaRPr lang="en-US"/>
          </a:p>
        </p:txBody>
      </p:sp>
    </p:spTree>
    <p:extLst>
      <p:ext uri="{BB962C8B-B14F-4D97-AF65-F5344CB8AC3E}">
        <p14:creationId xmlns:p14="http://schemas.microsoft.com/office/powerpoint/2010/main" val="19289890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conclusion, the addition of powerful digital filters into the streaming readout system can be used to form versatile trigger logic, or dramatic reduction in data size without loss of essential information and can all be done in real time at full digitization speed.  Here, my student Aaron was playing around with a new filter to convert tail pulses into a cool logo basketball-winning logo (at least usually).</a:t>
            </a:r>
          </a:p>
        </p:txBody>
      </p:sp>
      <p:sp>
        <p:nvSpPr>
          <p:cNvPr id="4" name="Slide Number Placeholder 3"/>
          <p:cNvSpPr>
            <a:spLocks noGrp="1"/>
          </p:cNvSpPr>
          <p:nvPr>
            <p:ph type="sldNum" sz="quarter" idx="5"/>
          </p:nvPr>
        </p:nvSpPr>
        <p:spPr/>
        <p:txBody>
          <a:bodyPr/>
          <a:lstStyle/>
          <a:p>
            <a:fld id="{F20A1C44-6BF4-458C-9693-27CEE09D9D8A}" type="slidenum">
              <a:rPr lang="en-US" smtClean="0"/>
              <a:t>30</a:t>
            </a:fld>
            <a:endParaRPr lang="en-US"/>
          </a:p>
        </p:txBody>
      </p:sp>
    </p:spTree>
    <p:extLst>
      <p:ext uri="{BB962C8B-B14F-4D97-AF65-F5344CB8AC3E}">
        <p14:creationId xmlns:p14="http://schemas.microsoft.com/office/powerpoint/2010/main" val="2244422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talk will be different from others in this workshop:  instead of summarizing a broad range of progress, I will focus on explaining one particular algorithm for processing streaming data.</a:t>
            </a:r>
          </a:p>
          <a:p>
            <a:r>
              <a:rPr lang="en-US" dirty="0"/>
              <a:t>I fear that it is a little elementary for this audience, but it emphasizes the power you can achieve with very </a:t>
            </a:r>
            <a:r>
              <a:rPr lang="en-US"/>
              <a:t>simple building blocks.</a:t>
            </a:r>
            <a:endParaRPr lang="en-US" dirty="0"/>
          </a:p>
        </p:txBody>
      </p:sp>
      <p:sp>
        <p:nvSpPr>
          <p:cNvPr id="4" name="Slide Number Placeholder 3"/>
          <p:cNvSpPr>
            <a:spLocks noGrp="1"/>
          </p:cNvSpPr>
          <p:nvPr>
            <p:ph type="sldNum" sz="quarter" idx="5"/>
          </p:nvPr>
        </p:nvSpPr>
        <p:spPr/>
        <p:txBody>
          <a:bodyPr/>
          <a:lstStyle/>
          <a:p>
            <a:fld id="{F20A1C44-6BF4-458C-9693-27CEE09D9D8A}" type="slidenum">
              <a:rPr lang="en-US" smtClean="0"/>
              <a:t>3</a:t>
            </a:fld>
            <a:endParaRPr lang="en-US"/>
          </a:p>
        </p:txBody>
      </p:sp>
    </p:spTree>
    <p:extLst>
      <p:ext uri="{BB962C8B-B14F-4D97-AF65-F5344CB8AC3E}">
        <p14:creationId xmlns:p14="http://schemas.microsoft.com/office/powerpoint/2010/main" val="3772687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development was done in context of the Nab experiment, which will study neutron decay, not the average decay rate, but it’s dependence on the correlation of particle momenta, energy and spin, of the incoming and outgoing particles.  By parity violation the correlations are all proportional to the axial coupling G</a:t>
            </a:r>
            <a:r>
              <a:rPr lang="en-US" baseline="-25000" dirty="0"/>
              <a:t>A</a:t>
            </a:r>
            <a:r>
              <a:rPr lang="en-US" baseline="0" dirty="0"/>
              <a:t>, the average rate has been factored out of each expression.</a:t>
            </a:r>
            <a:endParaRPr lang="en-US" baseline="-25000" dirty="0"/>
          </a:p>
        </p:txBody>
      </p:sp>
      <p:sp>
        <p:nvSpPr>
          <p:cNvPr id="4" name="Slide Number Placeholder 3"/>
          <p:cNvSpPr>
            <a:spLocks noGrp="1"/>
          </p:cNvSpPr>
          <p:nvPr>
            <p:ph type="sldNum" sz="quarter" idx="5"/>
          </p:nvPr>
        </p:nvSpPr>
        <p:spPr/>
        <p:txBody>
          <a:bodyPr/>
          <a:lstStyle/>
          <a:p>
            <a:fld id="{F20A1C44-6BF4-458C-9693-27CEE09D9D8A}" type="slidenum">
              <a:rPr lang="en-US" smtClean="0"/>
              <a:t>4</a:t>
            </a:fld>
            <a:endParaRPr lang="en-US"/>
          </a:p>
        </p:txBody>
      </p:sp>
    </p:spTree>
    <p:extLst>
      <p:ext uri="{BB962C8B-B14F-4D97-AF65-F5344CB8AC3E}">
        <p14:creationId xmlns:p14="http://schemas.microsoft.com/office/powerpoint/2010/main" val="1558635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electron-neutrino angle can be extracted from the outgoing electron and proton energy.</a:t>
            </a:r>
          </a:p>
          <a:p>
            <a:r>
              <a:rPr lang="en-US" dirty="0"/>
              <a:t>However, the proton energy is too small to detect, so we measure it’s time-of-flight in a field-expansion spectrometer.</a:t>
            </a:r>
          </a:p>
        </p:txBody>
      </p:sp>
      <p:sp>
        <p:nvSpPr>
          <p:cNvPr id="4" name="Slide Number Placeholder 3"/>
          <p:cNvSpPr>
            <a:spLocks noGrp="1"/>
          </p:cNvSpPr>
          <p:nvPr>
            <p:ph type="sldNum" sz="quarter" idx="5"/>
          </p:nvPr>
        </p:nvSpPr>
        <p:spPr/>
        <p:txBody>
          <a:bodyPr/>
          <a:lstStyle/>
          <a:p>
            <a:fld id="{F20A1C44-6BF4-458C-9693-27CEE09D9D8A}" type="slidenum">
              <a:rPr lang="en-US" smtClean="0"/>
              <a:t>5</a:t>
            </a:fld>
            <a:endParaRPr lang="en-US"/>
          </a:p>
        </p:txBody>
      </p:sp>
    </p:spTree>
    <p:extLst>
      <p:ext uri="{BB962C8B-B14F-4D97-AF65-F5344CB8AC3E}">
        <p14:creationId xmlns:p14="http://schemas.microsoft.com/office/powerpoint/2010/main" val="567672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clip of the installation of the 7 m SC solenoid to longitudinalize the proton’s momentum to get it’s total energy from the time-of-flight.</a:t>
            </a:r>
          </a:p>
        </p:txBody>
      </p:sp>
      <p:sp>
        <p:nvSpPr>
          <p:cNvPr id="4" name="Slide Number Placeholder 3"/>
          <p:cNvSpPr>
            <a:spLocks noGrp="1"/>
          </p:cNvSpPr>
          <p:nvPr>
            <p:ph type="sldNum" sz="quarter" idx="5"/>
          </p:nvPr>
        </p:nvSpPr>
        <p:spPr/>
        <p:txBody>
          <a:bodyPr/>
          <a:lstStyle/>
          <a:p>
            <a:fld id="{F20A1C44-6BF4-458C-9693-27CEE09D9D8A}" type="slidenum">
              <a:rPr lang="en-US" smtClean="0"/>
              <a:t>6</a:t>
            </a:fld>
            <a:endParaRPr lang="en-US"/>
          </a:p>
        </p:txBody>
      </p:sp>
    </p:spTree>
    <p:extLst>
      <p:ext uri="{BB962C8B-B14F-4D97-AF65-F5344CB8AC3E}">
        <p14:creationId xmlns:p14="http://schemas.microsoft.com/office/powerpoint/2010/main" val="1663942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electrons and protons are detected in an ion-implanted silicon detector with127 segments to filter out real coincidences, which occur along the same magnetic field line.  One detector is at -30kV to accelerate the proton for detection.</a:t>
            </a:r>
          </a:p>
        </p:txBody>
      </p:sp>
      <p:sp>
        <p:nvSpPr>
          <p:cNvPr id="4" name="Slide Number Placeholder 3"/>
          <p:cNvSpPr>
            <a:spLocks noGrp="1"/>
          </p:cNvSpPr>
          <p:nvPr>
            <p:ph type="sldNum" sz="quarter" idx="5"/>
          </p:nvPr>
        </p:nvSpPr>
        <p:spPr/>
        <p:txBody>
          <a:bodyPr/>
          <a:lstStyle/>
          <a:p>
            <a:fld id="{F20A1C44-6BF4-458C-9693-27CEE09D9D8A}" type="slidenum">
              <a:rPr lang="en-US" smtClean="0"/>
              <a:t>7</a:t>
            </a:fld>
            <a:endParaRPr lang="en-US"/>
          </a:p>
        </p:txBody>
      </p:sp>
    </p:spTree>
    <p:extLst>
      <p:ext uri="{BB962C8B-B14F-4D97-AF65-F5344CB8AC3E}">
        <p14:creationId xmlns:p14="http://schemas.microsoft.com/office/powerpoint/2010/main" val="3642561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time we developed our DAQ system, NI was one of the only commercial boards with an open FPGA, programmable in LabVIEW, which I like a lot better on FPGA than CPU.  The library includes an ADC block on one end a DRAM controller, and a PCI DMA-FIFO on the other, and you can put anything in between.  It is nice to see Open-Source FPGA available in the new CAEN digitizers now.</a:t>
            </a:r>
          </a:p>
        </p:txBody>
      </p:sp>
      <p:sp>
        <p:nvSpPr>
          <p:cNvPr id="4" name="Slide Number Placeholder 3"/>
          <p:cNvSpPr>
            <a:spLocks noGrp="1"/>
          </p:cNvSpPr>
          <p:nvPr>
            <p:ph type="sldNum" sz="quarter" idx="5"/>
          </p:nvPr>
        </p:nvSpPr>
        <p:spPr/>
        <p:txBody>
          <a:bodyPr/>
          <a:lstStyle/>
          <a:p>
            <a:fld id="{F20A1C44-6BF4-458C-9693-27CEE09D9D8A}" type="slidenum">
              <a:rPr lang="en-US" smtClean="0"/>
              <a:t>8</a:t>
            </a:fld>
            <a:endParaRPr lang="en-US"/>
          </a:p>
        </p:txBody>
      </p:sp>
    </p:spTree>
    <p:extLst>
      <p:ext uri="{BB962C8B-B14F-4D97-AF65-F5344CB8AC3E}">
        <p14:creationId xmlns:p14="http://schemas.microsoft.com/office/powerpoint/2010/main" val="3603445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also worked with the much less expensive hobbyist board Red Pitaya, which has open-source firmware, and my students have developed readout and trapezoid filters on both boards.</a:t>
            </a:r>
          </a:p>
        </p:txBody>
      </p:sp>
      <p:sp>
        <p:nvSpPr>
          <p:cNvPr id="4" name="Slide Number Placeholder 3"/>
          <p:cNvSpPr>
            <a:spLocks noGrp="1"/>
          </p:cNvSpPr>
          <p:nvPr>
            <p:ph type="sldNum" sz="quarter" idx="5"/>
          </p:nvPr>
        </p:nvSpPr>
        <p:spPr/>
        <p:txBody>
          <a:bodyPr/>
          <a:lstStyle/>
          <a:p>
            <a:fld id="{F20A1C44-6BF4-458C-9693-27CEE09D9D8A}" type="slidenum">
              <a:rPr lang="en-US" smtClean="0"/>
              <a:t>9</a:t>
            </a:fld>
            <a:endParaRPr lang="en-US"/>
          </a:p>
        </p:txBody>
      </p:sp>
    </p:spTree>
    <p:extLst>
      <p:ext uri="{BB962C8B-B14F-4D97-AF65-F5344CB8AC3E}">
        <p14:creationId xmlns:p14="http://schemas.microsoft.com/office/powerpoint/2010/main" val="40263002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2021-02-18</a:t>
            </a:r>
          </a:p>
        </p:txBody>
      </p:sp>
      <p:sp>
        <p:nvSpPr>
          <p:cNvPr id="5" name="Footer Placeholder 4"/>
          <p:cNvSpPr>
            <a:spLocks noGrp="1"/>
          </p:cNvSpPr>
          <p:nvPr>
            <p:ph type="ftr" sz="quarter" idx="11"/>
          </p:nvPr>
        </p:nvSpPr>
        <p:spPr/>
        <p:txBody>
          <a:bodyPr/>
          <a:lstStyle/>
          <a:p>
            <a:r>
              <a:rPr lang="en-US"/>
              <a:t>International Workshop on Searches for a Neutron Electric Dipole Moment</a:t>
            </a:r>
          </a:p>
        </p:txBody>
      </p:sp>
      <p:sp>
        <p:nvSpPr>
          <p:cNvPr id="6" name="Slide Number Placeholder 5"/>
          <p:cNvSpPr>
            <a:spLocks noGrp="1"/>
          </p:cNvSpPr>
          <p:nvPr>
            <p:ph type="sldNum" sz="quarter" idx="12"/>
          </p:nvPr>
        </p:nvSpPr>
        <p:spPr/>
        <p:txBody>
          <a:bodyPr/>
          <a:lstStyle/>
          <a:p>
            <a:fld id="{A94D413C-092E-4227-93E5-A860BD51ED3D}" type="slidenum">
              <a:rPr lang="en-US" smtClean="0"/>
              <a:pPr/>
              <a:t>‹#›</a:t>
            </a:fld>
            <a:r>
              <a:rPr lang="en-US" dirty="0"/>
              <a:t>/30</a:t>
            </a:r>
          </a:p>
        </p:txBody>
      </p:sp>
    </p:spTree>
    <p:extLst>
      <p:ext uri="{BB962C8B-B14F-4D97-AF65-F5344CB8AC3E}">
        <p14:creationId xmlns:p14="http://schemas.microsoft.com/office/powerpoint/2010/main" val="12737321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2021-02-18</a:t>
            </a:r>
          </a:p>
        </p:txBody>
      </p:sp>
      <p:sp>
        <p:nvSpPr>
          <p:cNvPr id="5" name="Footer Placeholder 4"/>
          <p:cNvSpPr>
            <a:spLocks noGrp="1"/>
          </p:cNvSpPr>
          <p:nvPr>
            <p:ph type="ftr" sz="quarter" idx="11"/>
          </p:nvPr>
        </p:nvSpPr>
        <p:spPr/>
        <p:txBody>
          <a:bodyPr/>
          <a:lstStyle/>
          <a:p>
            <a:r>
              <a:rPr lang="en-US"/>
              <a:t>International Workshop on Searches for a Neutron Electric Dipole Moment</a:t>
            </a:r>
          </a:p>
        </p:txBody>
      </p:sp>
      <p:sp>
        <p:nvSpPr>
          <p:cNvPr id="6" name="Slide Number Placeholder 5"/>
          <p:cNvSpPr>
            <a:spLocks noGrp="1"/>
          </p:cNvSpPr>
          <p:nvPr>
            <p:ph type="sldNum" sz="quarter" idx="12"/>
          </p:nvPr>
        </p:nvSpPr>
        <p:spPr/>
        <p:txBody>
          <a:bodyPr/>
          <a:lstStyle/>
          <a:p>
            <a:fld id="{A94D413C-092E-4227-93E5-A860BD51ED3D}" type="slidenum">
              <a:rPr lang="en-US" smtClean="0"/>
              <a:pPr/>
              <a:t>‹#›</a:t>
            </a:fld>
            <a:r>
              <a:rPr lang="en-US" dirty="0"/>
              <a:t>/30</a:t>
            </a:r>
          </a:p>
        </p:txBody>
      </p:sp>
    </p:spTree>
    <p:extLst>
      <p:ext uri="{BB962C8B-B14F-4D97-AF65-F5344CB8AC3E}">
        <p14:creationId xmlns:p14="http://schemas.microsoft.com/office/powerpoint/2010/main" val="800619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2021-02-18</a:t>
            </a:r>
          </a:p>
        </p:txBody>
      </p:sp>
      <p:sp>
        <p:nvSpPr>
          <p:cNvPr id="5" name="Footer Placeholder 4"/>
          <p:cNvSpPr>
            <a:spLocks noGrp="1"/>
          </p:cNvSpPr>
          <p:nvPr>
            <p:ph type="ftr" sz="quarter" idx="11"/>
          </p:nvPr>
        </p:nvSpPr>
        <p:spPr/>
        <p:txBody>
          <a:bodyPr/>
          <a:lstStyle/>
          <a:p>
            <a:r>
              <a:rPr lang="en-US"/>
              <a:t>International Workshop on Searches for a Neutron Electric Dipole Moment</a:t>
            </a:r>
          </a:p>
        </p:txBody>
      </p:sp>
      <p:sp>
        <p:nvSpPr>
          <p:cNvPr id="6" name="Slide Number Placeholder 5"/>
          <p:cNvSpPr>
            <a:spLocks noGrp="1"/>
          </p:cNvSpPr>
          <p:nvPr>
            <p:ph type="sldNum" sz="quarter" idx="12"/>
          </p:nvPr>
        </p:nvSpPr>
        <p:spPr/>
        <p:txBody>
          <a:bodyPr/>
          <a:lstStyle/>
          <a:p>
            <a:fld id="{A94D413C-092E-4227-93E5-A860BD51ED3D}" type="slidenum">
              <a:rPr lang="en-US" smtClean="0"/>
              <a:pPr/>
              <a:t>‹#›</a:t>
            </a:fld>
            <a:r>
              <a:rPr lang="en-US" dirty="0"/>
              <a:t>/30</a:t>
            </a:r>
          </a:p>
        </p:txBody>
      </p:sp>
    </p:spTree>
    <p:extLst>
      <p:ext uri="{BB962C8B-B14F-4D97-AF65-F5344CB8AC3E}">
        <p14:creationId xmlns:p14="http://schemas.microsoft.com/office/powerpoint/2010/main" val="120638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3" name="Content Placeholder 2"/>
          <p:cNvSpPr>
            <a:spLocks noGrp="1"/>
          </p:cNvSpPr>
          <p:nvPr>
            <p:ph idx="1"/>
          </p:nvPr>
        </p:nvSpPr>
        <p:spPr>
          <a:xfrm>
            <a:off x="628650" y="1451872"/>
            <a:ext cx="7886700" cy="472509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a:t>2021-02-18</a:t>
            </a:r>
          </a:p>
        </p:txBody>
      </p:sp>
      <p:sp>
        <p:nvSpPr>
          <p:cNvPr id="5" name="Footer Placeholder 4"/>
          <p:cNvSpPr>
            <a:spLocks noGrp="1"/>
          </p:cNvSpPr>
          <p:nvPr>
            <p:ph type="ftr" sz="quarter" idx="11"/>
          </p:nvPr>
        </p:nvSpPr>
        <p:spPr/>
        <p:txBody>
          <a:bodyPr/>
          <a:lstStyle/>
          <a:p>
            <a:r>
              <a:rPr lang="en-US"/>
              <a:t>International Workshop on Searches for a Neutron Electric Dipole Moment</a:t>
            </a:r>
          </a:p>
        </p:txBody>
      </p:sp>
      <p:sp>
        <p:nvSpPr>
          <p:cNvPr id="6" name="Slide Number Placeholder 5"/>
          <p:cNvSpPr>
            <a:spLocks noGrp="1"/>
          </p:cNvSpPr>
          <p:nvPr>
            <p:ph type="sldNum" sz="quarter" idx="12"/>
          </p:nvPr>
        </p:nvSpPr>
        <p:spPr/>
        <p:txBody>
          <a:bodyPr/>
          <a:lstStyle/>
          <a:p>
            <a:fld id="{A94D413C-092E-4227-93E5-A860BD51ED3D}" type="slidenum">
              <a:rPr lang="en-US" smtClean="0"/>
              <a:pPr/>
              <a:t>‹#›</a:t>
            </a:fld>
            <a:r>
              <a:rPr lang="en-US" dirty="0"/>
              <a:t>/30</a:t>
            </a:r>
          </a:p>
        </p:txBody>
      </p:sp>
    </p:spTree>
    <p:extLst>
      <p:ext uri="{BB962C8B-B14F-4D97-AF65-F5344CB8AC3E}">
        <p14:creationId xmlns:p14="http://schemas.microsoft.com/office/powerpoint/2010/main" val="571672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US"/>
              <a:t>2021-02-18</a:t>
            </a:r>
          </a:p>
        </p:txBody>
      </p:sp>
      <p:sp>
        <p:nvSpPr>
          <p:cNvPr id="5" name="Footer Placeholder 4"/>
          <p:cNvSpPr>
            <a:spLocks noGrp="1"/>
          </p:cNvSpPr>
          <p:nvPr>
            <p:ph type="ftr" sz="quarter" idx="11"/>
          </p:nvPr>
        </p:nvSpPr>
        <p:spPr/>
        <p:txBody>
          <a:bodyPr/>
          <a:lstStyle/>
          <a:p>
            <a:r>
              <a:rPr lang="en-US"/>
              <a:t>International Workshop on Searches for a Neutron Electric Dipole Moment</a:t>
            </a:r>
          </a:p>
        </p:txBody>
      </p:sp>
      <p:sp>
        <p:nvSpPr>
          <p:cNvPr id="6" name="Slide Number Placeholder 5"/>
          <p:cNvSpPr>
            <a:spLocks noGrp="1"/>
          </p:cNvSpPr>
          <p:nvPr>
            <p:ph type="sldNum" sz="quarter" idx="12"/>
          </p:nvPr>
        </p:nvSpPr>
        <p:spPr/>
        <p:txBody>
          <a:bodyPr/>
          <a:lstStyle/>
          <a:p>
            <a:fld id="{A94D413C-092E-4227-93E5-A860BD51ED3D}" type="slidenum">
              <a:rPr lang="en-US" smtClean="0"/>
              <a:pPr/>
              <a:t>‹#›</a:t>
            </a:fld>
            <a:r>
              <a:rPr lang="en-US" dirty="0"/>
              <a:t>/30</a:t>
            </a:r>
          </a:p>
        </p:txBody>
      </p:sp>
    </p:spTree>
    <p:extLst>
      <p:ext uri="{BB962C8B-B14F-4D97-AF65-F5344CB8AC3E}">
        <p14:creationId xmlns:p14="http://schemas.microsoft.com/office/powerpoint/2010/main" val="4049418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325563"/>
            <a:ext cx="3886200" cy="4851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25563"/>
            <a:ext cx="3886200" cy="4851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2021-02-18</a:t>
            </a:r>
          </a:p>
        </p:txBody>
      </p:sp>
      <p:sp>
        <p:nvSpPr>
          <p:cNvPr id="6" name="Footer Placeholder 5"/>
          <p:cNvSpPr>
            <a:spLocks noGrp="1"/>
          </p:cNvSpPr>
          <p:nvPr>
            <p:ph type="ftr" sz="quarter" idx="11"/>
          </p:nvPr>
        </p:nvSpPr>
        <p:spPr/>
        <p:txBody>
          <a:bodyPr/>
          <a:lstStyle/>
          <a:p>
            <a:r>
              <a:rPr lang="en-US"/>
              <a:t>International Workshop on Searches for a Neutron Electric Dipole Moment</a:t>
            </a:r>
          </a:p>
        </p:txBody>
      </p:sp>
      <p:sp>
        <p:nvSpPr>
          <p:cNvPr id="7" name="Slide Number Placeholder 6"/>
          <p:cNvSpPr>
            <a:spLocks noGrp="1"/>
          </p:cNvSpPr>
          <p:nvPr>
            <p:ph type="sldNum" sz="quarter" idx="12"/>
          </p:nvPr>
        </p:nvSpPr>
        <p:spPr/>
        <p:txBody>
          <a:bodyPr/>
          <a:lstStyle/>
          <a:p>
            <a:fld id="{A94D413C-092E-4227-93E5-A860BD51ED3D}" type="slidenum">
              <a:rPr lang="en-US" smtClean="0"/>
              <a:pPr/>
              <a:t>‹#›</a:t>
            </a:fld>
            <a:r>
              <a:rPr lang="en-US" dirty="0"/>
              <a:t>/30</a:t>
            </a:r>
          </a:p>
        </p:txBody>
      </p:sp>
    </p:spTree>
    <p:extLst>
      <p:ext uri="{BB962C8B-B14F-4D97-AF65-F5344CB8AC3E}">
        <p14:creationId xmlns:p14="http://schemas.microsoft.com/office/powerpoint/2010/main" val="839522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2021-02-18</a:t>
            </a:r>
          </a:p>
        </p:txBody>
      </p:sp>
      <p:sp>
        <p:nvSpPr>
          <p:cNvPr id="8" name="Footer Placeholder 7"/>
          <p:cNvSpPr>
            <a:spLocks noGrp="1"/>
          </p:cNvSpPr>
          <p:nvPr>
            <p:ph type="ftr" sz="quarter" idx="11"/>
          </p:nvPr>
        </p:nvSpPr>
        <p:spPr/>
        <p:txBody>
          <a:bodyPr/>
          <a:lstStyle/>
          <a:p>
            <a:r>
              <a:rPr lang="en-US"/>
              <a:t>International Workshop on Searches for a Neutron Electric Dipole Moment</a:t>
            </a:r>
          </a:p>
        </p:txBody>
      </p:sp>
      <p:sp>
        <p:nvSpPr>
          <p:cNvPr id="9" name="Slide Number Placeholder 8"/>
          <p:cNvSpPr>
            <a:spLocks noGrp="1"/>
          </p:cNvSpPr>
          <p:nvPr>
            <p:ph type="sldNum" sz="quarter" idx="12"/>
          </p:nvPr>
        </p:nvSpPr>
        <p:spPr/>
        <p:txBody>
          <a:bodyPr/>
          <a:lstStyle/>
          <a:p>
            <a:fld id="{A94D413C-092E-4227-93E5-A860BD51ED3D}" type="slidenum">
              <a:rPr lang="en-US" smtClean="0"/>
              <a:pPr/>
              <a:t>‹#›</a:t>
            </a:fld>
            <a:r>
              <a:rPr lang="en-US" dirty="0"/>
              <a:t>/30</a:t>
            </a:r>
          </a:p>
        </p:txBody>
      </p:sp>
    </p:spTree>
    <p:extLst>
      <p:ext uri="{BB962C8B-B14F-4D97-AF65-F5344CB8AC3E}">
        <p14:creationId xmlns:p14="http://schemas.microsoft.com/office/powerpoint/2010/main" val="1006645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2021-02-18</a:t>
            </a:r>
          </a:p>
        </p:txBody>
      </p:sp>
      <p:sp>
        <p:nvSpPr>
          <p:cNvPr id="4" name="Footer Placeholder 3"/>
          <p:cNvSpPr>
            <a:spLocks noGrp="1"/>
          </p:cNvSpPr>
          <p:nvPr>
            <p:ph type="ftr" sz="quarter" idx="11"/>
          </p:nvPr>
        </p:nvSpPr>
        <p:spPr/>
        <p:txBody>
          <a:bodyPr/>
          <a:lstStyle/>
          <a:p>
            <a:r>
              <a:rPr lang="en-US"/>
              <a:t>International Workshop on Searches for a Neutron Electric Dipole Moment</a:t>
            </a:r>
          </a:p>
        </p:txBody>
      </p:sp>
      <p:sp>
        <p:nvSpPr>
          <p:cNvPr id="5" name="Slide Number Placeholder 4"/>
          <p:cNvSpPr>
            <a:spLocks noGrp="1"/>
          </p:cNvSpPr>
          <p:nvPr>
            <p:ph type="sldNum" sz="quarter" idx="12"/>
          </p:nvPr>
        </p:nvSpPr>
        <p:spPr/>
        <p:txBody>
          <a:bodyPr/>
          <a:lstStyle/>
          <a:p>
            <a:fld id="{A94D413C-092E-4227-93E5-A860BD51ED3D}" type="slidenum">
              <a:rPr lang="en-US" smtClean="0"/>
              <a:pPr/>
              <a:t>‹#›</a:t>
            </a:fld>
            <a:r>
              <a:rPr lang="en-US" dirty="0"/>
              <a:t>/30</a:t>
            </a:r>
          </a:p>
        </p:txBody>
      </p:sp>
    </p:spTree>
    <p:extLst>
      <p:ext uri="{BB962C8B-B14F-4D97-AF65-F5344CB8AC3E}">
        <p14:creationId xmlns:p14="http://schemas.microsoft.com/office/powerpoint/2010/main" val="18855491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2021-02-18</a:t>
            </a:r>
          </a:p>
        </p:txBody>
      </p:sp>
      <p:sp>
        <p:nvSpPr>
          <p:cNvPr id="3" name="Footer Placeholder 2"/>
          <p:cNvSpPr>
            <a:spLocks noGrp="1"/>
          </p:cNvSpPr>
          <p:nvPr>
            <p:ph type="ftr" sz="quarter" idx="11"/>
          </p:nvPr>
        </p:nvSpPr>
        <p:spPr/>
        <p:txBody>
          <a:bodyPr/>
          <a:lstStyle/>
          <a:p>
            <a:r>
              <a:rPr lang="en-US"/>
              <a:t>International Workshop on Searches for a Neutron Electric Dipole Moment</a:t>
            </a:r>
          </a:p>
        </p:txBody>
      </p:sp>
      <p:sp>
        <p:nvSpPr>
          <p:cNvPr id="4" name="Slide Number Placeholder 3"/>
          <p:cNvSpPr>
            <a:spLocks noGrp="1"/>
          </p:cNvSpPr>
          <p:nvPr>
            <p:ph type="sldNum" sz="quarter" idx="12"/>
          </p:nvPr>
        </p:nvSpPr>
        <p:spPr/>
        <p:txBody>
          <a:bodyPr/>
          <a:lstStyle/>
          <a:p>
            <a:fld id="{A94D413C-092E-4227-93E5-A860BD51ED3D}" type="slidenum">
              <a:rPr lang="en-US" smtClean="0"/>
              <a:pPr/>
              <a:t>‹#›</a:t>
            </a:fld>
            <a:r>
              <a:rPr lang="en-US" dirty="0"/>
              <a:t>/30</a:t>
            </a:r>
          </a:p>
        </p:txBody>
      </p:sp>
    </p:spTree>
    <p:extLst>
      <p:ext uri="{BB962C8B-B14F-4D97-AF65-F5344CB8AC3E}">
        <p14:creationId xmlns:p14="http://schemas.microsoft.com/office/powerpoint/2010/main" val="1363721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2021-02-18</a:t>
            </a:r>
          </a:p>
        </p:txBody>
      </p:sp>
      <p:sp>
        <p:nvSpPr>
          <p:cNvPr id="6" name="Footer Placeholder 5"/>
          <p:cNvSpPr>
            <a:spLocks noGrp="1"/>
          </p:cNvSpPr>
          <p:nvPr>
            <p:ph type="ftr" sz="quarter" idx="11"/>
          </p:nvPr>
        </p:nvSpPr>
        <p:spPr/>
        <p:txBody>
          <a:bodyPr/>
          <a:lstStyle/>
          <a:p>
            <a:r>
              <a:rPr lang="en-US"/>
              <a:t>International Workshop on Searches for a Neutron Electric Dipole Moment</a:t>
            </a:r>
          </a:p>
        </p:txBody>
      </p:sp>
      <p:sp>
        <p:nvSpPr>
          <p:cNvPr id="7" name="Slide Number Placeholder 6"/>
          <p:cNvSpPr>
            <a:spLocks noGrp="1"/>
          </p:cNvSpPr>
          <p:nvPr>
            <p:ph type="sldNum" sz="quarter" idx="12"/>
          </p:nvPr>
        </p:nvSpPr>
        <p:spPr/>
        <p:txBody>
          <a:bodyPr/>
          <a:lstStyle/>
          <a:p>
            <a:fld id="{A94D413C-092E-4227-93E5-A860BD51ED3D}" type="slidenum">
              <a:rPr lang="en-US" smtClean="0"/>
              <a:pPr/>
              <a:t>‹#›</a:t>
            </a:fld>
            <a:r>
              <a:rPr lang="en-US" dirty="0"/>
              <a:t>/30</a:t>
            </a:r>
          </a:p>
        </p:txBody>
      </p:sp>
    </p:spTree>
    <p:extLst>
      <p:ext uri="{BB962C8B-B14F-4D97-AF65-F5344CB8AC3E}">
        <p14:creationId xmlns:p14="http://schemas.microsoft.com/office/powerpoint/2010/main" val="4258247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2021-02-18</a:t>
            </a:r>
          </a:p>
        </p:txBody>
      </p:sp>
      <p:sp>
        <p:nvSpPr>
          <p:cNvPr id="6" name="Footer Placeholder 5"/>
          <p:cNvSpPr>
            <a:spLocks noGrp="1"/>
          </p:cNvSpPr>
          <p:nvPr>
            <p:ph type="ftr" sz="quarter" idx="11"/>
          </p:nvPr>
        </p:nvSpPr>
        <p:spPr/>
        <p:txBody>
          <a:bodyPr/>
          <a:lstStyle/>
          <a:p>
            <a:r>
              <a:rPr lang="en-US"/>
              <a:t>International Workshop on Searches for a Neutron Electric Dipole Moment</a:t>
            </a:r>
          </a:p>
        </p:txBody>
      </p:sp>
      <p:sp>
        <p:nvSpPr>
          <p:cNvPr id="7" name="Slide Number Placeholder 6"/>
          <p:cNvSpPr>
            <a:spLocks noGrp="1"/>
          </p:cNvSpPr>
          <p:nvPr>
            <p:ph type="sldNum" sz="quarter" idx="12"/>
          </p:nvPr>
        </p:nvSpPr>
        <p:spPr/>
        <p:txBody>
          <a:bodyPr/>
          <a:lstStyle/>
          <a:p>
            <a:fld id="{A94D413C-092E-4227-93E5-A860BD51ED3D}" type="slidenum">
              <a:rPr lang="en-US" smtClean="0"/>
              <a:pPr/>
              <a:t>‹#›</a:t>
            </a:fld>
            <a:r>
              <a:rPr lang="en-US" dirty="0"/>
              <a:t>/30</a:t>
            </a:r>
          </a:p>
        </p:txBody>
      </p:sp>
    </p:spTree>
    <p:extLst>
      <p:ext uri="{BB962C8B-B14F-4D97-AF65-F5344CB8AC3E}">
        <p14:creationId xmlns:p14="http://schemas.microsoft.com/office/powerpoint/2010/main" val="3638434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325563"/>
            <a:ext cx="7886700" cy="48514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49287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2021-02-18</a:t>
            </a:r>
          </a:p>
        </p:txBody>
      </p:sp>
      <p:sp>
        <p:nvSpPr>
          <p:cNvPr id="5" name="Footer Placeholder 4"/>
          <p:cNvSpPr>
            <a:spLocks noGrp="1"/>
          </p:cNvSpPr>
          <p:nvPr>
            <p:ph type="ftr" sz="quarter" idx="3"/>
          </p:nvPr>
        </p:nvSpPr>
        <p:spPr>
          <a:xfrm>
            <a:off x="3028950" y="649287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International Workshop on Searches for a Neutron Electric Dipole Moment</a:t>
            </a:r>
          </a:p>
        </p:txBody>
      </p:sp>
      <p:sp>
        <p:nvSpPr>
          <p:cNvPr id="6" name="Slide Number Placeholder 5"/>
          <p:cNvSpPr>
            <a:spLocks noGrp="1"/>
          </p:cNvSpPr>
          <p:nvPr>
            <p:ph type="sldNum" sz="quarter" idx="4"/>
          </p:nvPr>
        </p:nvSpPr>
        <p:spPr>
          <a:xfrm>
            <a:off x="6457950" y="649287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4D413C-092E-4227-93E5-A860BD51ED3D}" type="slidenum">
              <a:rPr lang="en-US" smtClean="0"/>
              <a:pPr/>
              <a:t>‹#›</a:t>
            </a:fld>
            <a:r>
              <a:rPr lang="en-US" dirty="0"/>
              <a:t>/30</a:t>
            </a:r>
          </a:p>
        </p:txBody>
      </p:sp>
    </p:spTree>
    <p:extLst>
      <p:ext uri="{BB962C8B-B14F-4D97-AF65-F5344CB8AC3E}">
        <p14:creationId xmlns:p14="http://schemas.microsoft.com/office/powerpoint/2010/main" val="16544026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ctr" defTabSz="914400" rtl="0" eaLnBrk="1" latinLnBrk="0" hangingPunct="1">
        <a:lnSpc>
          <a:spcPct val="90000"/>
        </a:lnSpc>
        <a:spcBef>
          <a:spcPct val="0"/>
        </a:spcBef>
        <a:buNone/>
        <a:defRPr sz="4400" kern="1200">
          <a:solidFill>
            <a:schemeClr val="tx1"/>
          </a:solidFill>
          <a:latin typeface="Segoe Print" panose="020006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Print" panose="020006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Print" panose="020006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Print" panose="020006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Print" panose="020006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Print" panose="020006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customXml" Target="../ink/ink1.xml"/><Relationship Id="rId7" Type="http://schemas.microsoft.com/office/2007/relationships/hdphoto" Target="../media/hdphoto2.wdp"/><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9.png"/><Relationship Id="rId9" Type="http://schemas.openxmlformats.org/officeDocument/2006/relationships/image" Target="../media/image105.emf"/></Relationships>
</file>

<file path=ppt/slides/_rels/slide14.xml.rels><?xml version="1.0" encoding="UTF-8" standalone="yes"?>
<Relationships xmlns="http://schemas.openxmlformats.org/package/2006/relationships"><Relationship Id="rId26" Type="http://schemas.openxmlformats.org/officeDocument/2006/relationships/customXml" Target="../ink/ink16.xml"/><Relationship Id="rId21" Type="http://schemas.openxmlformats.org/officeDocument/2006/relationships/image" Target="../media/image49.png"/><Relationship Id="rId42" Type="http://schemas.openxmlformats.org/officeDocument/2006/relationships/customXml" Target="../ink/ink24.xml"/><Relationship Id="rId47" Type="http://schemas.openxmlformats.org/officeDocument/2006/relationships/image" Target="../media/image62.png"/><Relationship Id="rId63" Type="http://schemas.openxmlformats.org/officeDocument/2006/relationships/customXml" Target="../ink/ink39.xml"/><Relationship Id="rId68" Type="http://schemas.openxmlformats.org/officeDocument/2006/relationships/customXml" Target="../ink/ink43.xml"/><Relationship Id="rId2" Type="http://schemas.openxmlformats.org/officeDocument/2006/relationships/notesSlide" Target="../notesSlides/notesSlide13.xml"/><Relationship Id="rId16" Type="http://schemas.openxmlformats.org/officeDocument/2006/relationships/customXml" Target="../ink/ink11.xml"/><Relationship Id="rId29" Type="http://schemas.openxmlformats.org/officeDocument/2006/relationships/image" Target="../media/image53.png"/><Relationship Id="rId11" Type="http://schemas.openxmlformats.org/officeDocument/2006/relationships/customXml" Target="../ink/ink7.xml"/><Relationship Id="rId24" Type="http://schemas.openxmlformats.org/officeDocument/2006/relationships/customXml" Target="../ink/ink15.xml"/><Relationship Id="rId32" Type="http://schemas.openxmlformats.org/officeDocument/2006/relationships/customXml" Target="../ink/ink19.xml"/><Relationship Id="rId37" Type="http://schemas.openxmlformats.org/officeDocument/2006/relationships/image" Target="../media/image57.png"/><Relationship Id="rId40" Type="http://schemas.openxmlformats.org/officeDocument/2006/relationships/customXml" Target="../ink/ink23.xml"/><Relationship Id="rId45" Type="http://schemas.openxmlformats.org/officeDocument/2006/relationships/image" Target="../media/image61.png"/><Relationship Id="rId53" Type="http://schemas.openxmlformats.org/officeDocument/2006/relationships/customXml" Target="../ink/ink30.xml"/><Relationship Id="rId58" Type="http://schemas.openxmlformats.org/officeDocument/2006/relationships/customXml" Target="../ink/ink34.xml"/><Relationship Id="rId66" Type="http://schemas.openxmlformats.org/officeDocument/2006/relationships/customXml" Target="../ink/ink42.xml"/><Relationship Id="rId74" Type="http://schemas.openxmlformats.org/officeDocument/2006/relationships/image" Target="../media/image69.png"/><Relationship Id="rId5" Type="http://schemas.openxmlformats.org/officeDocument/2006/relationships/customXml" Target="../ink/ink4.xml"/><Relationship Id="rId61" Type="http://schemas.openxmlformats.org/officeDocument/2006/relationships/customXml" Target="../ink/ink37.xml"/><Relationship Id="rId19" Type="http://schemas.openxmlformats.org/officeDocument/2006/relationships/image" Target="../media/image48.png"/><Relationship Id="rId14" Type="http://schemas.openxmlformats.org/officeDocument/2006/relationships/customXml" Target="../ink/ink10.xml"/><Relationship Id="rId22" Type="http://schemas.openxmlformats.org/officeDocument/2006/relationships/customXml" Target="../ink/ink14.xml"/><Relationship Id="rId27" Type="http://schemas.openxmlformats.org/officeDocument/2006/relationships/image" Target="../media/image52.png"/><Relationship Id="rId30" Type="http://schemas.openxmlformats.org/officeDocument/2006/relationships/customXml" Target="../ink/ink18.xml"/><Relationship Id="rId35" Type="http://schemas.openxmlformats.org/officeDocument/2006/relationships/image" Target="../media/image56.png"/><Relationship Id="rId43" Type="http://schemas.openxmlformats.org/officeDocument/2006/relationships/image" Target="../media/image60.png"/><Relationship Id="rId48" Type="http://schemas.openxmlformats.org/officeDocument/2006/relationships/customXml" Target="../ink/ink27.xml"/><Relationship Id="rId56" Type="http://schemas.openxmlformats.org/officeDocument/2006/relationships/customXml" Target="../ink/ink32.xml"/><Relationship Id="rId64" Type="http://schemas.openxmlformats.org/officeDocument/2006/relationships/customXml" Target="../ink/ink40.xml"/><Relationship Id="rId69" Type="http://schemas.openxmlformats.org/officeDocument/2006/relationships/image" Target="../media/image67.png"/><Relationship Id="rId8" Type="http://schemas.openxmlformats.org/officeDocument/2006/relationships/image" Target="../media/image44.png"/><Relationship Id="rId51" Type="http://schemas.openxmlformats.org/officeDocument/2006/relationships/customXml" Target="../ink/ink29.xml"/><Relationship Id="rId72" Type="http://schemas.openxmlformats.org/officeDocument/2006/relationships/customXml" Target="../ink/ink45.xml"/><Relationship Id="rId3" Type="http://schemas.openxmlformats.org/officeDocument/2006/relationships/customXml" Target="../ink/ink3.xml"/><Relationship Id="rId12" Type="http://schemas.openxmlformats.org/officeDocument/2006/relationships/customXml" Target="../ink/ink8.xml"/><Relationship Id="rId17" Type="http://schemas.openxmlformats.org/officeDocument/2006/relationships/image" Target="../media/image47.png"/><Relationship Id="rId25" Type="http://schemas.openxmlformats.org/officeDocument/2006/relationships/image" Target="../media/image51.png"/><Relationship Id="rId33" Type="http://schemas.openxmlformats.org/officeDocument/2006/relationships/image" Target="../media/image55.png"/><Relationship Id="rId38" Type="http://schemas.openxmlformats.org/officeDocument/2006/relationships/customXml" Target="../ink/ink22.xml"/><Relationship Id="rId46" Type="http://schemas.openxmlformats.org/officeDocument/2006/relationships/customXml" Target="../ink/ink26.xml"/><Relationship Id="rId59" Type="http://schemas.openxmlformats.org/officeDocument/2006/relationships/customXml" Target="../ink/ink35.xml"/><Relationship Id="rId67" Type="http://schemas.openxmlformats.org/officeDocument/2006/relationships/image" Target="../media/image66.png"/><Relationship Id="rId20" Type="http://schemas.openxmlformats.org/officeDocument/2006/relationships/customXml" Target="../ink/ink13.xml"/><Relationship Id="rId41" Type="http://schemas.openxmlformats.org/officeDocument/2006/relationships/image" Target="../media/image59.png"/><Relationship Id="rId54" Type="http://schemas.openxmlformats.org/officeDocument/2006/relationships/image" Target="../media/image65.png"/><Relationship Id="rId62" Type="http://schemas.openxmlformats.org/officeDocument/2006/relationships/customXml" Target="../ink/ink38.xml"/><Relationship Id="rId70" Type="http://schemas.openxmlformats.org/officeDocument/2006/relationships/customXml" Target="../ink/ink44.xml"/><Relationship Id="rId75" Type="http://schemas.openxmlformats.org/officeDocument/2006/relationships/customXml" Target="../ink/ink47.xml"/><Relationship Id="rId1" Type="http://schemas.openxmlformats.org/officeDocument/2006/relationships/slideLayout" Target="../slideLayouts/slideLayout2.xml"/><Relationship Id="rId6" Type="http://schemas.openxmlformats.org/officeDocument/2006/relationships/image" Target="../media/image43.png"/><Relationship Id="rId15" Type="http://schemas.openxmlformats.org/officeDocument/2006/relationships/image" Target="../media/image46.png"/><Relationship Id="rId23" Type="http://schemas.openxmlformats.org/officeDocument/2006/relationships/image" Target="../media/image50.png"/><Relationship Id="rId28" Type="http://schemas.openxmlformats.org/officeDocument/2006/relationships/customXml" Target="../ink/ink17.xml"/><Relationship Id="rId36" Type="http://schemas.openxmlformats.org/officeDocument/2006/relationships/customXml" Target="../ink/ink21.xml"/><Relationship Id="rId49" Type="http://schemas.openxmlformats.org/officeDocument/2006/relationships/image" Target="../media/image63.png"/><Relationship Id="rId57" Type="http://schemas.openxmlformats.org/officeDocument/2006/relationships/customXml" Target="../ink/ink33.xml"/><Relationship Id="rId10" Type="http://schemas.openxmlformats.org/officeDocument/2006/relationships/image" Target="../media/image45.png"/><Relationship Id="rId31" Type="http://schemas.openxmlformats.org/officeDocument/2006/relationships/image" Target="../media/image54.png"/><Relationship Id="rId44" Type="http://schemas.openxmlformats.org/officeDocument/2006/relationships/customXml" Target="../ink/ink25.xml"/><Relationship Id="rId52" Type="http://schemas.openxmlformats.org/officeDocument/2006/relationships/image" Target="../media/image64.png"/><Relationship Id="rId60" Type="http://schemas.openxmlformats.org/officeDocument/2006/relationships/customXml" Target="../ink/ink36.xml"/><Relationship Id="rId65" Type="http://schemas.openxmlformats.org/officeDocument/2006/relationships/customXml" Target="../ink/ink41.xml"/><Relationship Id="rId73" Type="http://schemas.openxmlformats.org/officeDocument/2006/relationships/customXml" Target="../ink/ink46.xml"/><Relationship Id="rId4" Type="http://schemas.openxmlformats.org/officeDocument/2006/relationships/image" Target="../media/image42.png"/><Relationship Id="rId9" Type="http://schemas.openxmlformats.org/officeDocument/2006/relationships/customXml" Target="../ink/ink6.xml"/><Relationship Id="rId13" Type="http://schemas.openxmlformats.org/officeDocument/2006/relationships/customXml" Target="../ink/ink9.xml"/><Relationship Id="rId18" Type="http://schemas.openxmlformats.org/officeDocument/2006/relationships/customXml" Target="../ink/ink12.xml"/><Relationship Id="rId39" Type="http://schemas.openxmlformats.org/officeDocument/2006/relationships/image" Target="../media/image58.png"/><Relationship Id="rId34" Type="http://schemas.openxmlformats.org/officeDocument/2006/relationships/customXml" Target="../ink/ink20.xml"/><Relationship Id="rId50" Type="http://schemas.openxmlformats.org/officeDocument/2006/relationships/customXml" Target="../ink/ink28.xml"/><Relationship Id="rId55" Type="http://schemas.openxmlformats.org/officeDocument/2006/relationships/customXml" Target="../ink/ink31.xml"/><Relationship Id="rId76" Type="http://schemas.openxmlformats.org/officeDocument/2006/relationships/customXml" Target="../ink/ink48.xml"/><Relationship Id="rId7" Type="http://schemas.openxmlformats.org/officeDocument/2006/relationships/customXml" Target="../ink/ink5.xml"/><Relationship Id="rId71" Type="http://schemas.openxmlformats.org/officeDocument/2006/relationships/image" Target="../media/image68.png"/></Relationships>
</file>

<file path=ppt/slides/_rels/slide15.xml.rels><?xml version="1.0" encoding="UTF-8" standalone="yes"?>
<Relationships xmlns="http://schemas.openxmlformats.org/package/2006/relationships"><Relationship Id="rId8" Type="http://schemas.openxmlformats.org/officeDocument/2006/relationships/customXml" Target="../ink/ink50.xml"/><Relationship Id="rId13" Type="http://schemas.openxmlformats.org/officeDocument/2006/relationships/image" Target="../media/image112.emf"/><Relationship Id="rId3" Type="http://schemas.openxmlformats.org/officeDocument/2006/relationships/image" Target="../media/image34.png"/><Relationship Id="rId7" Type="http://schemas.openxmlformats.org/officeDocument/2006/relationships/image" Target="../media/image109.emf"/><Relationship Id="rId12" Type="http://schemas.openxmlformats.org/officeDocument/2006/relationships/customXml" Target="../ink/ink52.xml"/><Relationship Id="rId17" Type="http://schemas.openxmlformats.org/officeDocument/2006/relationships/image" Target="../media/image114.emf"/><Relationship Id="rId2" Type="http://schemas.openxmlformats.org/officeDocument/2006/relationships/notesSlide" Target="../notesSlides/notesSlide14.xml"/><Relationship Id="rId16" Type="http://schemas.openxmlformats.org/officeDocument/2006/relationships/customXml" Target="../ink/ink54.xml"/><Relationship Id="rId1" Type="http://schemas.openxmlformats.org/officeDocument/2006/relationships/slideLayout" Target="../slideLayouts/slideLayout6.xml"/><Relationship Id="rId6" Type="http://schemas.openxmlformats.org/officeDocument/2006/relationships/customXml" Target="../ink/ink49.xml"/><Relationship Id="rId11" Type="http://schemas.openxmlformats.org/officeDocument/2006/relationships/image" Target="../media/image111.emf"/><Relationship Id="rId5" Type="http://schemas.openxmlformats.org/officeDocument/2006/relationships/image" Target="../media/image36.gif"/><Relationship Id="rId15" Type="http://schemas.openxmlformats.org/officeDocument/2006/relationships/image" Target="../media/image113.emf"/><Relationship Id="rId10" Type="http://schemas.openxmlformats.org/officeDocument/2006/relationships/customXml" Target="../ink/ink51.xml"/><Relationship Id="rId4" Type="http://schemas.openxmlformats.org/officeDocument/2006/relationships/image" Target="../media/image35.gif"/><Relationship Id="rId9" Type="http://schemas.openxmlformats.org/officeDocument/2006/relationships/image" Target="../media/image110.emf"/><Relationship Id="rId14" Type="http://schemas.openxmlformats.org/officeDocument/2006/relationships/customXml" Target="../ink/ink53.xml"/></Relationships>
</file>

<file path=ppt/slides/_rels/slide16.xml.rels><?xml version="1.0" encoding="UTF-8" standalone="yes"?>
<Relationships xmlns="http://schemas.openxmlformats.org/package/2006/relationships"><Relationship Id="rId8" Type="http://schemas.openxmlformats.org/officeDocument/2006/relationships/image" Target="../media/image650.png"/><Relationship Id="rId3" Type="http://schemas.openxmlformats.org/officeDocument/2006/relationships/customXml" Target="../ink/ink55.xml"/><Relationship Id="rId7" Type="http://schemas.openxmlformats.org/officeDocument/2006/relationships/customXml" Target="../ink/ink57.xm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169.emf"/><Relationship Id="rId5" Type="http://schemas.openxmlformats.org/officeDocument/2006/relationships/customXml" Target="../ink/ink56.xml"/><Relationship Id="rId4" Type="http://schemas.openxmlformats.org/officeDocument/2006/relationships/image" Target="../media/image109.emf"/><Relationship Id="rId9" Type="http://schemas.openxmlformats.org/officeDocument/2006/relationships/image" Target="../media/image37.gif"/></Relationships>
</file>

<file path=ppt/slides/_rels/slide17.xml.rels><?xml version="1.0" encoding="UTF-8" standalone="yes"?>
<Relationships xmlns="http://schemas.openxmlformats.org/package/2006/relationships"><Relationship Id="rId8" Type="http://schemas.openxmlformats.org/officeDocument/2006/relationships/image" Target="../media/image173.emf"/><Relationship Id="rId13" Type="http://schemas.openxmlformats.org/officeDocument/2006/relationships/image" Target="../media/image38.png"/><Relationship Id="rId3" Type="http://schemas.openxmlformats.org/officeDocument/2006/relationships/customXml" Target="../ink/ink58.xml"/><Relationship Id="rId7" Type="http://schemas.openxmlformats.org/officeDocument/2006/relationships/customXml" Target="../ink/ink60.xml"/><Relationship Id="rId12" Type="http://schemas.openxmlformats.org/officeDocument/2006/relationships/image" Target="../media/image175.emf"/><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172.emf"/><Relationship Id="rId11" Type="http://schemas.openxmlformats.org/officeDocument/2006/relationships/customXml" Target="../ink/ink62.xml"/><Relationship Id="rId5" Type="http://schemas.openxmlformats.org/officeDocument/2006/relationships/customXml" Target="../ink/ink59.xml"/><Relationship Id="rId10" Type="http://schemas.openxmlformats.org/officeDocument/2006/relationships/image" Target="../media/image174.emf"/><Relationship Id="rId4" Type="http://schemas.openxmlformats.org/officeDocument/2006/relationships/image" Target="../media/image109.emf"/><Relationship Id="rId9" Type="http://schemas.openxmlformats.org/officeDocument/2006/relationships/customXml" Target="../ink/ink61.xml"/></Relationships>
</file>

<file path=ppt/slides/_rels/slide18.xml.rels><?xml version="1.0" encoding="UTF-8" standalone="yes"?>
<Relationships xmlns="http://schemas.openxmlformats.org/package/2006/relationships"><Relationship Id="rId8" Type="http://schemas.openxmlformats.org/officeDocument/2006/relationships/customXml" Target="../ink/ink66.xml"/><Relationship Id="rId3" Type="http://schemas.openxmlformats.org/officeDocument/2006/relationships/image" Target="../media/image109.emf"/><Relationship Id="rId7" Type="http://schemas.openxmlformats.org/officeDocument/2006/relationships/image" Target="../media/image173.emf"/><Relationship Id="rId2" Type="http://schemas.openxmlformats.org/officeDocument/2006/relationships/customXml" Target="../ink/ink63.xml"/><Relationship Id="rId1" Type="http://schemas.openxmlformats.org/officeDocument/2006/relationships/slideLayout" Target="../slideLayouts/slideLayout6.xml"/><Relationship Id="rId6" Type="http://schemas.openxmlformats.org/officeDocument/2006/relationships/customXml" Target="../ink/ink65.xml"/><Relationship Id="rId11" Type="http://schemas.openxmlformats.org/officeDocument/2006/relationships/image" Target="../media/image175.emf"/><Relationship Id="rId5" Type="http://schemas.openxmlformats.org/officeDocument/2006/relationships/image" Target="../media/image172.emf"/><Relationship Id="rId10" Type="http://schemas.openxmlformats.org/officeDocument/2006/relationships/customXml" Target="../ink/ink67.xml"/><Relationship Id="rId4" Type="http://schemas.openxmlformats.org/officeDocument/2006/relationships/customXml" Target="../ink/ink64.xml"/><Relationship Id="rId9" Type="http://schemas.openxmlformats.org/officeDocument/2006/relationships/image" Target="../media/image174.emf"/></Relationships>
</file>

<file path=ppt/slides/_rels/slide19.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customXml" Target="../ink/ink68.xml"/><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177.emf"/></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2.xml.rels><?xml version="1.0" encoding="UTF-8" standalone="yes"?>
<Relationships xmlns="http://schemas.openxmlformats.org/package/2006/relationships"><Relationship Id="rId8" Type="http://schemas.openxmlformats.org/officeDocument/2006/relationships/customXml" Target="../ink/ink69.xml"/><Relationship Id="rId13" Type="http://schemas.openxmlformats.org/officeDocument/2006/relationships/image" Target="../media/image850.png"/><Relationship Id="rId3" Type="http://schemas.openxmlformats.org/officeDocument/2006/relationships/image" Target="../media/image76.png"/><Relationship Id="rId7" Type="http://schemas.openxmlformats.org/officeDocument/2006/relationships/image" Target="../media/image80.gif"/><Relationship Id="rId12" Type="http://schemas.openxmlformats.org/officeDocument/2006/relationships/customXml" Target="../ink/ink70.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9.png"/><Relationship Id="rId11" Type="http://schemas.openxmlformats.org/officeDocument/2006/relationships/image" Target="../media/image82.gif"/><Relationship Id="rId5" Type="http://schemas.openxmlformats.org/officeDocument/2006/relationships/image" Target="../media/image78.gif"/><Relationship Id="rId10" Type="http://schemas.openxmlformats.org/officeDocument/2006/relationships/image" Target="../media/image81.png"/><Relationship Id="rId4" Type="http://schemas.openxmlformats.org/officeDocument/2006/relationships/image" Target="../media/image77.png"/><Relationship Id="rId9" Type="http://schemas.openxmlformats.org/officeDocument/2006/relationships/image" Target="../media/image820.png"/></Relationships>
</file>

<file path=ppt/slides/_rels/slide23.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gif"/><Relationship Id="rId3" Type="http://schemas.openxmlformats.org/officeDocument/2006/relationships/image" Target="../media/image83.png"/><Relationship Id="rId7" Type="http://schemas.openxmlformats.org/officeDocument/2006/relationships/image" Target="../media/image87.gif"/><Relationship Id="rId12" Type="http://schemas.openxmlformats.org/officeDocument/2006/relationships/image" Target="../media/image92.gif"/><Relationship Id="rId2" Type="http://schemas.openxmlformats.org/officeDocument/2006/relationships/notesSlide" Target="../notesSlides/notesSlide19.xml"/><Relationship Id="rId16" Type="http://schemas.openxmlformats.org/officeDocument/2006/relationships/image" Target="../media/image96.gif"/><Relationship Id="rId1" Type="http://schemas.openxmlformats.org/officeDocument/2006/relationships/slideLayout" Target="../slideLayouts/slideLayout2.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gif"/><Relationship Id="rId15" Type="http://schemas.openxmlformats.org/officeDocument/2006/relationships/image" Target="../media/image95.png"/><Relationship Id="rId10" Type="http://schemas.openxmlformats.org/officeDocument/2006/relationships/image" Target="../media/image90.gif"/><Relationship Id="rId4" Type="http://schemas.openxmlformats.org/officeDocument/2006/relationships/image" Target="../media/image84.png"/><Relationship Id="rId9" Type="http://schemas.openxmlformats.org/officeDocument/2006/relationships/image" Target="../media/image89.gif"/><Relationship Id="rId14" Type="http://schemas.openxmlformats.org/officeDocument/2006/relationships/image" Target="../media/image94.gif"/></Relationships>
</file>

<file path=ppt/slides/_rels/slide24.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100.png"/><Relationship Id="rId3" Type="http://schemas.openxmlformats.org/officeDocument/2006/relationships/image" Target="../media/image105.png"/><Relationship Id="rId7" Type="http://schemas.openxmlformats.org/officeDocument/2006/relationships/image" Target="../media/image97.png"/><Relationship Id="rId12" Type="http://schemas.openxmlformats.org/officeDocument/2006/relationships/image" Target="../media/image102.png"/><Relationship Id="rId17" Type="http://schemas.openxmlformats.org/officeDocument/2006/relationships/image" Target="../media/image109.png"/><Relationship Id="rId2" Type="http://schemas.openxmlformats.org/officeDocument/2006/relationships/notesSlide" Target="../notesSlides/notesSlide20.xml"/><Relationship Id="rId16"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108.png"/><Relationship Id="rId11" Type="http://schemas.openxmlformats.org/officeDocument/2006/relationships/image" Target="../media/image101.png"/><Relationship Id="rId5" Type="http://schemas.openxmlformats.org/officeDocument/2006/relationships/image" Target="../media/image107.png"/><Relationship Id="rId15" Type="http://schemas.openxmlformats.org/officeDocument/2006/relationships/image" Target="../media/image103.png"/><Relationship Id="rId10" Type="http://schemas.openxmlformats.org/officeDocument/2006/relationships/image" Target="../media/image100.png"/><Relationship Id="rId4" Type="http://schemas.openxmlformats.org/officeDocument/2006/relationships/image" Target="../media/image106.png"/><Relationship Id="rId9" Type="http://schemas.openxmlformats.org/officeDocument/2006/relationships/image" Target="../media/image99.png"/><Relationship Id="rId14" Type="http://schemas.openxmlformats.org/officeDocument/2006/relationships/image" Target="../media/image1110.png"/></Relationships>
</file>

<file path=ppt/slides/_rels/slide25.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14.png"/><Relationship Id="rId11" Type="http://schemas.openxmlformats.org/officeDocument/2006/relationships/image" Target="../media/image103.png"/><Relationship Id="rId5" Type="http://schemas.openxmlformats.org/officeDocument/2006/relationships/image" Target="../media/image113.png"/><Relationship Id="rId10" Type="http://schemas.openxmlformats.org/officeDocument/2006/relationships/image" Target="../media/image118.png"/><Relationship Id="rId4" Type="http://schemas.openxmlformats.org/officeDocument/2006/relationships/image" Target="../media/image112.png"/><Relationship Id="rId9" Type="http://schemas.openxmlformats.org/officeDocument/2006/relationships/image" Target="../media/image117.png"/></Relationships>
</file>

<file path=ppt/slides/_rels/slide26.xml.rels><?xml version="1.0" encoding="UTF-8" standalone="yes"?>
<Relationships xmlns="http://schemas.openxmlformats.org/package/2006/relationships"><Relationship Id="rId8" Type="http://schemas.openxmlformats.org/officeDocument/2006/relationships/image" Target="../media/image125.tmp"/><Relationship Id="rId3" Type="http://schemas.openxmlformats.org/officeDocument/2006/relationships/image" Target="../media/image120.tmp"/><Relationship Id="rId7" Type="http://schemas.openxmlformats.org/officeDocument/2006/relationships/image" Target="../media/image124.tmp"/><Relationship Id="rId2" Type="http://schemas.openxmlformats.org/officeDocument/2006/relationships/image" Target="../media/image119.png"/><Relationship Id="rId1" Type="http://schemas.openxmlformats.org/officeDocument/2006/relationships/slideLayout" Target="../slideLayouts/slideLayout2.xml"/><Relationship Id="rId6" Type="http://schemas.openxmlformats.org/officeDocument/2006/relationships/image" Target="../media/image123.tmp"/><Relationship Id="rId5" Type="http://schemas.openxmlformats.org/officeDocument/2006/relationships/image" Target="../media/image122.tmp"/><Relationship Id="rId4" Type="http://schemas.openxmlformats.org/officeDocument/2006/relationships/image" Target="../media/image121.tmp"/></Relationships>
</file>

<file path=ppt/slides/_rels/slide27.xml.rels><?xml version="1.0" encoding="UTF-8" standalone="yes"?>
<Relationships xmlns="http://schemas.openxmlformats.org/package/2006/relationships"><Relationship Id="rId8" Type="http://schemas.openxmlformats.org/officeDocument/2006/relationships/image" Target="../media/image1360.png"/><Relationship Id="rId3" Type="http://schemas.openxmlformats.org/officeDocument/2006/relationships/image" Target="../media/image127.png"/><Relationship Id="rId7" Type="http://schemas.openxmlformats.org/officeDocument/2006/relationships/image" Target="../media/image1350.png"/><Relationship Id="rId2" Type="http://schemas.openxmlformats.org/officeDocument/2006/relationships/image" Target="../media/image126.png"/><Relationship Id="rId1" Type="http://schemas.openxmlformats.org/officeDocument/2006/relationships/slideLayout" Target="../slideLayouts/slideLayout2.xml"/><Relationship Id="rId6" Type="http://schemas.openxmlformats.org/officeDocument/2006/relationships/image" Target="../media/image1340.png"/><Relationship Id="rId5" Type="http://schemas.openxmlformats.org/officeDocument/2006/relationships/image" Target="../media/image129.png"/><Relationship Id="rId4" Type="http://schemas.openxmlformats.org/officeDocument/2006/relationships/image" Target="../media/image128.png"/><Relationship Id="rId9" Type="http://schemas.openxmlformats.org/officeDocument/2006/relationships/image" Target="../media/image1370.png"/></Relationships>
</file>

<file path=ppt/slides/_rels/slide28.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image" Target="../media/image130.png"/><Relationship Id="rId1" Type="http://schemas.openxmlformats.org/officeDocument/2006/relationships/slideLayout" Target="../slideLayouts/slideLayout2.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29.xml.rels><?xml version="1.0" encoding="UTF-8" standalone="yes"?>
<Relationships xmlns="http://schemas.openxmlformats.org/package/2006/relationships"><Relationship Id="rId8" Type="http://schemas.openxmlformats.org/officeDocument/2006/relationships/customXml" Target="../ink/ink74.xml"/><Relationship Id="rId13" Type="http://schemas.openxmlformats.org/officeDocument/2006/relationships/image" Target="../media/image150.png"/><Relationship Id="rId3" Type="http://schemas.openxmlformats.org/officeDocument/2006/relationships/image" Target="../media/image145.png"/><Relationship Id="rId7" Type="http://schemas.openxmlformats.org/officeDocument/2006/relationships/image" Target="../media/image147.png"/><Relationship Id="rId12" Type="http://schemas.openxmlformats.org/officeDocument/2006/relationships/customXml" Target="../ink/ink76.xml"/><Relationship Id="rId17" Type="http://schemas.openxmlformats.org/officeDocument/2006/relationships/image" Target="../media/image152.png"/><Relationship Id="rId2" Type="http://schemas.openxmlformats.org/officeDocument/2006/relationships/customXml" Target="../ink/ink71.xml"/><Relationship Id="rId16" Type="http://schemas.openxmlformats.org/officeDocument/2006/relationships/customXml" Target="../ink/ink78.xml"/><Relationship Id="rId1" Type="http://schemas.openxmlformats.org/officeDocument/2006/relationships/slideLayout" Target="../slideLayouts/slideLayout2.xml"/><Relationship Id="rId6" Type="http://schemas.openxmlformats.org/officeDocument/2006/relationships/customXml" Target="../ink/ink73.xml"/><Relationship Id="rId11" Type="http://schemas.openxmlformats.org/officeDocument/2006/relationships/image" Target="../media/image149.png"/><Relationship Id="rId5" Type="http://schemas.openxmlformats.org/officeDocument/2006/relationships/image" Target="../media/image146.png"/><Relationship Id="rId15" Type="http://schemas.openxmlformats.org/officeDocument/2006/relationships/image" Target="../media/image151.png"/><Relationship Id="rId10" Type="http://schemas.openxmlformats.org/officeDocument/2006/relationships/customXml" Target="../ink/ink75.xml"/><Relationship Id="rId4" Type="http://schemas.openxmlformats.org/officeDocument/2006/relationships/customXml" Target="../ink/ink72.xml"/><Relationship Id="rId9" Type="http://schemas.openxmlformats.org/officeDocument/2006/relationships/image" Target="../media/image148.png"/><Relationship Id="rId14" Type="http://schemas.openxmlformats.org/officeDocument/2006/relationships/customXml" Target="../ink/ink7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7.png"/><Relationship Id="rId4" Type="http://schemas.openxmlformats.org/officeDocument/2006/relationships/notesSlide" Target="../notesSlides/notesSlide21.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8" Type="http://schemas.openxmlformats.org/officeDocument/2006/relationships/image" Target="../media/image22.tiff"/><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0" y="1"/>
            <a:ext cx="9144000" cy="6857999"/>
            <a:chOff x="0" y="1"/>
            <a:chExt cx="9144000" cy="6857999"/>
          </a:xfrm>
        </p:grpSpPr>
        <p:pic>
          <p:nvPicPr>
            <p:cNvPr id="5" name="Picture 4" descr="Horse_Farm_Photo.jpg"/>
            <p:cNvPicPr>
              <a:picLocks noChangeAspect="1"/>
            </p:cNvPicPr>
            <p:nvPr/>
          </p:nvPicPr>
          <p:blipFill rotWithShape="1">
            <a:blip r:embed="rId3">
              <a:extLst>
                <a:ext uri="{28A0092B-C50C-407E-A947-70E740481C1C}">
                  <a14:useLocalDpi xmlns:a14="http://schemas.microsoft.com/office/drawing/2010/main" val="0"/>
                </a:ext>
              </a:extLst>
            </a:blip>
            <a:srcRect t="13626" b="23075"/>
            <a:stretch/>
          </p:blipFill>
          <p:spPr>
            <a:xfrm>
              <a:off x="0" y="3179128"/>
              <a:ext cx="9144000" cy="3678872"/>
            </a:xfrm>
            <a:prstGeom prst="rect">
              <a:avLst/>
            </a:prstGeom>
          </p:spPr>
        </p:pic>
        <p:pic>
          <p:nvPicPr>
            <p:cNvPr id="6" name="Picture 5" descr="Horse_Farm_Photo.jpg"/>
            <p:cNvPicPr>
              <a:picLocks noChangeAspect="1"/>
            </p:cNvPicPr>
            <p:nvPr/>
          </p:nvPicPr>
          <p:blipFill rotWithShape="1">
            <a:blip r:embed="rId3">
              <a:extLst>
                <a:ext uri="{28A0092B-C50C-407E-A947-70E740481C1C}">
                  <a14:useLocalDpi xmlns:a14="http://schemas.microsoft.com/office/drawing/2010/main" val="0"/>
                </a:ext>
              </a:extLst>
            </a:blip>
            <a:srcRect t="13626" b="82256"/>
            <a:stretch/>
          </p:blipFill>
          <p:spPr>
            <a:xfrm>
              <a:off x="0" y="2939807"/>
              <a:ext cx="9144000" cy="239321"/>
            </a:xfrm>
            <a:prstGeom prst="rect">
              <a:avLst/>
            </a:prstGeom>
          </p:spPr>
        </p:pic>
        <p:pic>
          <p:nvPicPr>
            <p:cNvPr id="7" name="Picture 6" descr="Horse_Farm_Photo.jpg"/>
            <p:cNvPicPr>
              <a:picLocks noChangeAspect="1"/>
            </p:cNvPicPr>
            <p:nvPr/>
          </p:nvPicPr>
          <p:blipFill rotWithShape="1">
            <a:blip r:embed="rId3">
              <a:extLst>
                <a:ext uri="{28A0092B-C50C-407E-A947-70E740481C1C}">
                  <a14:useLocalDpi xmlns:a14="http://schemas.microsoft.com/office/drawing/2010/main" val="0"/>
                </a:ext>
              </a:extLst>
            </a:blip>
            <a:srcRect t="13626" b="82256"/>
            <a:stretch/>
          </p:blipFill>
          <p:spPr>
            <a:xfrm>
              <a:off x="0" y="2699059"/>
              <a:ext cx="9144000" cy="240748"/>
            </a:xfrm>
            <a:prstGeom prst="rect">
              <a:avLst/>
            </a:prstGeom>
          </p:spPr>
        </p:pic>
        <p:pic>
          <p:nvPicPr>
            <p:cNvPr id="8" name="Picture 7" descr="Horse_Farm_Photo.jpg"/>
            <p:cNvPicPr>
              <a:picLocks noChangeAspect="1"/>
            </p:cNvPicPr>
            <p:nvPr/>
          </p:nvPicPr>
          <p:blipFill rotWithShape="1">
            <a:blip r:embed="rId3">
              <a:extLst>
                <a:ext uri="{28A0092B-C50C-407E-A947-70E740481C1C}">
                  <a14:useLocalDpi xmlns:a14="http://schemas.microsoft.com/office/drawing/2010/main" val="0"/>
                </a:ext>
              </a:extLst>
            </a:blip>
            <a:srcRect t="13626" b="82256"/>
            <a:stretch/>
          </p:blipFill>
          <p:spPr>
            <a:xfrm>
              <a:off x="0" y="2467002"/>
              <a:ext cx="9144000" cy="239321"/>
            </a:xfrm>
            <a:prstGeom prst="rect">
              <a:avLst/>
            </a:prstGeom>
          </p:spPr>
        </p:pic>
        <p:pic>
          <p:nvPicPr>
            <p:cNvPr id="15" name="Picture 14" descr="Horse_Farm_Photo.jpg"/>
            <p:cNvPicPr>
              <a:picLocks noChangeAspect="1"/>
            </p:cNvPicPr>
            <p:nvPr/>
          </p:nvPicPr>
          <p:blipFill rotWithShape="1">
            <a:blip r:embed="rId3">
              <a:extLst>
                <a:ext uri="{28A0092B-C50C-407E-A947-70E740481C1C}">
                  <a14:useLocalDpi xmlns:a14="http://schemas.microsoft.com/office/drawing/2010/main" val="0"/>
                </a:ext>
              </a:extLst>
            </a:blip>
            <a:srcRect t="13626" b="82256"/>
            <a:stretch/>
          </p:blipFill>
          <p:spPr>
            <a:xfrm>
              <a:off x="0" y="2237379"/>
              <a:ext cx="9144000" cy="239321"/>
            </a:xfrm>
            <a:prstGeom prst="rect">
              <a:avLst/>
            </a:prstGeom>
          </p:spPr>
        </p:pic>
        <p:pic>
          <p:nvPicPr>
            <p:cNvPr id="16" name="Picture 15" descr="Horse_Farm_Photo.jpg"/>
            <p:cNvPicPr>
              <a:picLocks noChangeAspect="1"/>
            </p:cNvPicPr>
            <p:nvPr/>
          </p:nvPicPr>
          <p:blipFill rotWithShape="1">
            <a:blip r:embed="rId3">
              <a:extLst>
                <a:ext uri="{28A0092B-C50C-407E-A947-70E740481C1C}">
                  <a14:useLocalDpi xmlns:a14="http://schemas.microsoft.com/office/drawing/2010/main" val="0"/>
                </a:ext>
              </a:extLst>
            </a:blip>
            <a:srcRect t="13626" b="82256"/>
            <a:stretch/>
          </p:blipFill>
          <p:spPr>
            <a:xfrm>
              <a:off x="0" y="2001838"/>
              <a:ext cx="9144000" cy="239321"/>
            </a:xfrm>
            <a:prstGeom prst="rect">
              <a:avLst/>
            </a:prstGeom>
          </p:spPr>
        </p:pic>
        <p:pic>
          <p:nvPicPr>
            <p:cNvPr id="17" name="Picture 16" descr="Horse_Farm_Photo.jpg"/>
            <p:cNvPicPr>
              <a:picLocks noChangeAspect="1"/>
            </p:cNvPicPr>
            <p:nvPr/>
          </p:nvPicPr>
          <p:blipFill rotWithShape="1">
            <a:blip r:embed="rId3">
              <a:extLst>
                <a:ext uri="{28A0092B-C50C-407E-A947-70E740481C1C}">
                  <a14:useLocalDpi xmlns:a14="http://schemas.microsoft.com/office/drawing/2010/main" val="0"/>
                </a:ext>
              </a:extLst>
            </a:blip>
            <a:srcRect t="13626" b="82256"/>
            <a:stretch/>
          </p:blipFill>
          <p:spPr>
            <a:xfrm>
              <a:off x="0" y="1775995"/>
              <a:ext cx="9144000" cy="239321"/>
            </a:xfrm>
            <a:prstGeom prst="rect">
              <a:avLst/>
            </a:prstGeom>
          </p:spPr>
        </p:pic>
        <p:pic>
          <p:nvPicPr>
            <p:cNvPr id="18" name="Picture 17" descr="Horse_Farm_Photo.jpg"/>
            <p:cNvPicPr>
              <a:picLocks noChangeAspect="1"/>
            </p:cNvPicPr>
            <p:nvPr/>
          </p:nvPicPr>
          <p:blipFill rotWithShape="1">
            <a:blip r:embed="rId3">
              <a:extLst>
                <a:ext uri="{28A0092B-C50C-407E-A947-70E740481C1C}">
                  <a14:useLocalDpi xmlns:a14="http://schemas.microsoft.com/office/drawing/2010/main" val="0"/>
                </a:ext>
              </a:extLst>
            </a:blip>
            <a:srcRect t="13626" b="82256"/>
            <a:stretch/>
          </p:blipFill>
          <p:spPr>
            <a:xfrm>
              <a:off x="0" y="1536674"/>
              <a:ext cx="9144000" cy="239321"/>
            </a:xfrm>
            <a:prstGeom prst="rect">
              <a:avLst/>
            </a:prstGeom>
          </p:spPr>
        </p:pic>
        <p:pic>
          <p:nvPicPr>
            <p:cNvPr id="19" name="Picture 18" descr="Horse_Farm_Photo.jpg"/>
            <p:cNvPicPr>
              <a:picLocks noChangeAspect="1"/>
            </p:cNvPicPr>
            <p:nvPr/>
          </p:nvPicPr>
          <p:blipFill rotWithShape="1">
            <a:blip r:embed="rId3">
              <a:extLst>
                <a:ext uri="{28A0092B-C50C-407E-A947-70E740481C1C}">
                  <a14:useLocalDpi xmlns:a14="http://schemas.microsoft.com/office/drawing/2010/main" val="0"/>
                </a:ext>
              </a:extLst>
            </a:blip>
            <a:srcRect t="13626" b="82256"/>
            <a:stretch/>
          </p:blipFill>
          <p:spPr>
            <a:xfrm>
              <a:off x="0" y="1310831"/>
              <a:ext cx="9144000" cy="239321"/>
            </a:xfrm>
            <a:prstGeom prst="rect">
              <a:avLst/>
            </a:prstGeom>
          </p:spPr>
        </p:pic>
        <p:pic>
          <p:nvPicPr>
            <p:cNvPr id="20" name="Picture 19" descr="Horse_Farm_Photo.jpg"/>
            <p:cNvPicPr>
              <a:picLocks noChangeAspect="1"/>
            </p:cNvPicPr>
            <p:nvPr/>
          </p:nvPicPr>
          <p:blipFill rotWithShape="1">
            <a:blip r:embed="rId3">
              <a:extLst>
                <a:ext uri="{28A0092B-C50C-407E-A947-70E740481C1C}">
                  <a14:useLocalDpi xmlns:a14="http://schemas.microsoft.com/office/drawing/2010/main" val="0"/>
                </a:ext>
              </a:extLst>
            </a:blip>
            <a:srcRect t="13626" b="82256"/>
            <a:stretch/>
          </p:blipFill>
          <p:spPr>
            <a:xfrm>
              <a:off x="0" y="1071510"/>
              <a:ext cx="9144000" cy="239321"/>
            </a:xfrm>
            <a:prstGeom prst="rect">
              <a:avLst/>
            </a:prstGeom>
          </p:spPr>
        </p:pic>
        <p:pic>
          <p:nvPicPr>
            <p:cNvPr id="21" name="Picture 20" descr="Horse_Farm_Photo.jpg"/>
            <p:cNvPicPr>
              <a:picLocks noChangeAspect="1"/>
            </p:cNvPicPr>
            <p:nvPr/>
          </p:nvPicPr>
          <p:blipFill rotWithShape="1">
            <a:blip r:embed="rId3">
              <a:extLst>
                <a:ext uri="{28A0092B-C50C-407E-A947-70E740481C1C}">
                  <a14:useLocalDpi xmlns:a14="http://schemas.microsoft.com/office/drawing/2010/main" val="0"/>
                </a:ext>
              </a:extLst>
            </a:blip>
            <a:srcRect t="13626" b="82256"/>
            <a:stretch/>
          </p:blipFill>
          <p:spPr>
            <a:xfrm>
              <a:off x="0" y="830762"/>
              <a:ext cx="9144000" cy="254226"/>
            </a:xfrm>
            <a:prstGeom prst="rect">
              <a:avLst/>
            </a:prstGeom>
          </p:spPr>
        </p:pic>
        <p:pic>
          <p:nvPicPr>
            <p:cNvPr id="22" name="Picture 21" descr="Horse_Farm_Photo.jpg"/>
            <p:cNvPicPr>
              <a:picLocks noChangeAspect="1"/>
            </p:cNvPicPr>
            <p:nvPr/>
          </p:nvPicPr>
          <p:blipFill rotWithShape="1">
            <a:blip r:embed="rId3">
              <a:extLst>
                <a:ext uri="{28A0092B-C50C-407E-A947-70E740481C1C}">
                  <a14:useLocalDpi xmlns:a14="http://schemas.microsoft.com/office/drawing/2010/main" val="0"/>
                </a:ext>
              </a:extLst>
            </a:blip>
            <a:srcRect t="13626" b="82256"/>
            <a:stretch/>
          </p:blipFill>
          <p:spPr>
            <a:xfrm>
              <a:off x="0" y="591441"/>
              <a:ext cx="9144000" cy="239321"/>
            </a:xfrm>
            <a:prstGeom prst="rect">
              <a:avLst/>
            </a:prstGeom>
          </p:spPr>
        </p:pic>
        <p:pic>
          <p:nvPicPr>
            <p:cNvPr id="23" name="Picture 22" descr="Horse_Farm_Photo.jpg"/>
            <p:cNvPicPr>
              <a:picLocks noChangeAspect="1"/>
            </p:cNvPicPr>
            <p:nvPr/>
          </p:nvPicPr>
          <p:blipFill rotWithShape="1">
            <a:blip r:embed="rId3">
              <a:extLst>
                <a:ext uri="{28A0092B-C50C-407E-A947-70E740481C1C}">
                  <a14:useLocalDpi xmlns:a14="http://schemas.microsoft.com/office/drawing/2010/main" val="0"/>
                </a:ext>
              </a:extLst>
            </a:blip>
            <a:srcRect t="13626" b="82256"/>
            <a:stretch/>
          </p:blipFill>
          <p:spPr>
            <a:xfrm>
              <a:off x="0" y="352120"/>
              <a:ext cx="9144000" cy="239321"/>
            </a:xfrm>
            <a:prstGeom prst="rect">
              <a:avLst/>
            </a:prstGeom>
          </p:spPr>
        </p:pic>
        <p:pic>
          <p:nvPicPr>
            <p:cNvPr id="24" name="Picture 23" descr="Horse_Farm_Photo.jpg"/>
            <p:cNvPicPr>
              <a:picLocks noChangeAspect="1"/>
            </p:cNvPicPr>
            <p:nvPr/>
          </p:nvPicPr>
          <p:blipFill rotWithShape="1">
            <a:blip r:embed="rId3">
              <a:extLst>
                <a:ext uri="{28A0092B-C50C-407E-A947-70E740481C1C}">
                  <a14:useLocalDpi xmlns:a14="http://schemas.microsoft.com/office/drawing/2010/main" val="0"/>
                </a:ext>
              </a:extLst>
            </a:blip>
            <a:srcRect t="13626" b="82256"/>
            <a:stretch/>
          </p:blipFill>
          <p:spPr>
            <a:xfrm>
              <a:off x="0" y="1"/>
              <a:ext cx="9144000" cy="352120"/>
            </a:xfrm>
            <a:prstGeom prst="rect">
              <a:avLst/>
            </a:prstGeom>
          </p:spPr>
        </p:pic>
      </p:grpSp>
      <p:sp>
        <p:nvSpPr>
          <p:cNvPr id="2" name="Title 1"/>
          <p:cNvSpPr>
            <a:spLocks noGrp="1"/>
          </p:cNvSpPr>
          <p:nvPr>
            <p:ph type="ctrTitle"/>
          </p:nvPr>
        </p:nvSpPr>
        <p:spPr>
          <a:xfrm>
            <a:off x="0" y="0"/>
            <a:ext cx="9144000" cy="2541077"/>
          </a:xfrm>
        </p:spPr>
        <p:txBody>
          <a:bodyPr>
            <a:normAutofit fontScale="90000"/>
          </a:bodyPr>
          <a:lstStyle/>
          <a:p>
            <a:r>
              <a:rPr lang="en-US" dirty="0">
                <a:solidFill>
                  <a:schemeClr val="accent6">
                    <a:lumMod val="50000"/>
                  </a:schemeClr>
                </a:solidFill>
              </a:rPr>
              <a:t>Real-time least-squares pulse fitting for </a:t>
            </a:r>
            <a:br>
              <a:rPr lang="en-US" dirty="0">
                <a:solidFill>
                  <a:schemeClr val="accent6">
                    <a:lumMod val="50000"/>
                  </a:schemeClr>
                </a:solidFill>
              </a:rPr>
            </a:br>
            <a:r>
              <a:rPr lang="en-US" dirty="0">
                <a:solidFill>
                  <a:schemeClr val="accent6">
                    <a:lumMod val="50000"/>
                  </a:schemeClr>
                </a:solidFill>
              </a:rPr>
              <a:t>digital spectroscopy</a:t>
            </a:r>
            <a:endParaRPr lang="en-US" dirty="0">
              <a:solidFill>
                <a:schemeClr val="accent6">
                  <a:lumMod val="50000"/>
                </a:schemeClr>
              </a:solidFill>
              <a:latin typeface="Segoe Print" panose="02000600000000000000" pitchFamily="2" charset="0"/>
            </a:endParaRPr>
          </a:p>
        </p:txBody>
      </p:sp>
      <p:sp>
        <p:nvSpPr>
          <p:cNvPr id="3" name="Subtitle 2"/>
          <p:cNvSpPr>
            <a:spLocks noGrp="1"/>
          </p:cNvSpPr>
          <p:nvPr>
            <p:ph type="subTitle" idx="1"/>
          </p:nvPr>
        </p:nvSpPr>
        <p:spPr>
          <a:xfrm>
            <a:off x="0" y="2716021"/>
            <a:ext cx="9143999" cy="962852"/>
          </a:xfrm>
        </p:spPr>
        <p:txBody>
          <a:bodyPr>
            <a:normAutofit/>
          </a:bodyPr>
          <a:lstStyle/>
          <a:p>
            <a:r>
              <a:rPr lang="en-US" dirty="0">
                <a:solidFill>
                  <a:schemeClr val="accent1">
                    <a:lumMod val="50000"/>
                  </a:schemeClr>
                </a:solidFill>
                <a:latin typeface="Segoe Print" panose="02000600000000000000" pitchFamily="2" charset="0"/>
              </a:rPr>
              <a:t>Christopher </a:t>
            </a:r>
            <a:r>
              <a:rPr lang="en-US" dirty="0">
                <a:solidFill>
                  <a:schemeClr val="accent1">
                    <a:lumMod val="50000"/>
                  </a:schemeClr>
                </a:solidFill>
              </a:rPr>
              <a:t>Crawford, University of Kentucky</a:t>
            </a:r>
          </a:p>
          <a:p>
            <a:r>
              <a:rPr lang="en-US" dirty="0">
                <a:solidFill>
                  <a:schemeClr val="accent1">
                    <a:lumMod val="50000"/>
                  </a:schemeClr>
                </a:solidFill>
                <a:latin typeface="Segoe Print" panose="02000600000000000000" pitchFamily="2" charset="0"/>
              </a:rPr>
              <a:t>SRO VIII workshop, 2021-04-29</a:t>
            </a:r>
          </a:p>
        </p:txBody>
      </p:sp>
      <p:sp>
        <p:nvSpPr>
          <p:cNvPr id="9" name="Date Placeholder 8">
            <a:extLst>
              <a:ext uri="{FF2B5EF4-FFF2-40B4-BE49-F238E27FC236}">
                <a16:creationId xmlns:a16="http://schemas.microsoft.com/office/drawing/2014/main" id="{7B517D17-4199-4F8E-905D-CEF15A4A347E}"/>
              </a:ext>
            </a:extLst>
          </p:cNvPr>
          <p:cNvSpPr>
            <a:spLocks noGrp="1"/>
          </p:cNvSpPr>
          <p:nvPr>
            <p:ph type="dt" sz="half" idx="10"/>
          </p:nvPr>
        </p:nvSpPr>
        <p:spPr/>
        <p:txBody>
          <a:bodyPr/>
          <a:lstStyle/>
          <a:p>
            <a:r>
              <a:rPr lang="en-US"/>
              <a:t>2021-02-18</a:t>
            </a:r>
          </a:p>
        </p:txBody>
      </p:sp>
      <p:sp>
        <p:nvSpPr>
          <p:cNvPr id="10" name="Footer Placeholder 9">
            <a:extLst>
              <a:ext uri="{FF2B5EF4-FFF2-40B4-BE49-F238E27FC236}">
                <a16:creationId xmlns:a16="http://schemas.microsoft.com/office/drawing/2014/main" id="{57400B1F-25DE-4F90-85B0-C5546AE34FC4}"/>
              </a:ext>
            </a:extLst>
          </p:cNvPr>
          <p:cNvSpPr>
            <a:spLocks noGrp="1"/>
          </p:cNvSpPr>
          <p:nvPr>
            <p:ph type="ftr" sz="quarter" idx="11"/>
          </p:nvPr>
        </p:nvSpPr>
        <p:spPr/>
        <p:txBody>
          <a:bodyPr/>
          <a:lstStyle/>
          <a:p>
            <a:r>
              <a:rPr lang="en-US"/>
              <a:t>International Workshop on Searches for a Neutron Electric Dipole Moment</a:t>
            </a:r>
          </a:p>
        </p:txBody>
      </p:sp>
      <p:sp>
        <p:nvSpPr>
          <p:cNvPr id="13" name="Slide Number Placeholder 12">
            <a:extLst>
              <a:ext uri="{FF2B5EF4-FFF2-40B4-BE49-F238E27FC236}">
                <a16:creationId xmlns:a16="http://schemas.microsoft.com/office/drawing/2014/main" id="{1A66A9D1-1EA3-4201-9B0D-145C683F6EF8}"/>
              </a:ext>
            </a:extLst>
          </p:cNvPr>
          <p:cNvSpPr>
            <a:spLocks noGrp="1"/>
          </p:cNvSpPr>
          <p:nvPr>
            <p:ph type="sldNum" sz="quarter" idx="12"/>
          </p:nvPr>
        </p:nvSpPr>
        <p:spPr/>
        <p:txBody>
          <a:bodyPr/>
          <a:lstStyle/>
          <a:p>
            <a:fld id="{A94D413C-092E-4227-93E5-A860BD51ED3D}" type="slidenum">
              <a:rPr lang="en-US" smtClean="0"/>
              <a:pPr/>
              <a:t>1</a:t>
            </a:fld>
            <a:r>
              <a:rPr lang="en-US"/>
              <a:t>/30</a:t>
            </a:r>
            <a:endParaRPr lang="en-US" dirty="0"/>
          </a:p>
        </p:txBody>
      </p:sp>
    </p:spTree>
    <p:extLst>
      <p:ext uri="{BB962C8B-B14F-4D97-AF65-F5344CB8AC3E}">
        <p14:creationId xmlns:p14="http://schemas.microsoft.com/office/powerpoint/2010/main" val="27820503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201C16-44DB-4AA2-B57C-D797D983AF0F}"/>
              </a:ext>
            </a:extLst>
          </p:cNvPr>
          <p:cNvSpPr>
            <a:spLocks noGrp="1"/>
          </p:cNvSpPr>
          <p:nvPr>
            <p:ph type="title"/>
          </p:nvPr>
        </p:nvSpPr>
        <p:spPr>
          <a:xfrm>
            <a:off x="0" y="0"/>
            <a:ext cx="9144000" cy="1325563"/>
          </a:xfrm>
        </p:spPr>
        <p:txBody>
          <a:bodyPr/>
          <a:lstStyle/>
          <a:p>
            <a:r>
              <a:rPr lang="en-US" dirty="0"/>
              <a:t>Event Buffered Digitizers</a:t>
            </a:r>
          </a:p>
        </p:txBody>
      </p:sp>
      <p:pic>
        <p:nvPicPr>
          <p:cNvPr id="4" name="Picture 3">
            <a:extLst>
              <a:ext uri="{FF2B5EF4-FFF2-40B4-BE49-F238E27FC236}">
                <a16:creationId xmlns:a16="http://schemas.microsoft.com/office/drawing/2014/main" id="{756A5F1C-1B32-477B-BB53-7BA9B02A54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432" y="1214304"/>
            <a:ext cx="7846254" cy="4458310"/>
          </a:xfrm>
          <a:prstGeom prst="rect">
            <a:avLst/>
          </a:prstGeom>
        </p:spPr>
      </p:pic>
      <p:sp>
        <p:nvSpPr>
          <p:cNvPr id="7" name="Date Placeholder 6">
            <a:extLst>
              <a:ext uri="{FF2B5EF4-FFF2-40B4-BE49-F238E27FC236}">
                <a16:creationId xmlns:a16="http://schemas.microsoft.com/office/drawing/2014/main" id="{9B0C4FF1-53C8-44BE-992B-7D70CB163994}"/>
              </a:ext>
            </a:extLst>
          </p:cNvPr>
          <p:cNvSpPr>
            <a:spLocks noGrp="1"/>
          </p:cNvSpPr>
          <p:nvPr>
            <p:ph type="dt" sz="half" idx="10"/>
          </p:nvPr>
        </p:nvSpPr>
        <p:spPr/>
        <p:txBody>
          <a:bodyPr/>
          <a:lstStyle/>
          <a:p>
            <a:r>
              <a:rPr lang="en-US"/>
              <a:t>2021-02-18</a:t>
            </a:r>
          </a:p>
        </p:txBody>
      </p:sp>
      <p:sp>
        <p:nvSpPr>
          <p:cNvPr id="8" name="Footer Placeholder 7">
            <a:extLst>
              <a:ext uri="{FF2B5EF4-FFF2-40B4-BE49-F238E27FC236}">
                <a16:creationId xmlns:a16="http://schemas.microsoft.com/office/drawing/2014/main" id="{D2D1D623-85F9-4AC1-A5CB-A4A865E5FDB5}"/>
              </a:ext>
            </a:extLst>
          </p:cNvPr>
          <p:cNvSpPr>
            <a:spLocks noGrp="1"/>
          </p:cNvSpPr>
          <p:nvPr>
            <p:ph type="ftr" sz="quarter" idx="11"/>
          </p:nvPr>
        </p:nvSpPr>
        <p:spPr/>
        <p:txBody>
          <a:bodyPr/>
          <a:lstStyle/>
          <a:p>
            <a:r>
              <a:rPr lang="en-US"/>
              <a:t>International Workshop on Searches for a Neutron Electric Dipole Moment</a:t>
            </a:r>
          </a:p>
        </p:txBody>
      </p:sp>
      <p:sp>
        <p:nvSpPr>
          <p:cNvPr id="9" name="Slide Number Placeholder 8">
            <a:extLst>
              <a:ext uri="{FF2B5EF4-FFF2-40B4-BE49-F238E27FC236}">
                <a16:creationId xmlns:a16="http://schemas.microsoft.com/office/drawing/2014/main" id="{31403630-C344-4516-88A9-0207D550C2DA}"/>
              </a:ext>
            </a:extLst>
          </p:cNvPr>
          <p:cNvSpPr>
            <a:spLocks noGrp="1"/>
          </p:cNvSpPr>
          <p:nvPr>
            <p:ph type="sldNum" sz="quarter" idx="12"/>
          </p:nvPr>
        </p:nvSpPr>
        <p:spPr/>
        <p:txBody>
          <a:bodyPr/>
          <a:lstStyle/>
          <a:p>
            <a:fld id="{A94D413C-092E-4227-93E5-A860BD51ED3D}" type="slidenum">
              <a:rPr lang="en-US" smtClean="0"/>
              <a:pPr/>
              <a:t>10</a:t>
            </a:fld>
            <a:r>
              <a:rPr lang="en-US"/>
              <a:t>/30</a:t>
            </a:r>
            <a:endParaRPr lang="en-US" dirty="0"/>
          </a:p>
        </p:txBody>
      </p:sp>
    </p:spTree>
    <p:extLst>
      <p:ext uri="{BB962C8B-B14F-4D97-AF65-F5344CB8AC3E}">
        <p14:creationId xmlns:p14="http://schemas.microsoft.com/office/powerpoint/2010/main" val="19891698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201C16-44DB-4AA2-B57C-D797D983AF0F}"/>
              </a:ext>
            </a:extLst>
          </p:cNvPr>
          <p:cNvSpPr>
            <a:spLocks noGrp="1"/>
          </p:cNvSpPr>
          <p:nvPr>
            <p:ph type="title"/>
          </p:nvPr>
        </p:nvSpPr>
        <p:spPr>
          <a:xfrm>
            <a:off x="0" y="0"/>
            <a:ext cx="9144000" cy="1325563"/>
          </a:xfrm>
        </p:spPr>
        <p:txBody>
          <a:bodyPr/>
          <a:lstStyle/>
          <a:p>
            <a:r>
              <a:rPr lang="en-US" dirty="0"/>
              <a:t>Continuous Buffered SRO</a:t>
            </a:r>
          </a:p>
        </p:txBody>
      </p:sp>
      <p:pic>
        <p:nvPicPr>
          <p:cNvPr id="5" name="Picture 4">
            <a:extLst>
              <a:ext uri="{FF2B5EF4-FFF2-40B4-BE49-F238E27FC236}">
                <a16:creationId xmlns:a16="http://schemas.microsoft.com/office/drawing/2014/main" id="{2C504BEB-3058-4B04-929C-FE19F87290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995" y="1931366"/>
            <a:ext cx="7900735" cy="4947606"/>
          </a:xfrm>
          <a:prstGeom prst="rect">
            <a:avLst/>
          </a:prstGeom>
        </p:spPr>
      </p:pic>
      <p:sp>
        <p:nvSpPr>
          <p:cNvPr id="7" name="Date Placeholder 6">
            <a:extLst>
              <a:ext uri="{FF2B5EF4-FFF2-40B4-BE49-F238E27FC236}">
                <a16:creationId xmlns:a16="http://schemas.microsoft.com/office/drawing/2014/main" id="{9B0C4FF1-53C8-44BE-992B-7D70CB163994}"/>
              </a:ext>
            </a:extLst>
          </p:cNvPr>
          <p:cNvSpPr>
            <a:spLocks noGrp="1"/>
          </p:cNvSpPr>
          <p:nvPr>
            <p:ph type="dt" sz="half" idx="10"/>
          </p:nvPr>
        </p:nvSpPr>
        <p:spPr/>
        <p:txBody>
          <a:bodyPr/>
          <a:lstStyle/>
          <a:p>
            <a:r>
              <a:rPr lang="en-US"/>
              <a:t>2021-02-18</a:t>
            </a:r>
          </a:p>
        </p:txBody>
      </p:sp>
      <p:sp>
        <p:nvSpPr>
          <p:cNvPr id="8" name="Footer Placeholder 7">
            <a:extLst>
              <a:ext uri="{FF2B5EF4-FFF2-40B4-BE49-F238E27FC236}">
                <a16:creationId xmlns:a16="http://schemas.microsoft.com/office/drawing/2014/main" id="{D2D1D623-85F9-4AC1-A5CB-A4A865E5FDB5}"/>
              </a:ext>
            </a:extLst>
          </p:cNvPr>
          <p:cNvSpPr>
            <a:spLocks noGrp="1"/>
          </p:cNvSpPr>
          <p:nvPr>
            <p:ph type="ftr" sz="quarter" idx="11"/>
          </p:nvPr>
        </p:nvSpPr>
        <p:spPr/>
        <p:txBody>
          <a:bodyPr/>
          <a:lstStyle/>
          <a:p>
            <a:r>
              <a:rPr lang="en-US"/>
              <a:t>International Workshop on Searches for a Neutron Electric Dipole Moment</a:t>
            </a:r>
          </a:p>
        </p:txBody>
      </p:sp>
      <p:sp>
        <p:nvSpPr>
          <p:cNvPr id="9" name="Slide Number Placeholder 8">
            <a:extLst>
              <a:ext uri="{FF2B5EF4-FFF2-40B4-BE49-F238E27FC236}">
                <a16:creationId xmlns:a16="http://schemas.microsoft.com/office/drawing/2014/main" id="{6B62EE79-5A81-4927-8E81-C6FAC143B7D8}"/>
              </a:ext>
            </a:extLst>
          </p:cNvPr>
          <p:cNvSpPr>
            <a:spLocks noGrp="1"/>
          </p:cNvSpPr>
          <p:nvPr>
            <p:ph type="sldNum" sz="quarter" idx="12"/>
          </p:nvPr>
        </p:nvSpPr>
        <p:spPr/>
        <p:txBody>
          <a:bodyPr/>
          <a:lstStyle/>
          <a:p>
            <a:fld id="{A94D413C-092E-4227-93E5-A860BD51ED3D}" type="slidenum">
              <a:rPr lang="en-US" smtClean="0"/>
              <a:pPr/>
              <a:t>11</a:t>
            </a:fld>
            <a:r>
              <a:rPr lang="en-US"/>
              <a:t>/30</a:t>
            </a:r>
            <a:endParaRPr lang="en-US" dirty="0"/>
          </a:p>
        </p:txBody>
      </p:sp>
    </p:spTree>
    <p:extLst>
      <p:ext uri="{BB962C8B-B14F-4D97-AF65-F5344CB8AC3E}">
        <p14:creationId xmlns:p14="http://schemas.microsoft.com/office/powerpoint/2010/main" val="3442656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4DBE97C5-9A87-4480-A173-669B0BB88DCB}"/>
              </a:ext>
            </a:extLst>
          </p:cNvPr>
          <p:cNvSpPr txBox="1"/>
          <p:nvPr/>
        </p:nvSpPr>
        <p:spPr>
          <a:xfrm>
            <a:off x="783292" y="1348573"/>
            <a:ext cx="7132800" cy="4524315"/>
          </a:xfrm>
          <a:prstGeom prst="rect">
            <a:avLst/>
          </a:prstGeom>
          <a:noFill/>
        </p:spPr>
        <p:txBody>
          <a:bodyPr wrap="square" rtlCol="0">
            <a:spAutoFit/>
          </a:bodyPr>
          <a:lstStyle/>
          <a:p>
            <a:r>
              <a:rPr lang="en-US" dirty="0">
                <a:solidFill>
                  <a:schemeClr val="accent2"/>
                </a:solidFill>
              </a:rPr>
              <a:t>module</a:t>
            </a:r>
            <a:r>
              <a:rPr lang="en-US" dirty="0"/>
              <a:t> </a:t>
            </a:r>
            <a:r>
              <a:rPr lang="en-US" dirty="0">
                <a:solidFill>
                  <a:schemeClr val="accent6">
                    <a:lumMod val="75000"/>
                  </a:schemeClr>
                </a:solidFill>
              </a:rPr>
              <a:t>hold</a:t>
            </a:r>
            <a:r>
              <a:rPr lang="en-US" dirty="0"/>
              <a:t> (</a:t>
            </a:r>
            <a:r>
              <a:rPr lang="en-US" dirty="0" err="1"/>
              <a:t>clk</a:t>
            </a:r>
            <a:r>
              <a:rPr lang="en-US" dirty="0"/>
              <a:t>, in, out); 		</a:t>
            </a:r>
            <a:r>
              <a:rPr lang="en-US" dirty="0">
                <a:solidFill>
                  <a:srgbClr val="C00000"/>
                </a:solidFill>
              </a:rPr>
              <a:t>//***** Delay buffer *****</a:t>
            </a:r>
          </a:p>
          <a:p>
            <a:r>
              <a:rPr lang="en-US" dirty="0">
                <a:solidFill>
                  <a:schemeClr val="accent1"/>
                </a:solidFill>
              </a:rPr>
              <a:t>parameter</a:t>
            </a:r>
            <a:r>
              <a:rPr lang="en-US" dirty="0"/>
              <a:t> </a:t>
            </a:r>
            <a:r>
              <a:rPr lang="en-US" dirty="0">
                <a:solidFill>
                  <a:schemeClr val="accent6">
                    <a:lumMod val="75000"/>
                  </a:schemeClr>
                </a:solidFill>
              </a:rPr>
              <a:t>bit</a:t>
            </a:r>
            <a:r>
              <a:rPr lang="en-US" dirty="0"/>
              <a:t> = 64; 		</a:t>
            </a:r>
            <a:r>
              <a:rPr lang="en-US" dirty="0">
                <a:solidFill>
                  <a:srgbClr val="C00000"/>
                </a:solidFill>
              </a:rPr>
              <a:t>//Size of input and output</a:t>
            </a:r>
          </a:p>
          <a:p>
            <a:r>
              <a:rPr lang="en-US" dirty="0">
                <a:solidFill>
                  <a:schemeClr val="accent1"/>
                </a:solidFill>
              </a:rPr>
              <a:t>parameter </a:t>
            </a:r>
            <a:r>
              <a:rPr lang="en-US" dirty="0">
                <a:solidFill>
                  <a:schemeClr val="accent6">
                    <a:lumMod val="75000"/>
                  </a:schemeClr>
                </a:solidFill>
              </a:rPr>
              <a:t>delay</a:t>
            </a:r>
            <a:r>
              <a:rPr lang="en-US" dirty="0"/>
              <a:t> = 1; 		</a:t>
            </a:r>
            <a:r>
              <a:rPr lang="en-US" dirty="0">
                <a:solidFill>
                  <a:srgbClr val="C00000"/>
                </a:solidFill>
              </a:rPr>
              <a:t>//Delay amount in clock cycles</a:t>
            </a:r>
          </a:p>
          <a:p>
            <a:r>
              <a:rPr lang="en-US" dirty="0">
                <a:solidFill>
                  <a:schemeClr val="accent1"/>
                </a:solidFill>
              </a:rPr>
              <a:t>input</a:t>
            </a:r>
            <a:r>
              <a:rPr lang="en-US" dirty="0"/>
              <a:t> </a:t>
            </a:r>
            <a:r>
              <a:rPr lang="en-US" dirty="0" err="1">
                <a:solidFill>
                  <a:schemeClr val="accent6">
                    <a:lumMod val="75000"/>
                  </a:schemeClr>
                </a:solidFill>
              </a:rPr>
              <a:t>clk</a:t>
            </a:r>
            <a:r>
              <a:rPr lang="en-US" dirty="0"/>
              <a:t>;</a:t>
            </a:r>
          </a:p>
          <a:p>
            <a:r>
              <a:rPr lang="en-US" dirty="0">
                <a:solidFill>
                  <a:schemeClr val="accent1"/>
                </a:solidFill>
              </a:rPr>
              <a:t>input</a:t>
            </a:r>
            <a:r>
              <a:rPr lang="en-US" dirty="0"/>
              <a:t> signed [bit-1:0] </a:t>
            </a:r>
            <a:r>
              <a:rPr lang="en-US" dirty="0">
                <a:solidFill>
                  <a:schemeClr val="accent6">
                    <a:lumMod val="75000"/>
                  </a:schemeClr>
                </a:solidFill>
              </a:rPr>
              <a:t>in</a:t>
            </a:r>
            <a:r>
              <a:rPr lang="en-US" dirty="0"/>
              <a:t>;</a:t>
            </a:r>
          </a:p>
          <a:p>
            <a:r>
              <a:rPr lang="en-US" dirty="0">
                <a:solidFill>
                  <a:schemeClr val="accent1"/>
                </a:solidFill>
              </a:rPr>
              <a:t>output</a:t>
            </a:r>
            <a:r>
              <a:rPr lang="en-US" dirty="0"/>
              <a:t> signed [bit-1:0] </a:t>
            </a:r>
            <a:r>
              <a:rPr lang="en-US" dirty="0">
                <a:solidFill>
                  <a:schemeClr val="accent6">
                    <a:lumMod val="75000"/>
                  </a:schemeClr>
                </a:solidFill>
              </a:rPr>
              <a:t>out</a:t>
            </a:r>
            <a:r>
              <a:rPr lang="en-US" dirty="0"/>
              <a:t>;</a:t>
            </a:r>
          </a:p>
          <a:p>
            <a:r>
              <a:rPr lang="en-US" dirty="0">
                <a:solidFill>
                  <a:schemeClr val="accent1"/>
                </a:solidFill>
              </a:rPr>
              <a:t>reg</a:t>
            </a:r>
            <a:r>
              <a:rPr lang="en-US" dirty="0"/>
              <a:t> signed [bit-1:0] </a:t>
            </a:r>
            <a:r>
              <a:rPr lang="en-US" dirty="0">
                <a:solidFill>
                  <a:schemeClr val="accent6">
                    <a:lumMod val="75000"/>
                  </a:schemeClr>
                </a:solidFill>
              </a:rPr>
              <a:t>array</a:t>
            </a:r>
            <a:r>
              <a:rPr lang="en-US" dirty="0"/>
              <a:t> [0:delay + 1]; 	</a:t>
            </a:r>
            <a:r>
              <a:rPr lang="en-US" dirty="0">
                <a:solidFill>
                  <a:srgbClr val="C00000"/>
                </a:solidFill>
              </a:rPr>
              <a:t>//Array to hold inputs for delay</a:t>
            </a:r>
          </a:p>
          <a:p>
            <a:r>
              <a:rPr lang="en-US" dirty="0">
                <a:solidFill>
                  <a:schemeClr val="accent1"/>
                </a:solidFill>
              </a:rPr>
              <a:t>integer</a:t>
            </a:r>
            <a:r>
              <a:rPr lang="en-US" dirty="0"/>
              <a:t> </a:t>
            </a:r>
            <a:r>
              <a:rPr lang="en-US" dirty="0">
                <a:solidFill>
                  <a:schemeClr val="accent6">
                    <a:lumMod val="75000"/>
                  </a:schemeClr>
                </a:solidFill>
              </a:rPr>
              <a:t>i</a:t>
            </a:r>
            <a:r>
              <a:rPr lang="en-US" dirty="0"/>
              <a:t>; 				</a:t>
            </a:r>
            <a:r>
              <a:rPr lang="en-US" dirty="0">
                <a:solidFill>
                  <a:srgbClr val="C00000"/>
                </a:solidFill>
              </a:rPr>
              <a:t>//Register for the for-loop</a:t>
            </a:r>
          </a:p>
          <a:p>
            <a:r>
              <a:rPr lang="en-US" dirty="0">
                <a:solidFill>
                  <a:schemeClr val="accent2"/>
                </a:solidFill>
              </a:rPr>
              <a:t>always</a:t>
            </a:r>
            <a:r>
              <a:rPr lang="en-US" dirty="0"/>
              <a:t> @ (</a:t>
            </a:r>
            <a:r>
              <a:rPr lang="en-US" dirty="0" err="1">
                <a:solidFill>
                  <a:schemeClr val="accent2"/>
                </a:solidFill>
              </a:rPr>
              <a:t>posedge</a:t>
            </a:r>
            <a:r>
              <a:rPr lang="en-US" dirty="0"/>
              <a:t> </a:t>
            </a:r>
            <a:r>
              <a:rPr lang="en-US" dirty="0" err="1"/>
              <a:t>clk</a:t>
            </a:r>
            <a:r>
              <a:rPr lang="en-US" dirty="0"/>
              <a:t>) </a:t>
            </a:r>
            <a:r>
              <a:rPr lang="en-US" dirty="0">
                <a:solidFill>
                  <a:schemeClr val="accent2"/>
                </a:solidFill>
              </a:rPr>
              <a:t>begin</a:t>
            </a:r>
            <a:r>
              <a:rPr lang="en-US" dirty="0"/>
              <a:t> 	</a:t>
            </a:r>
            <a:r>
              <a:rPr lang="en-US" dirty="0">
                <a:solidFill>
                  <a:srgbClr val="C00000"/>
                </a:solidFill>
              </a:rPr>
              <a:t>//Shifts all elements down in array</a:t>
            </a:r>
          </a:p>
          <a:p>
            <a:r>
              <a:rPr lang="en-US" dirty="0">
                <a:solidFill>
                  <a:schemeClr val="accent2"/>
                </a:solidFill>
              </a:rPr>
              <a:t>once</a:t>
            </a:r>
          </a:p>
          <a:p>
            <a:r>
              <a:rPr lang="en-US" dirty="0"/>
              <a:t>array [0] = in;</a:t>
            </a:r>
          </a:p>
          <a:p>
            <a:r>
              <a:rPr lang="en-US" dirty="0">
                <a:solidFill>
                  <a:schemeClr val="accent2"/>
                </a:solidFill>
              </a:rPr>
              <a:t>for</a:t>
            </a:r>
            <a:r>
              <a:rPr lang="en-US" dirty="0"/>
              <a:t> (i = 0; i &lt;= delay; i = i + 1)</a:t>
            </a:r>
          </a:p>
          <a:p>
            <a:r>
              <a:rPr lang="en-US" dirty="0"/>
              <a:t>array [i+1] &lt;= array [i];</a:t>
            </a:r>
          </a:p>
          <a:p>
            <a:r>
              <a:rPr lang="en-US" dirty="0">
                <a:solidFill>
                  <a:schemeClr val="accent2"/>
                </a:solidFill>
              </a:rPr>
              <a:t>end</a:t>
            </a:r>
          </a:p>
          <a:p>
            <a:r>
              <a:rPr lang="en-US" dirty="0"/>
              <a:t>assign out = array[delay + 1]; 		</a:t>
            </a:r>
            <a:r>
              <a:rPr lang="en-US" dirty="0">
                <a:solidFill>
                  <a:srgbClr val="C00000"/>
                </a:solidFill>
              </a:rPr>
              <a:t>//Assigns final element to output</a:t>
            </a:r>
          </a:p>
          <a:p>
            <a:r>
              <a:rPr lang="en-US" dirty="0" err="1">
                <a:solidFill>
                  <a:schemeClr val="accent2"/>
                </a:solidFill>
              </a:rPr>
              <a:t>endmodule</a:t>
            </a:r>
            <a:endParaRPr lang="en-US" dirty="0">
              <a:solidFill>
                <a:schemeClr val="accent2"/>
              </a:solidFill>
            </a:endParaRPr>
          </a:p>
        </p:txBody>
      </p:sp>
      <p:sp>
        <p:nvSpPr>
          <p:cNvPr id="2" name="Title 1">
            <a:extLst>
              <a:ext uri="{FF2B5EF4-FFF2-40B4-BE49-F238E27FC236}">
                <a16:creationId xmlns:a16="http://schemas.microsoft.com/office/drawing/2014/main" id="{3A8C44A2-2664-4DBC-9A2F-9A071DA44680}"/>
              </a:ext>
            </a:extLst>
          </p:cNvPr>
          <p:cNvSpPr>
            <a:spLocks noGrp="1"/>
          </p:cNvSpPr>
          <p:nvPr>
            <p:ph type="title"/>
          </p:nvPr>
        </p:nvSpPr>
        <p:spPr/>
        <p:txBody>
          <a:bodyPr/>
          <a:lstStyle/>
          <a:p>
            <a:r>
              <a:rPr lang="en-US" dirty="0"/>
              <a:t>Firmware HDL (Verilog/VHDL)</a:t>
            </a:r>
          </a:p>
        </p:txBody>
      </p:sp>
      <p:grpSp>
        <p:nvGrpSpPr>
          <p:cNvPr id="11" name="Group 10">
            <a:extLst>
              <a:ext uri="{FF2B5EF4-FFF2-40B4-BE49-F238E27FC236}">
                <a16:creationId xmlns:a16="http://schemas.microsoft.com/office/drawing/2014/main" id="{3C2E6B1E-D7BA-47C9-AAA2-4D5A05E331EB}"/>
              </a:ext>
            </a:extLst>
          </p:cNvPr>
          <p:cNvGrpSpPr/>
          <p:nvPr/>
        </p:nvGrpSpPr>
        <p:grpSpPr>
          <a:xfrm>
            <a:off x="168520" y="1674377"/>
            <a:ext cx="8806959" cy="3676555"/>
            <a:chOff x="168520" y="1674377"/>
            <a:chExt cx="8806959" cy="3676555"/>
          </a:xfrm>
        </p:grpSpPr>
        <p:pic>
          <p:nvPicPr>
            <p:cNvPr id="6" name="Picture 5">
              <a:extLst>
                <a:ext uri="{FF2B5EF4-FFF2-40B4-BE49-F238E27FC236}">
                  <a16:creationId xmlns:a16="http://schemas.microsoft.com/office/drawing/2014/main" id="{B170AFB0-8FEE-43F0-8031-916F54E7FBEE}"/>
                </a:ext>
              </a:extLst>
            </p:cNvPr>
            <p:cNvPicPr>
              <a:picLocks noChangeAspect="1"/>
            </p:cNvPicPr>
            <p:nvPr/>
          </p:nvPicPr>
          <p:blipFill>
            <a:blip r:embed="rId2"/>
            <a:stretch>
              <a:fillRect/>
            </a:stretch>
          </p:blipFill>
          <p:spPr>
            <a:xfrm>
              <a:off x="168520" y="1674377"/>
              <a:ext cx="8806959" cy="3676555"/>
            </a:xfrm>
            <a:prstGeom prst="rect">
              <a:avLst/>
            </a:prstGeom>
          </p:spPr>
        </p:pic>
        <p:sp>
          <p:nvSpPr>
            <p:cNvPr id="8" name="TextBox 7">
              <a:extLst>
                <a:ext uri="{FF2B5EF4-FFF2-40B4-BE49-F238E27FC236}">
                  <a16:creationId xmlns:a16="http://schemas.microsoft.com/office/drawing/2014/main" id="{3C22A865-E01D-4702-B266-C7BFC98594F9}"/>
                </a:ext>
              </a:extLst>
            </p:cNvPr>
            <p:cNvSpPr txBox="1"/>
            <p:nvPr/>
          </p:nvSpPr>
          <p:spPr>
            <a:xfrm>
              <a:off x="365028" y="4038357"/>
              <a:ext cx="4094084" cy="584775"/>
            </a:xfrm>
            <a:prstGeom prst="rect">
              <a:avLst/>
            </a:prstGeom>
            <a:noFill/>
          </p:spPr>
          <p:txBody>
            <a:bodyPr wrap="square" rtlCol="0">
              <a:spAutoFit/>
            </a:bodyPr>
            <a:lstStyle/>
            <a:p>
              <a:r>
                <a:rPr lang="en-US" sz="3200" dirty="0">
                  <a:solidFill>
                    <a:srgbClr val="C00000"/>
                  </a:solidFill>
                </a:rPr>
                <a:t>LabVIEW FPGA Module</a:t>
              </a:r>
            </a:p>
          </p:txBody>
        </p:sp>
      </p:grpSp>
      <p:grpSp>
        <p:nvGrpSpPr>
          <p:cNvPr id="20" name="Group 19">
            <a:extLst>
              <a:ext uri="{FF2B5EF4-FFF2-40B4-BE49-F238E27FC236}">
                <a16:creationId xmlns:a16="http://schemas.microsoft.com/office/drawing/2014/main" id="{4F38484C-F7FE-4858-9775-4C33E636108A}"/>
              </a:ext>
            </a:extLst>
          </p:cNvPr>
          <p:cNvGrpSpPr/>
          <p:nvPr/>
        </p:nvGrpSpPr>
        <p:grpSpPr>
          <a:xfrm>
            <a:off x="365028" y="1214680"/>
            <a:ext cx="8611301" cy="4070609"/>
            <a:chOff x="365028" y="1214680"/>
            <a:chExt cx="8611301" cy="4070609"/>
          </a:xfrm>
        </p:grpSpPr>
        <p:pic>
          <p:nvPicPr>
            <p:cNvPr id="5" name="Picture 4">
              <a:extLst>
                <a:ext uri="{FF2B5EF4-FFF2-40B4-BE49-F238E27FC236}">
                  <a16:creationId xmlns:a16="http://schemas.microsoft.com/office/drawing/2014/main" id="{7FB17C48-F2DE-4D3E-BD77-7B1A8BF28913}"/>
                </a:ext>
              </a:extLst>
            </p:cNvPr>
            <p:cNvPicPr>
              <a:picLocks noChangeAspect="1"/>
            </p:cNvPicPr>
            <p:nvPr/>
          </p:nvPicPr>
          <p:blipFill>
            <a:blip r:embed="rId3"/>
            <a:stretch>
              <a:fillRect/>
            </a:stretch>
          </p:blipFill>
          <p:spPr>
            <a:xfrm>
              <a:off x="365028" y="1742753"/>
              <a:ext cx="8611301" cy="3542536"/>
            </a:xfrm>
            <a:prstGeom prst="rect">
              <a:avLst/>
            </a:prstGeom>
          </p:spPr>
        </p:pic>
        <p:sp>
          <p:nvSpPr>
            <p:cNvPr id="12" name="TextBox 11">
              <a:extLst>
                <a:ext uri="{FF2B5EF4-FFF2-40B4-BE49-F238E27FC236}">
                  <a16:creationId xmlns:a16="http://schemas.microsoft.com/office/drawing/2014/main" id="{EE0BA577-B103-4844-BAF1-AB812DF4E49F}"/>
                </a:ext>
              </a:extLst>
            </p:cNvPr>
            <p:cNvSpPr txBox="1"/>
            <p:nvPr/>
          </p:nvSpPr>
          <p:spPr>
            <a:xfrm>
              <a:off x="365028" y="1214680"/>
              <a:ext cx="4590794" cy="584775"/>
            </a:xfrm>
            <a:prstGeom prst="rect">
              <a:avLst/>
            </a:prstGeom>
            <a:noFill/>
          </p:spPr>
          <p:txBody>
            <a:bodyPr wrap="square" rtlCol="0">
              <a:spAutoFit/>
            </a:bodyPr>
            <a:lstStyle/>
            <a:p>
              <a:r>
                <a:rPr lang="en-US" sz="3200" dirty="0">
                  <a:solidFill>
                    <a:srgbClr val="C00000"/>
                  </a:solidFill>
                </a:rPr>
                <a:t>Trapezoid Filter Schematic</a:t>
              </a:r>
            </a:p>
          </p:txBody>
        </p:sp>
      </p:grpSp>
      <p:pic>
        <p:nvPicPr>
          <p:cNvPr id="13" name="Picture 12">
            <a:extLst>
              <a:ext uri="{FF2B5EF4-FFF2-40B4-BE49-F238E27FC236}">
                <a16:creationId xmlns:a16="http://schemas.microsoft.com/office/drawing/2014/main" id="{E8846DAD-6CB7-46F6-B91F-04CC9D47BEE2}"/>
              </a:ext>
            </a:extLst>
          </p:cNvPr>
          <p:cNvPicPr>
            <a:picLocks noChangeAspect="1"/>
          </p:cNvPicPr>
          <p:nvPr/>
        </p:nvPicPr>
        <p:blipFill rotWithShape="1">
          <a:blip r:embed="rId4"/>
          <a:srcRect l="1810" r="1775"/>
          <a:stretch/>
        </p:blipFill>
        <p:spPr>
          <a:xfrm>
            <a:off x="167671" y="1214680"/>
            <a:ext cx="8817204" cy="5141671"/>
          </a:xfrm>
          <a:prstGeom prst="rect">
            <a:avLst/>
          </a:prstGeom>
          <a:ln>
            <a:solidFill>
              <a:srgbClr val="646569"/>
            </a:solidFill>
          </a:ln>
        </p:spPr>
      </p:pic>
      <p:sp>
        <p:nvSpPr>
          <p:cNvPr id="14" name="Date Placeholder 13">
            <a:extLst>
              <a:ext uri="{FF2B5EF4-FFF2-40B4-BE49-F238E27FC236}">
                <a16:creationId xmlns:a16="http://schemas.microsoft.com/office/drawing/2014/main" id="{61C2648D-6244-4456-84B1-FFAD41F66231}"/>
              </a:ext>
            </a:extLst>
          </p:cNvPr>
          <p:cNvSpPr>
            <a:spLocks noGrp="1"/>
          </p:cNvSpPr>
          <p:nvPr>
            <p:ph type="dt" sz="half" idx="10"/>
          </p:nvPr>
        </p:nvSpPr>
        <p:spPr/>
        <p:txBody>
          <a:bodyPr/>
          <a:lstStyle/>
          <a:p>
            <a:r>
              <a:rPr lang="en-US"/>
              <a:t>2021-02-18</a:t>
            </a:r>
          </a:p>
        </p:txBody>
      </p:sp>
      <p:sp>
        <p:nvSpPr>
          <p:cNvPr id="15" name="Footer Placeholder 14">
            <a:extLst>
              <a:ext uri="{FF2B5EF4-FFF2-40B4-BE49-F238E27FC236}">
                <a16:creationId xmlns:a16="http://schemas.microsoft.com/office/drawing/2014/main" id="{37AF2372-CFC0-4136-9D06-E1FBDEA6F424}"/>
              </a:ext>
            </a:extLst>
          </p:cNvPr>
          <p:cNvSpPr>
            <a:spLocks noGrp="1"/>
          </p:cNvSpPr>
          <p:nvPr>
            <p:ph type="ftr" sz="quarter" idx="11"/>
          </p:nvPr>
        </p:nvSpPr>
        <p:spPr/>
        <p:txBody>
          <a:bodyPr/>
          <a:lstStyle/>
          <a:p>
            <a:r>
              <a:rPr lang="en-US"/>
              <a:t>International Workshop on Searches for a Neutron Electric Dipole Moment</a:t>
            </a:r>
          </a:p>
        </p:txBody>
      </p:sp>
      <p:sp>
        <p:nvSpPr>
          <p:cNvPr id="9" name="Slide Number Placeholder 8">
            <a:extLst>
              <a:ext uri="{FF2B5EF4-FFF2-40B4-BE49-F238E27FC236}">
                <a16:creationId xmlns:a16="http://schemas.microsoft.com/office/drawing/2014/main" id="{8142D5A5-B1A1-4E43-AE1A-4507CCCFBF85}"/>
              </a:ext>
            </a:extLst>
          </p:cNvPr>
          <p:cNvSpPr>
            <a:spLocks noGrp="1"/>
          </p:cNvSpPr>
          <p:nvPr>
            <p:ph type="sldNum" sz="quarter" idx="12"/>
          </p:nvPr>
        </p:nvSpPr>
        <p:spPr/>
        <p:txBody>
          <a:bodyPr/>
          <a:lstStyle/>
          <a:p>
            <a:fld id="{A94D413C-092E-4227-93E5-A860BD51ED3D}" type="slidenum">
              <a:rPr lang="en-US" smtClean="0"/>
              <a:pPr/>
              <a:t>12</a:t>
            </a:fld>
            <a:r>
              <a:rPr lang="en-US"/>
              <a:t>/30</a:t>
            </a:r>
            <a:endParaRPr lang="en-US" dirty="0"/>
          </a:p>
        </p:txBody>
      </p:sp>
    </p:spTree>
    <p:extLst>
      <p:ext uri="{BB962C8B-B14F-4D97-AF65-F5344CB8AC3E}">
        <p14:creationId xmlns:p14="http://schemas.microsoft.com/office/powerpoint/2010/main" val="2163554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0"/>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Digital FIR filters</a:t>
            </a:r>
          </a:p>
        </p:txBody>
      </p:sp>
      <mc:AlternateContent xmlns:mc="http://schemas.openxmlformats.org/markup-compatibility/2006" xmlns:p14="http://schemas.microsoft.com/office/powerpoint/2010/main">
        <mc:Choice Requires="p14">
          <p:contentPart p14:bwMode="auto" r:id="rId3">
            <p14:nvContentPartPr>
              <p14:cNvPr id="16" name="Ink 15"/>
              <p14:cNvContentPartPr/>
              <p14:nvPr/>
            </p14:nvContentPartPr>
            <p14:xfrm>
              <a:off x="1401119" y="1292316"/>
              <a:ext cx="4035215" cy="2173287"/>
            </p14:xfrm>
          </p:contentPart>
        </mc:Choice>
        <mc:Fallback xmlns="">
          <p:pic>
            <p:nvPicPr>
              <p:cNvPr id="16" name="Ink 15"/>
              <p:cNvPicPr/>
              <p:nvPr/>
            </p:nvPicPr>
            <p:blipFill>
              <a:blip r:embed="rId4"/>
              <a:stretch>
                <a:fillRect/>
              </a:stretch>
            </p:blipFill>
            <p:spPr>
              <a:xfrm>
                <a:off x="1391759" y="1282956"/>
                <a:ext cx="4053935" cy="2192007"/>
              </a:xfrm>
              <a:prstGeom prst="rect">
                <a:avLst/>
              </a:prstGeom>
            </p:spPr>
          </p:pic>
        </mc:Fallback>
      </mc:AlternateContent>
      <p:grpSp>
        <p:nvGrpSpPr>
          <p:cNvPr id="46" name="Group 45"/>
          <p:cNvGrpSpPr/>
          <p:nvPr/>
        </p:nvGrpSpPr>
        <p:grpSpPr>
          <a:xfrm>
            <a:off x="3100934" y="5091977"/>
            <a:ext cx="6898594" cy="1699754"/>
            <a:chOff x="3100934" y="5091977"/>
            <a:chExt cx="6898594" cy="1699754"/>
          </a:xfrm>
        </p:grpSpPr>
        <p:grpSp>
          <p:nvGrpSpPr>
            <p:cNvPr id="11" name="Group 10"/>
            <p:cNvGrpSpPr/>
            <p:nvPr/>
          </p:nvGrpSpPr>
          <p:grpSpPr>
            <a:xfrm>
              <a:off x="5486593" y="5091977"/>
              <a:ext cx="2265930" cy="1699754"/>
              <a:chOff x="5988713" y="3325607"/>
              <a:chExt cx="2853720" cy="1699754"/>
            </a:xfrm>
          </p:grpSpPr>
          <p:pic>
            <p:nvPicPr>
              <p:cNvPr id="8" name="Picture 3"/>
              <p:cNvPicPr>
                <a:picLocks noChangeAspect="1" noChangeArrowheads="1"/>
              </p:cNvPicPr>
              <p:nvPr/>
            </p:nvPicPr>
            <p:blipFill rotWithShape="1">
              <a:blip r:embed="rId5" cstate="print">
                <a:clrChange>
                  <a:clrFrom>
                    <a:srgbClr val="FFFFFF"/>
                  </a:clrFrom>
                  <a:clrTo>
                    <a:srgbClr val="FFFFFF">
                      <a:alpha val="0"/>
                    </a:srgbClr>
                  </a:clrTo>
                </a:clrChange>
              </a:blip>
              <a:srcRect l="38691" r="39279"/>
              <a:stretch/>
            </p:blipFill>
            <p:spPr bwMode="auto">
              <a:xfrm>
                <a:off x="7174176" y="3325607"/>
                <a:ext cx="1668257" cy="1699754"/>
              </a:xfrm>
              <a:prstGeom prst="rect">
                <a:avLst/>
              </a:prstGeom>
              <a:noFill/>
              <a:ln w="9525">
                <a:noFill/>
                <a:miter lim="800000"/>
                <a:headEnd/>
                <a:tailEnd/>
              </a:ln>
            </p:spPr>
          </p:pic>
          <p:pic>
            <p:nvPicPr>
              <p:cNvPr id="9" name="Picture 3"/>
              <p:cNvPicPr>
                <a:picLocks noChangeAspect="1" noChangeArrowheads="1"/>
              </p:cNvPicPr>
              <p:nvPr/>
            </p:nvPicPr>
            <p:blipFill rotWithShape="1">
              <a:blip r:embed="rId5" cstate="print">
                <a:clrChange>
                  <a:clrFrom>
                    <a:srgbClr val="FFFFFF"/>
                  </a:clrFrom>
                  <a:clrTo>
                    <a:srgbClr val="FFFFFF">
                      <a:alpha val="0"/>
                    </a:srgbClr>
                  </a:clrTo>
                </a:clrChange>
              </a:blip>
              <a:srcRect l="45091" r="39279"/>
              <a:stretch/>
            </p:blipFill>
            <p:spPr bwMode="auto">
              <a:xfrm flipH="1">
                <a:off x="5988713" y="3325607"/>
                <a:ext cx="1183611" cy="1699754"/>
              </a:xfrm>
              <a:prstGeom prst="rect">
                <a:avLst/>
              </a:prstGeom>
              <a:noFill/>
              <a:ln w="9525">
                <a:noFill/>
                <a:miter lim="800000"/>
                <a:headEnd/>
                <a:tailEnd/>
              </a:ln>
            </p:spPr>
          </p:pic>
          <p:sp>
            <p:nvSpPr>
              <p:cNvPr id="10" name="Rectangle 9"/>
              <p:cNvSpPr/>
              <p:nvPr/>
            </p:nvSpPr>
            <p:spPr>
              <a:xfrm>
                <a:off x="7172324" y="4243933"/>
                <a:ext cx="135896" cy="781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7733598" y="5327375"/>
              <a:ext cx="2265930" cy="1259194"/>
              <a:chOff x="5988713" y="3325607"/>
              <a:chExt cx="2853720" cy="1699754"/>
            </a:xfrm>
          </p:grpSpPr>
          <p:pic>
            <p:nvPicPr>
              <p:cNvPr id="30" name="Picture 3"/>
              <p:cNvPicPr>
                <a:picLocks noChangeAspect="1" noChangeArrowheads="1"/>
              </p:cNvPicPr>
              <p:nvPr/>
            </p:nvPicPr>
            <p:blipFill rotWithShape="1">
              <a:blip r:embed="rId5" cstate="print">
                <a:clrChange>
                  <a:clrFrom>
                    <a:srgbClr val="FFFFFF"/>
                  </a:clrFrom>
                  <a:clrTo>
                    <a:srgbClr val="FFFFFF">
                      <a:alpha val="0"/>
                    </a:srgbClr>
                  </a:clrTo>
                </a:clrChange>
              </a:blip>
              <a:srcRect l="38691" r="39279"/>
              <a:stretch/>
            </p:blipFill>
            <p:spPr bwMode="auto">
              <a:xfrm>
                <a:off x="7174176" y="3325607"/>
                <a:ext cx="1668257" cy="1699754"/>
              </a:xfrm>
              <a:prstGeom prst="rect">
                <a:avLst/>
              </a:prstGeom>
              <a:noFill/>
              <a:ln w="9525">
                <a:noFill/>
                <a:miter lim="800000"/>
                <a:headEnd/>
                <a:tailEnd/>
              </a:ln>
            </p:spPr>
          </p:pic>
          <p:pic>
            <p:nvPicPr>
              <p:cNvPr id="31" name="Picture 3"/>
              <p:cNvPicPr>
                <a:picLocks noChangeAspect="1" noChangeArrowheads="1"/>
              </p:cNvPicPr>
              <p:nvPr/>
            </p:nvPicPr>
            <p:blipFill rotWithShape="1">
              <a:blip r:embed="rId5" cstate="print">
                <a:clrChange>
                  <a:clrFrom>
                    <a:srgbClr val="FFFFFF"/>
                  </a:clrFrom>
                  <a:clrTo>
                    <a:srgbClr val="FFFFFF">
                      <a:alpha val="0"/>
                    </a:srgbClr>
                  </a:clrTo>
                </a:clrChange>
              </a:blip>
              <a:srcRect l="45091" r="39279"/>
              <a:stretch/>
            </p:blipFill>
            <p:spPr bwMode="auto">
              <a:xfrm flipH="1">
                <a:off x="5988713" y="3325607"/>
                <a:ext cx="1183611" cy="1699754"/>
              </a:xfrm>
              <a:prstGeom prst="rect">
                <a:avLst/>
              </a:prstGeom>
              <a:noFill/>
              <a:ln w="9525">
                <a:noFill/>
                <a:miter lim="800000"/>
                <a:headEnd/>
                <a:tailEnd/>
              </a:ln>
            </p:spPr>
          </p:pic>
          <p:sp>
            <p:nvSpPr>
              <p:cNvPr id="32" name="Rectangle 31"/>
              <p:cNvSpPr/>
              <p:nvPr/>
            </p:nvSpPr>
            <p:spPr>
              <a:xfrm>
                <a:off x="7172324" y="4243933"/>
                <a:ext cx="135896" cy="781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p:cNvGrpSpPr/>
            <p:nvPr/>
          </p:nvGrpSpPr>
          <p:grpSpPr>
            <a:xfrm>
              <a:off x="3100934" y="5365588"/>
              <a:ext cx="2384189" cy="642092"/>
              <a:chOff x="5534301" y="6136442"/>
              <a:chExt cx="2108468" cy="453225"/>
            </a:xfrm>
          </p:grpSpPr>
          <p:cxnSp>
            <p:nvCxnSpPr>
              <p:cNvPr id="19" name="Straight Connector 18"/>
              <p:cNvCxnSpPr/>
              <p:nvPr/>
            </p:nvCxnSpPr>
            <p:spPr>
              <a:xfrm>
                <a:off x="5534301" y="6589667"/>
                <a:ext cx="604106" cy="0"/>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038663" y="6589667"/>
                <a:ext cx="604106" cy="0"/>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6138407" y="6136442"/>
                <a:ext cx="335713" cy="453225"/>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474120" y="6136442"/>
                <a:ext cx="228830" cy="0"/>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flipV="1">
                <a:off x="6702950" y="6136442"/>
                <a:ext cx="335713" cy="453225"/>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71" name="Group 70"/>
          <p:cNvGrpSpPr/>
          <p:nvPr/>
        </p:nvGrpSpPr>
        <p:grpSpPr>
          <a:xfrm>
            <a:off x="711949" y="5327375"/>
            <a:ext cx="6897456" cy="1259195"/>
            <a:chOff x="711949" y="5327375"/>
            <a:chExt cx="6897456" cy="1259195"/>
          </a:xfrm>
        </p:grpSpPr>
        <p:grpSp>
          <p:nvGrpSpPr>
            <p:cNvPr id="49" name="Group 48"/>
            <p:cNvGrpSpPr/>
            <p:nvPr/>
          </p:nvGrpSpPr>
          <p:grpSpPr>
            <a:xfrm>
              <a:off x="5343475" y="5327375"/>
              <a:ext cx="2265930" cy="1259195"/>
              <a:chOff x="5988713" y="3325606"/>
              <a:chExt cx="2853720" cy="1699755"/>
            </a:xfrm>
          </p:grpSpPr>
          <p:pic>
            <p:nvPicPr>
              <p:cNvPr id="56" name="Picture 3"/>
              <p:cNvPicPr>
                <a:picLocks noChangeAspect="1" noChangeArrowheads="1"/>
              </p:cNvPicPr>
              <p:nvPr/>
            </p:nvPicPr>
            <p:blipFill rotWithShape="1">
              <a:blip r:embed="rId5" cstate="print">
                <a:clrChange>
                  <a:clrFrom>
                    <a:srgbClr val="FFFFFF"/>
                  </a:clrFrom>
                  <a:clrTo>
                    <a:srgbClr val="FFFFFF">
                      <a:alpha val="0"/>
                    </a:srgbClr>
                  </a:clrTo>
                </a:clrChange>
              </a:blip>
              <a:srcRect l="38691" r="39279"/>
              <a:stretch/>
            </p:blipFill>
            <p:spPr bwMode="auto">
              <a:xfrm>
                <a:off x="7174176" y="3325606"/>
                <a:ext cx="1668257" cy="1699754"/>
              </a:xfrm>
              <a:prstGeom prst="rect">
                <a:avLst/>
              </a:prstGeom>
              <a:noFill/>
              <a:ln w="9525">
                <a:noFill/>
                <a:miter lim="800000"/>
                <a:headEnd/>
                <a:tailEnd/>
              </a:ln>
            </p:spPr>
          </p:pic>
          <p:pic>
            <p:nvPicPr>
              <p:cNvPr id="57" name="Picture 3"/>
              <p:cNvPicPr>
                <a:picLocks noChangeAspect="1" noChangeArrowheads="1"/>
              </p:cNvPicPr>
              <p:nvPr/>
            </p:nvPicPr>
            <p:blipFill rotWithShape="1">
              <a:blip r:embed="rId5" cstate="print">
                <a:clrChange>
                  <a:clrFrom>
                    <a:srgbClr val="FFFFFF"/>
                  </a:clrFrom>
                  <a:clrTo>
                    <a:srgbClr val="FFFFFF">
                      <a:alpha val="0"/>
                    </a:srgbClr>
                  </a:clrTo>
                </a:clrChange>
              </a:blip>
              <a:srcRect l="45091" r="39279"/>
              <a:stretch/>
            </p:blipFill>
            <p:spPr bwMode="auto">
              <a:xfrm flipH="1">
                <a:off x="5988713" y="3325607"/>
                <a:ext cx="1183611" cy="1699754"/>
              </a:xfrm>
              <a:prstGeom prst="rect">
                <a:avLst/>
              </a:prstGeom>
              <a:noFill/>
              <a:ln w="9525">
                <a:noFill/>
                <a:miter lim="800000"/>
                <a:headEnd/>
                <a:tailEnd/>
              </a:ln>
            </p:spPr>
          </p:pic>
          <p:sp>
            <p:nvSpPr>
              <p:cNvPr id="58" name="Rectangle 57"/>
              <p:cNvSpPr/>
              <p:nvPr/>
            </p:nvSpPr>
            <p:spPr>
              <a:xfrm>
                <a:off x="7172324" y="4243933"/>
                <a:ext cx="135896" cy="781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p:cNvGrpSpPr/>
            <p:nvPr/>
          </p:nvGrpSpPr>
          <p:grpSpPr>
            <a:xfrm>
              <a:off x="3078248" y="5565912"/>
              <a:ext cx="2425799" cy="441767"/>
              <a:chOff x="5497503" y="6136442"/>
              <a:chExt cx="2145266" cy="453225"/>
            </a:xfrm>
          </p:grpSpPr>
          <p:cxnSp>
            <p:nvCxnSpPr>
              <p:cNvPr id="51" name="Straight Connector 50"/>
              <p:cNvCxnSpPr/>
              <p:nvPr/>
            </p:nvCxnSpPr>
            <p:spPr>
              <a:xfrm>
                <a:off x="5497503" y="6589667"/>
                <a:ext cx="640904" cy="0"/>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7038663" y="6589667"/>
                <a:ext cx="604106" cy="0"/>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6138407" y="6136442"/>
                <a:ext cx="335713" cy="453225"/>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6474120" y="6136442"/>
                <a:ext cx="228830" cy="0"/>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flipV="1">
                <a:off x="6702950" y="6136442"/>
                <a:ext cx="335713" cy="453225"/>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p:nvGrpSpPr>
          <p:grpSpPr>
            <a:xfrm>
              <a:off x="711949" y="5365588"/>
              <a:ext cx="2384189" cy="642092"/>
              <a:chOff x="5534301" y="6136442"/>
              <a:chExt cx="2108468" cy="453225"/>
            </a:xfrm>
          </p:grpSpPr>
          <p:cxnSp>
            <p:nvCxnSpPr>
              <p:cNvPr id="63" name="Straight Connector 62"/>
              <p:cNvCxnSpPr/>
              <p:nvPr/>
            </p:nvCxnSpPr>
            <p:spPr>
              <a:xfrm>
                <a:off x="5534301" y="6589667"/>
                <a:ext cx="604106" cy="0"/>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7038663" y="6589667"/>
                <a:ext cx="604106" cy="0"/>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6138407" y="6136442"/>
                <a:ext cx="335713" cy="453225"/>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6474120" y="6136442"/>
                <a:ext cx="228830" cy="0"/>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flipV="1">
                <a:off x="6702950" y="6136442"/>
                <a:ext cx="335713" cy="453225"/>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111" name="Group 110"/>
          <p:cNvGrpSpPr/>
          <p:nvPr/>
        </p:nvGrpSpPr>
        <p:grpSpPr>
          <a:xfrm>
            <a:off x="5486593" y="5091977"/>
            <a:ext cx="4512935" cy="1699754"/>
            <a:chOff x="5486593" y="5091977"/>
            <a:chExt cx="4512935" cy="1699754"/>
          </a:xfrm>
        </p:grpSpPr>
        <p:grpSp>
          <p:nvGrpSpPr>
            <p:cNvPr id="73" name="Group 72"/>
            <p:cNvGrpSpPr/>
            <p:nvPr/>
          </p:nvGrpSpPr>
          <p:grpSpPr>
            <a:xfrm>
              <a:off x="5486593" y="5091977"/>
              <a:ext cx="2265930" cy="1699754"/>
              <a:chOff x="5988713" y="3325607"/>
              <a:chExt cx="2853720" cy="1699754"/>
            </a:xfrm>
          </p:grpSpPr>
          <p:pic>
            <p:nvPicPr>
              <p:cNvPr id="84" name="Picture 3"/>
              <p:cNvPicPr>
                <a:picLocks noChangeAspect="1" noChangeArrowheads="1"/>
              </p:cNvPicPr>
              <p:nvPr/>
            </p:nvPicPr>
            <p:blipFill rotWithShape="1">
              <a:blip r:embed="rId5" cstate="print">
                <a:clrChange>
                  <a:clrFrom>
                    <a:srgbClr val="FFFFFF"/>
                  </a:clrFrom>
                  <a:clrTo>
                    <a:srgbClr val="FFFFFF">
                      <a:alpha val="0"/>
                    </a:srgbClr>
                  </a:clrTo>
                </a:clrChange>
              </a:blip>
              <a:srcRect l="38691" r="39279"/>
              <a:stretch/>
            </p:blipFill>
            <p:spPr bwMode="auto">
              <a:xfrm>
                <a:off x="7174176" y="3325607"/>
                <a:ext cx="1668257" cy="1699754"/>
              </a:xfrm>
              <a:prstGeom prst="rect">
                <a:avLst/>
              </a:prstGeom>
              <a:noFill/>
              <a:ln w="9525">
                <a:noFill/>
                <a:miter lim="800000"/>
                <a:headEnd/>
                <a:tailEnd/>
              </a:ln>
            </p:spPr>
          </p:pic>
          <p:pic>
            <p:nvPicPr>
              <p:cNvPr id="85" name="Picture 3"/>
              <p:cNvPicPr>
                <a:picLocks noChangeAspect="1" noChangeArrowheads="1"/>
              </p:cNvPicPr>
              <p:nvPr/>
            </p:nvPicPr>
            <p:blipFill rotWithShape="1">
              <a:blip r:embed="rId5" cstate="print">
                <a:clrChange>
                  <a:clrFrom>
                    <a:srgbClr val="FFFFFF"/>
                  </a:clrFrom>
                  <a:clrTo>
                    <a:srgbClr val="FFFFFF">
                      <a:alpha val="0"/>
                    </a:srgbClr>
                  </a:clrTo>
                </a:clrChange>
              </a:blip>
              <a:srcRect l="45091" r="39279"/>
              <a:stretch/>
            </p:blipFill>
            <p:spPr bwMode="auto">
              <a:xfrm flipH="1">
                <a:off x="5988713" y="3325607"/>
                <a:ext cx="1183611" cy="1699754"/>
              </a:xfrm>
              <a:prstGeom prst="rect">
                <a:avLst/>
              </a:prstGeom>
              <a:noFill/>
              <a:ln w="9525">
                <a:noFill/>
                <a:miter lim="800000"/>
                <a:headEnd/>
                <a:tailEnd/>
              </a:ln>
            </p:spPr>
          </p:pic>
          <p:sp>
            <p:nvSpPr>
              <p:cNvPr id="86" name="Rectangle 85"/>
              <p:cNvSpPr/>
              <p:nvPr/>
            </p:nvSpPr>
            <p:spPr>
              <a:xfrm>
                <a:off x="7172324" y="4243933"/>
                <a:ext cx="135896" cy="781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3"/>
            <p:cNvGrpSpPr/>
            <p:nvPr/>
          </p:nvGrpSpPr>
          <p:grpSpPr>
            <a:xfrm>
              <a:off x="7733598" y="5327375"/>
              <a:ext cx="2265930" cy="1259194"/>
              <a:chOff x="5988713" y="3325607"/>
              <a:chExt cx="2853720" cy="1699754"/>
            </a:xfrm>
          </p:grpSpPr>
          <p:pic>
            <p:nvPicPr>
              <p:cNvPr id="81" name="Picture 3"/>
              <p:cNvPicPr>
                <a:picLocks noChangeAspect="1" noChangeArrowheads="1"/>
              </p:cNvPicPr>
              <p:nvPr/>
            </p:nvPicPr>
            <p:blipFill rotWithShape="1">
              <a:blip r:embed="rId5" cstate="print">
                <a:clrChange>
                  <a:clrFrom>
                    <a:srgbClr val="FFFFFF"/>
                  </a:clrFrom>
                  <a:clrTo>
                    <a:srgbClr val="FFFFFF">
                      <a:alpha val="0"/>
                    </a:srgbClr>
                  </a:clrTo>
                </a:clrChange>
              </a:blip>
              <a:srcRect l="38691" r="39279"/>
              <a:stretch/>
            </p:blipFill>
            <p:spPr bwMode="auto">
              <a:xfrm>
                <a:off x="7174176" y="3325607"/>
                <a:ext cx="1668257" cy="1699754"/>
              </a:xfrm>
              <a:prstGeom prst="rect">
                <a:avLst/>
              </a:prstGeom>
              <a:noFill/>
              <a:ln w="9525">
                <a:noFill/>
                <a:miter lim="800000"/>
                <a:headEnd/>
                <a:tailEnd/>
              </a:ln>
            </p:spPr>
          </p:pic>
          <p:pic>
            <p:nvPicPr>
              <p:cNvPr id="82" name="Picture 3"/>
              <p:cNvPicPr>
                <a:picLocks noChangeAspect="1" noChangeArrowheads="1"/>
              </p:cNvPicPr>
              <p:nvPr/>
            </p:nvPicPr>
            <p:blipFill rotWithShape="1">
              <a:blip r:embed="rId5" cstate="print">
                <a:clrChange>
                  <a:clrFrom>
                    <a:srgbClr val="FFFFFF"/>
                  </a:clrFrom>
                  <a:clrTo>
                    <a:srgbClr val="FFFFFF">
                      <a:alpha val="0"/>
                    </a:srgbClr>
                  </a:clrTo>
                </a:clrChange>
              </a:blip>
              <a:srcRect l="45091" r="39279"/>
              <a:stretch/>
            </p:blipFill>
            <p:spPr bwMode="auto">
              <a:xfrm flipH="1">
                <a:off x="5988713" y="3325607"/>
                <a:ext cx="1183611" cy="1699754"/>
              </a:xfrm>
              <a:prstGeom prst="rect">
                <a:avLst/>
              </a:prstGeom>
              <a:noFill/>
              <a:ln w="9525">
                <a:noFill/>
                <a:miter lim="800000"/>
                <a:headEnd/>
                <a:tailEnd/>
              </a:ln>
            </p:spPr>
          </p:pic>
          <p:sp>
            <p:nvSpPr>
              <p:cNvPr id="83" name="Rectangle 82"/>
              <p:cNvSpPr/>
              <p:nvPr/>
            </p:nvSpPr>
            <p:spPr>
              <a:xfrm>
                <a:off x="7172324" y="4243933"/>
                <a:ext cx="135896" cy="781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 name="Group 12"/>
          <p:cNvGrpSpPr/>
          <p:nvPr/>
        </p:nvGrpSpPr>
        <p:grpSpPr>
          <a:xfrm>
            <a:off x="3078248" y="3465603"/>
            <a:ext cx="3428162" cy="3124064"/>
            <a:chOff x="3608739" y="3081695"/>
            <a:chExt cx="2862770" cy="3124064"/>
          </a:xfrm>
        </p:grpSpPr>
        <p:sp>
          <p:nvSpPr>
            <p:cNvPr id="12" name="Rectangle 11"/>
            <p:cNvSpPr/>
            <p:nvPr/>
          </p:nvSpPr>
          <p:spPr>
            <a:xfrm>
              <a:off x="3944880" y="5424331"/>
              <a:ext cx="1614346" cy="781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6">
              <a:extLst>
                <a:ext uri="{BEBA8EAE-BF5A-486C-A8C5-ECC9F3942E4B}">
                  <a14:imgProps xmlns:a14="http://schemas.microsoft.com/office/drawing/2010/main">
                    <a14:imgLayer r:embed="rId7">
                      <a14:imgEffect>
                        <a14:backgroundRemoval t="0" b="100000" l="640" r="98721"/>
                      </a14:imgEffect>
                    </a14:imgLayer>
                  </a14:imgProps>
                </a:ext>
                <a:ext uri="{28A0092B-C50C-407E-A947-70E740481C1C}">
                  <a14:useLocalDpi xmlns:a14="http://schemas.microsoft.com/office/drawing/2010/main" val="0"/>
                </a:ext>
              </a:extLst>
            </a:blip>
            <a:srcRect l="510" r="-1" b="331"/>
            <a:stretch/>
          </p:blipFill>
          <p:spPr>
            <a:xfrm>
              <a:off x="3608739" y="3081695"/>
              <a:ext cx="2862770" cy="2935197"/>
            </a:xfrm>
            <a:prstGeom prst="rect">
              <a:avLst/>
            </a:prstGeom>
          </p:spPr>
        </p:pic>
      </p:grpSp>
      <mc:AlternateContent xmlns:mc="http://schemas.openxmlformats.org/markup-compatibility/2006" xmlns:p14="http://schemas.microsoft.com/office/powerpoint/2010/main">
        <mc:Choice Requires="p14">
          <p:contentPart p14:bwMode="auto" r:id="rId8">
            <p14:nvContentPartPr>
              <p14:cNvPr id="90" name="Ink 89"/>
              <p14:cNvContentPartPr/>
              <p14:nvPr/>
            </p14:nvContentPartPr>
            <p14:xfrm>
              <a:off x="5128643" y="1675651"/>
              <a:ext cx="3551237" cy="1439863"/>
            </p14:xfrm>
          </p:contentPart>
        </mc:Choice>
        <mc:Fallback xmlns="">
          <p:pic>
            <p:nvPicPr>
              <p:cNvPr id="90" name="Ink 89"/>
              <p:cNvPicPr/>
              <p:nvPr/>
            </p:nvPicPr>
            <p:blipFill>
              <a:blip r:embed="rId9"/>
              <a:stretch>
                <a:fillRect/>
              </a:stretch>
            </p:blipFill>
            <p:spPr>
              <a:xfrm>
                <a:off x="5119283" y="1666292"/>
                <a:ext cx="3569956" cy="1458581"/>
              </a:xfrm>
              <a:prstGeom prst="rect">
                <a:avLst/>
              </a:prstGeom>
            </p:spPr>
          </p:pic>
        </mc:Fallback>
      </mc:AlternateContent>
      <p:grpSp>
        <p:nvGrpSpPr>
          <p:cNvPr id="98" name="Group 97"/>
          <p:cNvGrpSpPr/>
          <p:nvPr/>
        </p:nvGrpSpPr>
        <p:grpSpPr>
          <a:xfrm>
            <a:off x="109766" y="4996256"/>
            <a:ext cx="2944343" cy="1407686"/>
            <a:chOff x="109766" y="4996256"/>
            <a:chExt cx="2944343" cy="1407686"/>
          </a:xfrm>
        </p:grpSpPr>
        <p:cxnSp>
          <p:nvCxnSpPr>
            <p:cNvPr id="92" name="Straight Arrow Connector 91"/>
            <p:cNvCxnSpPr/>
            <p:nvPr/>
          </p:nvCxnSpPr>
          <p:spPr>
            <a:xfrm flipH="1" flipV="1">
              <a:off x="270344" y="5351228"/>
              <a:ext cx="7952" cy="65645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flipH="1" flipV="1">
              <a:off x="2718853" y="5550010"/>
              <a:ext cx="1" cy="45766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6" name="TextBox 95"/>
            <p:cNvSpPr txBox="1"/>
            <p:nvPr/>
          </p:nvSpPr>
          <p:spPr>
            <a:xfrm>
              <a:off x="189279" y="4996256"/>
              <a:ext cx="455574" cy="369332"/>
            </a:xfrm>
            <a:prstGeom prst="rect">
              <a:avLst/>
            </a:prstGeom>
            <a:noFill/>
          </p:spPr>
          <p:txBody>
            <a:bodyPr wrap="none" rtlCol="0">
              <a:spAutoFit/>
            </a:bodyPr>
            <a:lstStyle/>
            <a:p>
              <a:r>
                <a:rPr lang="en-US" dirty="0">
                  <a:solidFill>
                    <a:schemeClr val="accent1"/>
                  </a:solidFill>
                  <a:latin typeface="Segoe Print" panose="02000600000000000000" pitchFamily="2" charset="0"/>
                </a:rPr>
                <a:t>E</a:t>
              </a:r>
              <a:r>
                <a:rPr lang="en-US" baseline="-25000" dirty="0">
                  <a:solidFill>
                    <a:schemeClr val="accent1"/>
                  </a:solidFill>
                  <a:latin typeface="Segoe Print" panose="02000600000000000000" pitchFamily="2" charset="0"/>
                </a:rPr>
                <a:t>1</a:t>
              </a:r>
              <a:endParaRPr lang="en-US" dirty="0">
                <a:solidFill>
                  <a:schemeClr val="accent1"/>
                </a:solidFill>
                <a:latin typeface="Segoe Print" panose="02000600000000000000" pitchFamily="2" charset="0"/>
              </a:endParaRPr>
            </a:p>
          </p:txBody>
        </p:sp>
        <p:sp>
          <p:nvSpPr>
            <p:cNvPr id="97" name="TextBox 96"/>
            <p:cNvSpPr txBox="1"/>
            <p:nvPr/>
          </p:nvSpPr>
          <p:spPr>
            <a:xfrm>
              <a:off x="2598535" y="5180677"/>
              <a:ext cx="455574" cy="369332"/>
            </a:xfrm>
            <a:prstGeom prst="rect">
              <a:avLst/>
            </a:prstGeom>
            <a:noFill/>
          </p:spPr>
          <p:txBody>
            <a:bodyPr wrap="none" rtlCol="0">
              <a:spAutoFit/>
            </a:bodyPr>
            <a:lstStyle/>
            <a:p>
              <a:r>
                <a:rPr lang="en-US" dirty="0">
                  <a:solidFill>
                    <a:schemeClr val="accent1"/>
                  </a:solidFill>
                  <a:latin typeface="Segoe Print" panose="02000600000000000000" pitchFamily="2" charset="0"/>
                </a:rPr>
                <a:t>E</a:t>
              </a:r>
              <a:r>
                <a:rPr lang="en-US" baseline="-25000" dirty="0">
                  <a:solidFill>
                    <a:schemeClr val="accent1"/>
                  </a:solidFill>
                  <a:latin typeface="Segoe Print" panose="02000600000000000000" pitchFamily="2" charset="0"/>
                </a:rPr>
                <a:t>2</a:t>
              </a:r>
              <a:endParaRPr lang="en-US" dirty="0">
                <a:solidFill>
                  <a:schemeClr val="accent1"/>
                </a:solidFill>
                <a:latin typeface="Segoe Print" panose="02000600000000000000" pitchFamily="2" charset="0"/>
              </a:endParaRPr>
            </a:p>
          </p:txBody>
        </p:sp>
        <p:sp>
          <p:nvSpPr>
            <p:cNvPr id="99" name="TextBox 98"/>
            <p:cNvSpPr txBox="1"/>
            <p:nvPr/>
          </p:nvSpPr>
          <p:spPr>
            <a:xfrm>
              <a:off x="109766" y="6034610"/>
              <a:ext cx="405880" cy="369332"/>
            </a:xfrm>
            <a:prstGeom prst="rect">
              <a:avLst/>
            </a:prstGeom>
            <a:noFill/>
          </p:spPr>
          <p:txBody>
            <a:bodyPr wrap="none" rtlCol="0">
              <a:spAutoFit/>
            </a:bodyPr>
            <a:lstStyle/>
            <a:p>
              <a:r>
                <a:rPr lang="en-US" dirty="0">
                  <a:solidFill>
                    <a:schemeClr val="accent1"/>
                  </a:solidFill>
                  <a:latin typeface="Segoe Print" panose="02000600000000000000" pitchFamily="2" charset="0"/>
                </a:rPr>
                <a:t>t</a:t>
              </a:r>
              <a:r>
                <a:rPr lang="en-US" baseline="-25000" dirty="0">
                  <a:solidFill>
                    <a:schemeClr val="accent1"/>
                  </a:solidFill>
                  <a:latin typeface="Segoe Print" panose="02000600000000000000" pitchFamily="2" charset="0"/>
                </a:rPr>
                <a:t>1</a:t>
              </a:r>
              <a:endParaRPr lang="en-US" dirty="0">
                <a:solidFill>
                  <a:schemeClr val="accent1"/>
                </a:solidFill>
                <a:latin typeface="Segoe Print" panose="02000600000000000000" pitchFamily="2" charset="0"/>
              </a:endParaRPr>
            </a:p>
          </p:txBody>
        </p:sp>
        <p:sp>
          <p:nvSpPr>
            <p:cNvPr id="100" name="TextBox 99"/>
            <p:cNvSpPr txBox="1"/>
            <p:nvPr/>
          </p:nvSpPr>
          <p:spPr>
            <a:xfrm>
              <a:off x="2542701" y="6034610"/>
              <a:ext cx="405880" cy="369332"/>
            </a:xfrm>
            <a:prstGeom prst="rect">
              <a:avLst/>
            </a:prstGeom>
            <a:noFill/>
          </p:spPr>
          <p:txBody>
            <a:bodyPr wrap="none" rtlCol="0">
              <a:spAutoFit/>
            </a:bodyPr>
            <a:lstStyle/>
            <a:p>
              <a:r>
                <a:rPr lang="en-US" dirty="0">
                  <a:solidFill>
                    <a:schemeClr val="accent1"/>
                  </a:solidFill>
                  <a:latin typeface="Segoe Print" panose="02000600000000000000" pitchFamily="2" charset="0"/>
                </a:rPr>
                <a:t>t</a:t>
              </a:r>
              <a:r>
                <a:rPr lang="en-US" baseline="-25000" dirty="0">
                  <a:solidFill>
                    <a:schemeClr val="accent1"/>
                  </a:solidFill>
                  <a:latin typeface="Segoe Print" panose="02000600000000000000" pitchFamily="2" charset="0"/>
                </a:rPr>
                <a:t>2</a:t>
              </a:r>
              <a:endParaRPr lang="en-US" dirty="0">
                <a:solidFill>
                  <a:schemeClr val="accent1"/>
                </a:solidFill>
                <a:latin typeface="Segoe Print" panose="02000600000000000000" pitchFamily="2" charset="0"/>
              </a:endParaRPr>
            </a:p>
          </p:txBody>
        </p:sp>
      </p:grpSp>
      <p:grpSp>
        <p:nvGrpSpPr>
          <p:cNvPr id="112" name="Group 111"/>
          <p:cNvGrpSpPr/>
          <p:nvPr/>
        </p:nvGrpSpPr>
        <p:grpSpPr>
          <a:xfrm>
            <a:off x="6264540" y="4911160"/>
            <a:ext cx="2737609" cy="1463343"/>
            <a:chOff x="6264540" y="4911160"/>
            <a:chExt cx="2737609" cy="1463343"/>
          </a:xfrm>
        </p:grpSpPr>
        <p:cxnSp>
          <p:nvCxnSpPr>
            <p:cNvPr id="101" name="Straight Arrow Connector 100"/>
            <p:cNvCxnSpPr/>
            <p:nvPr/>
          </p:nvCxnSpPr>
          <p:spPr>
            <a:xfrm flipH="1" flipV="1">
              <a:off x="6424654" y="5239910"/>
              <a:ext cx="8416" cy="73833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flipH="1" flipV="1">
              <a:off x="8666894" y="5437439"/>
              <a:ext cx="1" cy="54080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3" name="TextBox 102"/>
            <p:cNvSpPr txBox="1"/>
            <p:nvPr/>
          </p:nvSpPr>
          <p:spPr>
            <a:xfrm>
              <a:off x="6344053" y="4911160"/>
              <a:ext cx="455574" cy="369332"/>
            </a:xfrm>
            <a:prstGeom prst="rect">
              <a:avLst/>
            </a:prstGeom>
            <a:noFill/>
          </p:spPr>
          <p:txBody>
            <a:bodyPr wrap="none" rtlCol="0">
              <a:spAutoFit/>
            </a:bodyPr>
            <a:lstStyle/>
            <a:p>
              <a:r>
                <a:rPr lang="en-US" dirty="0">
                  <a:solidFill>
                    <a:schemeClr val="accent1"/>
                  </a:solidFill>
                  <a:latin typeface="Segoe Print" panose="02000600000000000000" pitchFamily="2" charset="0"/>
                </a:rPr>
                <a:t>E</a:t>
              </a:r>
              <a:r>
                <a:rPr lang="en-US" baseline="-25000" dirty="0">
                  <a:solidFill>
                    <a:schemeClr val="accent1"/>
                  </a:solidFill>
                  <a:latin typeface="Segoe Print" panose="02000600000000000000" pitchFamily="2" charset="0"/>
                </a:rPr>
                <a:t>1</a:t>
              </a:r>
              <a:endParaRPr lang="en-US" dirty="0">
                <a:solidFill>
                  <a:schemeClr val="accent1"/>
                </a:solidFill>
                <a:latin typeface="Segoe Print" panose="02000600000000000000" pitchFamily="2" charset="0"/>
              </a:endParaRPr>
            </a:p>
          </p:txBody>
        </p:sp>
        <p:sp>
          <p:nvSpPr>
            <p:cNvPr id="104" name="TextBox 103"/>
            <p:cNvSpPr txBox="1"/>
            <p:nvPr/>
          </p:nvSpPr>
          <p:spPr>
            <a:xfrm>
              <a:off x="8546575" y="5071728"/>
              <a:ext cx="455574" cy="369332"/>
            </a:xfrm>
            <a:prstGeom prst="rect">
              <a:avLst/>
            </a:prstGeom>
            <a:noFill/>
          </p:spPr>
          <p:txBody>
            <a:bodyPr wrap="none" rtlCol="0">
              <a:spAutoFit/>
            </a:bodyPr>
            <a:lstStyle/>
            <a:p>
              <a:r>
                <a:rPr lang="en-US" dirty="0">
                  <a:solidFill>
                    <a:schemeClr val="accent1"/>
                  </a:solidFill>
                  <a:latin typeface="Segoe Print" panose="02000600000000000000" pitchFamily="2" charset="0"/>
                </a:rPr>
                <a:t>E</a:t>
              </a:r>
              <a:r>
                <a:rPr lang="en-US" baseline="-25000" dirty="0">
                  <a:solidFill>
                    <a:schemeClr val="accent1"/>
                  </a:solidFill>
                  <a:latin typeface="Segoe Print" panose="02000600000000000000" pitchFamily="2" charset="0"/>
                </a:rPr>
                <a:t>2</a:t>
              </a:r>
              <a:endParaRPr lang="en-US" dirty="0">
                <a:solidFill>
                  <a:schemeClr val="accent1"/>
                </a:solidFill>
                <a:latin typeface="Segoe Print" panose="02000600000000000000" pitchFamily="2" charset="0"/>
              </a:endParaRPr>
            </a:p>
          </p:txBody>
        </p:sp>
        <p:sp>
          <p:nvSpPr>
            <p:cNvPr id="105" name="TextBox 104"/>
            <p:cNvSpPr txBox="1"/>
            <p:nvPr/>
          </p:nvSpPr>
          <p:spPr>
            <a:xfrm>
              <a:off x="6264540" y="6005171"/>
              <a:ext cx="405880" cy="369332"/>
            </a:xfrm>
            <a:prstGeom prst="rect">
              <a:avLst/>
            </a:prstGeom>
            <a:noFill/>
          </p:spPr>
          <p:txBody>
            <a:bodyPr wrap="none" rtlCol="0">
              <a:spAutoFit/>
            </a:bodyPr>
            <a:lstStyle/>
            <a:p>
              <a:r>
                <a:rPr lang="en-US" dirty="0">
                  <a:solidFill>
                    <a:schemeClr val="accent1"/>
                  </a:solidFill>
                  <a:latin typeface="Segoe Print" panose="02000600000000000000" pitchFamily="2" charset="0"/>
                </a:rPr>
                <a:t>t</a:t>
              </a:r>
              <a:r>
                <a:rPr lang="en-US" baseline="-25000" dirty="0">
                  <a:solidFill>
                    <a:schemeClr val="accent1"/>
                  </a:solidFill>
                  <a:latin typeface="Segoe Print" panose="02000600000000000000" pitchFamily="2" charset="0"/>
                </a:rPr>
                <a:t>1</a:t>
              </a:r>
              <a:endParaRPr lang="en-US" dirty="0">
                <a:solidFill>
                  <a:schemeClr val="accent1"/>
                </a:solidFill>
                <a:latin typeface="Segoe Print" panose="02000600000000000000" pitchFamily="2" charset="0"/>
              </a:endParaRPr>
            </a:p>
          </p:txBody>
        </p:sp>
        <p:sp>
          <p:nvSpPr>
            <p:cNvPr id="106" name="TextBox 105"/>
            <p:cNvSpPr txBox="1"/>
            <p:nvPr/>
          </p:nvSpPr>
          <p:spPr>
            <a:xfrm>
              <a:off x="8490741" y="6005171"/>
              <a:ext cx="405880" cy="369332"/>
            </a:xfrm>
            <a:prstGeom prst="rect">
              <a:avLst/>
            </a:prstGeom>
            <a:noFill/>
          </p:spPr>
          <p:txBody>
            <a:bodyPr wrap="none" rtlCol="0">
              <a:spAutoFit/>
            </a:bodyPr>
            <a:lstStyle/>
            <a:p>
              <a:r>
                <a:rPr lang="en-US" dirty="0">
                  <a:solidFill>
                    <a:schemeClr val="accent1"/>
                  </a:solidFill>
                  <a:latin typeface="Segoe Print" panose="02000600000000000000" pitchFamily="2" charset="0"/>
                </a:rPr>
                <a:t>t</a:t>
              </a:r>
              <a:r>
                <a:rPr lang="en-US" baseline="-25000" dirty="0">
                  <a:solidFill>
                    <a:schemeClr val="accent1"/>
                  </a:solidFill>
                  <a:latin typeface="Segoe Print" panose="02000600000000000000" pitchFamily="2" charset="0"/>
                </a:rPr>
                <a:t>2</a:t>
              </a:r>
              <a:endParaRPr lang="en-US" dirty="0">
                <a:solidFill>
                  <a:schemeClr val="accent1"/>
                </a:solidFill>
                <a:latin typeface="Segoe Print" panose="02000600000000000000" pitchFamily="2" charset="0"/>
              </a:endParaRPr>
            </a:p>
          </p:txBody>
        </p:sp>
      </p:grpSp>
      <p:sp>
        <p:nvSpPr>
          <p:cNvPr id="6" name="Date Placeholder 5">
            <a:extLst>
              <a:ext uri="{FF2B5EF4-FFF2-40B4-BE49-F238E27FC236}">
                <a16:creationId xmlns:a16="http://schemas.microsoft.com/office/drawing/2014/main" id="{02A36FDD-CC5C-4519-8AEB-F4FF4F2E7583}"/>
              </a:ext>
            </a:extLst>
          </p:cNvPr>
          <p:cNvSpPr>
            <a:spLocks noGrp="1"/>
          </p:cNvSpPr>
          <p:nvPr>
            <p:ph type="dt" sz="half" idx="10"/>
          </p:nvPr>
        </p:nvSpPr>
        <p:spPr/>
        <p:txBody>
          <a:bodyPr/>
          <a:lstStyle/>
          <a:p>
            <a:r>
              <a:rPr lang="en-US"/>
              <a:t>2021-02-18</a:t>
            </a:r>
          </a:p>
        </p:txBody>
      </p:sp>
      <p:sp>
        <p:nvSpPr>
          <p:cNvPr id="7" name="Footer Placeholder 6">
            <a:extLst>
              <a:ext uri="{FF2B5EF4-FFF2-40B4-BE49-F238E27FC236}">
                <a16:creationId xmlns:a16="http://schemas.microsoft.com/office/drawing/2014/main" id="{DC6075A6-ECBD-4B62-B812-B8DB57E6BD76}"/>
              </a:ext>
            </a:extLst>
          </p:cNvPr>
          <p:cNvSpPr>
            <a:spLocks noGrp="1"/>
          </p:cNvSpPr>
          <p:nvPr>
            <p:ph type="ftr" sz="quarter" idx="11"/>
          </p:nvPr>
        </p:nvSpPr>
        <p:spPr/>
        <p:txBody>
          <a:bodyPr/>
          <a:lstStyle/>
          <a:p>
            <a:r>
              <a:rPr lang="en-US"/>
              <a:t>International Workshop on Searches for a Neutron Electric Dipole Moment</a:t>
            </a:r>
          </a:p>
        </p:txBody>
      </p:sp>
      <p:sp>
        <p:nvSpPr>
          <p:cNvPr id="14" name="Slide Number Placeholder 13">
            <a:extLst>
              <a:ext uri="{FF2B5EF4-FFF2-40B4-BE49-F238E27FC236}">
                <a16:creationId xmlns:a16="http://schemas.microsoft.com/office/drawing/2014/main" id="{A8D60E8A-8A6E-4433-8F72-49111C6D8EF3}"/>
              </a:ext>
            </a:extLst>
          </p:cNvPr>
          <p:cNvSpPr>
            <a:spLocks noGrp="1"/>
          </p:cNvSpPr>
          <p:nvPr>
            <p:ph type="sldNum" sz="quarter" idx="12"/>
          </p:nvPr>
        </p:nvSpPr>
        <p:spPr/>
        <p:txBody>
          <a:bodyPr/>
          <a:lstStyle/>
          <a:p>
            <a:fld id="{A94D413C-092E-4227-93E5-A860BD51ED3D}" type="slidenum">
              <a:rPr lang="en-US" smtClean="0"/>
              <a:pPr/>
              <a:t>13</a:t>
            </a:fld>
            <a:r>
              <a:rPr lang="en-US"/>
              <a:t>/30</a:t>
            </a:r>
            <a:endParaRPr lang="en-US" dirty="0"/>
          </a:p>
        </p:txBody>
      </p:sp>
    </p:spTree>
    <p:extLst>
      <p:ext uri="{BB962C8B-B14F-4D97-AF65-F5344CB8AC3E}">
        <p14:creationId xmlns:p14="http://schemas.microsoft.com/office/powerpoint/2010/main" val="3067491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11"/>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12"/>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par>
                                <p:cTn id="21" presetID="42" presetClass="path" presetSubtype="0" accel="50000" decel="50000" fill="hold" nodeType="withEffect">
                                  <p:stCondLst>
                                    <p:cond delay="0"/>
                                  </p:stCondLst>
                                  <p:childTnLst>
                                    <p:animMotion origin="layout" path="M 5.55556E-7 4.81481E-6 L -0.26094 4.81481E-6 " pathEditMode="relative" rAng="0" ptsTypes="AA">
                                      <p:cBhvr>
                                        <p:cTn id="22" dur="5000" fill="hold"/>
                                        <p:tgtEl>
                                          <p:spTgt spid="46"/>
                                        </p:tgtEl>
                                        <p:attrNameLst>
                                          <p:attrName>ppt_x</p:attrName>
                                          <p:attrName>ppt_y</p:attrName>
                                        </p:attrNameLst>
                                      </p:cBhvr>
                                      <p:rCtr x="-13056" y="0"/>
                                    </p:animMotion>
                                  </p:childTnLst>
                                </p:cTn>
                              </p:par>
                            </p:childTnLst>
                          </p:cTn>
                        </p:par>
                        <p:par>
                          <p:cTn id="23" fill="hold">
                            <p:stCondLst>
                              <p:cond delay="5000"/>
                            </p:stCondLst>
                            <p:childTnLst>
                              <p:par>
                                <p:cTn id="24" presetID="1" presetClass="exit" presetSubtype="0" fill="hold" nodeType="afterEffect">
                                  <p:stCondLst>
                                    <p:cond delay="0"/>
                                  </p:stCondLst>
                                  <p:childTnLst>
                                    <p:set>
                                      <p:cBhvr>
                                        <p:cTn id="25" dur="1" fill="hold">
                                          <p:stCondLst>
                                            <p:cond delay="0"/>
                                          </p:stCondLst>
                                        </p:cTn>
                                        <p:tgtEl>
                                          <p:spTgt spid="46"/>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71"/>
                                        </p:tgtEl>
                                        <p:attrNameLst>
                                          <p:attrName>style.visibility</p:attrName>
                                        </p:attrNameLst>
                                      </p:cBhvr>
                                      <p:to>
                                        <p:strVal val="visible"/>
                                      </p:to>
                                    </p:set>
                                  </p:childTnLst>
                                </p:cTn>
                              </p:par>
                            </p:childTnLst>
                          </p:cTn>
                        </p:par>
                        <p:par>
                          <p:cTn id="28" fill="hold">
                            <p:stCondLst>
                              <p:cond delay="5000"/>
                            </p:stCondLst>
                            <p:childTnLst>
                              <p:par>
                                <p:cTn id="29" presetID="42" presetClass="path" presetSubtype="0" accel="50000" decel="50000" fill="hold" nodeType="afterEffect">
                                  <p:stCondLst>
                                    <p:cond delay="0"/>
                                  </p:stCondLst>
                                  <p:childTnLst>
                                    <p:animMotion origin="layout" path="M -1.11111E-6 1.48148E-6 L -0.17743 1.48148E-6 " pathEditMode="relative" rAng="0" ptsTypes="AA">
                                      <p:cBhvr>
                                        <p:cTn id="30" dur="5000" fill="hold"/>
                                        <p:tgtEl>
                                          <p:spTgt spid="71"/>
                                        </p:tgtEl>
                                        <p:attrNameLst>
                                          <p:attrName>ppt_x</p:attrName>
                                          <p:attrName>ppt_y</p:attrName>
                                        </p:attrNameLst>
                                      </p:cBhvr>
                                      <p:rCtr x="-8872" y="0"/>
                                    </p:animMotion>
                                  </p:childTnLst>
                                </p:cTn>
                              </p:par>
                            </p:childTnLst>
                          </p:cTn>
                        </p:par>
                        <p:par>
                          <p:cTn id="31" fill="hold">
                            <p:stCondLst>
                              <p:cond delay="10000"/>
                            </p:stCondLst>
                            <p:childTnLst>
                              <p:par>
                                <p:cTn id="32" presetID="1" presetClass="entr" presetSubtype="0" fill="hold" nodeType="afterEffect">
                                  <p:stCondLst>
                                    <p:cond delay="1000"/>
                                  </p:stCondLst>
                                  <p:childTnLst>
                                    <p:set>
                                      <p:cBhvr>
                                        <p:cTn id="33" dur="1" fill="hold">
                                          <p:stCondLst>
                                            <p:cond delay="0"/>
                                          </p:stCondLst>
                                        </p:cTn>
                                        <p:tgtEl>
                                          <p:spTgt spid="9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7130B-2E9D-486D-B236-9DD7D7E327A3}"/>
              </a:ext>
            </a:extLst>
          </p:cNvPr>
          <p:cNvSpPr>
            <a:spLocks noGrp="1"/>
          </p:cNvSpPr>
          <p:nvPr>
            <p:ph type="title"/>
          </p:nvPr>
        </p:nvSpPr>
        <p:spPr/>
        <p:txBody>
          <a:bodyPr/>
          <a:lstStyle/>
          <a:p>
            <a:r>
              <a:rPr lang="en-US" dirty="0"/>
              <a:t>Building blocks</a:t>
            </a:r>
          </a:p>
        </p:txBody>
      </p:sp>
      <p:sp>
        <p:nvSpPr>
          <p:cNvPr id="6" name="Content Placeholder 5">
            <a:extLst>
              <a:ext uri="{FF2B5EF4-FFF2-40B4-BE49-F238E27FC236}">
                <a16:creationId xmlns:a16="http://schemas.microsoft.com/office/drawing/2014/main" id="{13BB04C6-91F0-456F-9AC2-2C19499513F0}"/>
              </a:ext>
            </a:extLst>
          </p:cNvPr>
          <p:cNvSpPr>
            <a:spLocks noGrp="1"/>
          </p:cNvSpPr>
          <p:nvPr>
            <p:ph idx="1"/>
          </p:nvPr>
        </p:nvSpPr>
        <p:spPr>
          <a:xfrm>
            <a:off x="628650" y="1006607"/>
            <a:ext cx="8161884" cy="5486267"/>
          </a:xfrm>
        </p:spPr>
        <p:txBody>
          <a:bodyPr>
            <a:normAutofit/>
          </a:bodyPr>
          <a:lstStyle/>
          <a:p>
            <a:r>
              <a:rPr lang="en-US" sz="1600" dirty="0"/>
              <a:t>basic arithmetic</a:t>
            </a:r>
            <a:br>
              <a:rPr lang="en-US" sz="1600" dirty="0"/>
            </a:br>
            <a:r>
              <a:rPr lang="en-US" sz="1600" dirty="0"/>
              <a:t>adder, multiplier -&gt; Multiply-Accumulate in DSP48 slice</a:t>
            </a:r>
          </a:p>
          <a:p>
            <a:r>
              <a:rPr lang="en-US" sz="1600" dirty="0"/>
              <a:t>unit impulse</a:t>
            </a:r>
            <a:br>
              <a:rPr lang="en-US" sz="1600" dirty="0"/>
            </a:br>
            <a:r>
              <a:rPr lang="en-US" sz="1600" dirty="0"/>
              <a:t>   basis function    	delay (identity)	   	shift register/buffer</a:t>
            </a:r>
          </a:p>
          <a:p>
            <a:endParaRPr lang="en-US" sz="1600" dirty="0"/>
          </a:p>
          <a:p>
            <a:endParaRPr lang="en-US" sz="1600" dirty="0"/>
          </a:p>
          <a:p>
            <a:endParaRPr lang="en-US" sz="1600" dirty="0"/>
          </a:p>
          <a:p>
            <a:endParaRPr lang="en-US" sz="1600" dirty="0"/>
          </a:p>
          <a:p>
            <a:r>
              <a:rPr lang="en-US" sz="1600" dirty="0"/>
              <a:t>unit step</a:t>
            </a:r>
            <a:br>
              <a:rPr lang="en-US" sz="1600" dirty="0"/>
            </a:br>
            <a:r>
              <a:rPr lang="en-US" sz="1600" dirty="0"/>
              <a:t>   const function   	integration		accumulator</a:t>
            </a:r>
          </a:p>
          <a:p>
            <a:endParaRPr lang="en-US" sz="1600" dirty="0"/>
          </a:p>
          <a:p>
            <a:endParaRPr lang="en-US" sz="1600" dirty="0"/>
          </a:p>
          <a:p>
            <a:endParaRPr lang="en-US" sz="1600" dirty="0"/>
          </a:p>
          <a:p>
            <a:endParaRPr lang="en-US" sz="1600" dirty="0"/>
          </a:p>
          <a:p>
            <a:r>
              <a:rPr lang="en-US" sz="1600" dirty="0"/>
              <a:t>properties of convolution</a:t>
            </a:r>
          </a:p>
          <a:p>
            <a:pPr lvl="1"/>
            <a:r>
              <a:rPr lang="en-US" sz="1200" dirty="0"/>
              <a:t>commutative (function &lt;-&gt; filter)</a:t>
            </a:r>
          </a:p>
          <a:p>
            <a:pPr lvl="1"/>
            <a:r>
              <a:rPr lang="en-US" sz="1200" dirty="0"/>
              <a:t>associative  (build up complex filters in stages)</a:t>
            </a:r>
          </a:p>
        </p:txBody>
      </p:sp>
      <p:sp>
        <p:nvSpPr>
          <p:cNvPr id="3" name="Date Placeholder 2">
            <a:extLst>
              <a:ext uri="{FF2B5EF4-FFF2-40B4-BE49-F238E27FC236}">
                <a16:creationId xmlns:a16="http://schemas.microsoft.com/office/drawing/2014/main" id="{BE034FA0-6735-4280-8401-DA3499BE2619}"/>
              </a:ext>
            </a:extLst>
          </p:cNvPr>
          <p:cNvSpPr>
            <a:spLocks noGrp="1"/>
          </p:cNvSpPr>
          <p:nvPr>
            <p:ph type="dt" sz="half" idx="10"/>
          </p:nvPr>
        </p:nvSpPr>
        <p:spPr/>
        <p:txBody>
          <a:bodyPr/>
          <a:lstStyle/>
          <a:p>
            <a:r>
              <a:rPr lang="en-US"/>
              <a:t>2021-02-18</a:t>
            </a:r>
          </a:p>
        </p:txBody>
      </p:sp>
      <p:sp>
        <p:nvSpPr>
          <p:cNvPr id="4" name="Footer Placeholder 3">
            <a:extLst>
              <a:ext uri="{FF2B5EF4-FFF2-40B4-BE49-F238E27FC236}">
                <a16:creationId xmlns:a16="http://schemas.microsoft.com/office/drawing/2014/main" id="{226AFA15-8066-4F94-A259-F998E027A027}"/>
              </a:ext>
            </a:extLst>
          </p:cNvPr>
          <p:cNvSpPr>
            <a:spLocks noGrp="1"/>
          </p:cNvSpPr>
          <p:nvPr>
            <p:ph type="ftr" sz="quarter" idx="11"/>
          </p:nvPr>
        </p:nvSpPr>
        <p:spPr/>
        <p:txBody>
          <a:bodyPr/>
          <a:lstStyle/>
          <a:p>
            <a:r>
              <a:rPr lang="en-US"/>
              <a:t>International Workshop on Searches for a Neutron Electric Dipole Moment</a:t>
            </a:r>
          </a:p>
        </p:txBody>
      </p:sp>
      <p:grpSp>
        <p:nvGrpSpPr>
          <p:cNvPr id="13" name="Group 12">
            <a:extLst>
              <a:ext uri="{FF2B5EF4-FFF2-40B4-BE49-F238E27FC236}">
                <a16:creationId xmlns:a16="http://schemas.microsoft.com/office/drawing/2014/main" id="{C52C9D8B-A93E-4B1F-BEA4-3EF4E62FB3FA}"/>
              </a:ext>
            </a:extLst>
          </p:cNvPr>
          <p:cNvGrpSpPr/>
          <p:nvPr/>
        </p:nvGrpSpPr>
        <p:grpSpPr>
          <a:xfrm>
            <a:off x="7128580" y="4344445"/>
            <a:ext cx="1159500" cy="881506"/>
            <a:chOff x="7403001" y="3114788"/>
            <a:chExt cx="890531" cy="677024"/>
          </a:xfrm>
        </p:grpSpPr>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F16090E1-8494-4303-9FD6-0702A149C039}"/>
                    </a:ext>
                  </a:extLst>
                </p14:cNvPr>
                <p14:cNvContentPartPr/>
                <p14:nvPr/>
              </p14:nvContentPartPr>
              <p14:xfrm>
                <a:off x="7924667" y="3175830"/>
                <a:ext cx="368865" cy="145387"/>
              </p14:xfrm>
            </p:contentPart>
          </mc:Choice>
          <mc:Fallback xmlns="">
            <p:pic>
              <p:nvPicPr>
                <p:cNvPr id="8" name="Ink 7">
                  <a:extLst>
                    <a:ext uri="{FF2B5EF4-FFF2-40B4-BE49-F238E27FC236}">
                      <a16:creationId xmlns:a16="http://schemas.microsoft.com/office/drawing/2014/main" id="{F16090E1-8494-4303-9FD6-0702A149C039}"/>
                    </a:ext>
                  </a:extLst>
                </p:cNvPr>
                <p:cNvPicPr/>
                <p:nvPr/>
              </p:nvPicPr>
              <p:blipFill>
                <a:blip r:embed="rId4"/>
                <a:stretch>
                  <a:fillRect/>
                </a:stretch>
              </p:blipFill>
              <p:spPr>
                <a:xfrm>
                  <a:off x="7917483" y="3168644"/>
                  <a:ext cx="382956" cy="1597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EB6854A4-6A70-4100-BFF3-E079BEBB5583}"/>
                    </a:ext>
                  </a:extLst>
                </p14:cNvPr>
                <p14:cNvContentPartPr/>
                <p14:nvPr/>
              </p14:nvContentPartPr>
              <p14:xfrm>
                <a:off x="7403001" y="3114788"/>
                <a:ext cx="660944" cy="677024"/>
              </p14:xfrm>
            </p:contentPart>
          </mc:Choice>
          <mc:Fallback xmlns="">
            <p:pic>
              <p:nvPicPr>
                <p:cNvPr id="9" name="Ink 8">
                  <a:extLst>
                    <a:ext uri="{FF2B5EF4-FFF2-40B4-BE49-F238E27FC236}">
                      <a16:creationId xmlns:a16="http://schemas.microsoft.com/office/drawing/2014/main" id="{EB6854A4-6A70-4100-BFF3-E079BEBB5583}"/>
                    </a:ext>
                  </a:extLst>
                </p:cNvPr>
                <p:cNvPicPr/>
                <p:nvPr/>
              </p:nvPicPr>
              <p:blipFill>
                <a:blip r:embed="rId6"/>
                <a:stretch>
                  <a:fillRect/>
                </a:stretch>
              </p:blipFill>
              <p:spPr>
                <a:xfrm>
                  <a:off x="7395817" y="3107600"/>
                  <a:ext cx="675036" cy="691399"/>
                </a:xfrm>
                <a:prstGeom prst="rect">
                  <a:avLst/>
                </a:prstGeom>
              </p:spPr>
            </p:pic>
          </mc:Fallback>
        </mc:AlternateContent>
      </p:grpSp>
      <p:grpSp>
        <p:nvGrpSpPr>
          <p:cNvPr id="26" name="Group 25">
            <a:extLst>
              <a:ext uri="{FF2B5EF4-FFF2-40B4-BE49-F238E27FC236}">
                <a16:creationId xmlns:a16="http://schemas.microsoft.com/office/drawing/2014/main" id="{42B992DA-703B-4528-BCF7-08E820B41CE3}"/>
              </a:ext>
            </a:extLst>
          </p:cNvPr>
          <p:cNvGrpSpPr/>
          <p:nvPr/>
        </p:nvGrpSpPr>
        <p:grpSpPr>
          <a:xfrm>
            <a:off x="6688890" y="2409334"/>
            <a:ext cx="1595520" cy="208441"/>
            <a:chOff x="6714997" y="2626759"/>
            <a:chExt cx="1595520" cy="208441"/>
          </a:xfrm>
        </p:grpSpPr>
        <mc:AlternateContent xmlns:mc="http://schemas.openxmlformats.org/markup-compatibility/2006" xmlns:p14="http://schemas.microsoft.com/office/powerpoint/2010/main">
          <mc:Choice Requires="p14">
            <p:contentPart p14:bwMode="auto" r:id="rId7">
              <p14:nvContentPartPr>
                <p14:cNvPr id="21" name="Ink 20">
                  <a:extLst>
                    <a:ext uri="{FF2B5EF4-FFF2-40B4-BE49-F238E27FC236}">
                      <a16:creationId xmlns:a16="http://schemas.microsoft.com/office/drawing/2014/main" id="{87278A15-F57F-4E69-A39C-10F4290B6145}"/>
                    </a:ext>
                  </a:extLst>
                </p14:cNvPr>
                <p14:cNvContentPartPr/>
                <p14:nvPr/>
              </p14:nvContentPartPr>
              <p14:xfrm>
                <a:off x="7441695" y="2626760"/>
                <a:ext cx="195120" cy="208440"/>
              </p14:xfrm>
            </p:contentPart>
          </mc:Choice>
          <mc:Fallback xmlns="">
            <p:pic>
              <p:nvPicPr>
                <p:cNvPr id="21" name="Ink 20">
                  <a:extLst>
                    <a:ext uri="{FF2B5EF4-FFF2-40B4-BE49-F238E27FC236}">
                      <a16:creationId xmlns:a16="http://schemas.microsoft.com/office/drawing/2014/main" id="{87278A15-F57F-4E69-A39C-10F4290B6145}"/>
                    </a:ext>
                  </a:extLst>
                </p:cNvPr>
                <p:cNvPicPr/>
                <p:nvPr/>
              </p:nvPicPr>
              <p:blipFill>
                <a:blip r:embed="rId8"/>
                <a:stretch>
                  <a:fillRect/>
                </a:stretch>
              </p:blipFill>
              <p:spPr>
                <a:xfrm>
                  <a:off x="7432352" y="2617400"/>
                  <a:ext cx="213806" cy="2271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6" name="Ink 15">
                  <a:extLst>
                    <a:ext uri="{FF2B5EF4-FFF2-40B4-BE49-F238E27FC236}">
                      <a16:creationId xmlns:a16="http://schemas.microsoft.com/office/drawing/2014/main" id="{EC03BF50-9997-42B3-BD36-48195B3B8EE7}"/>
                    </a:ext>
                  </a:extLst>
                </p14:cNvPr>
                <p14:cNvContentPartPr/>
                <p14:nvPr/>
              </p14:nvContentPartPr>
              <p14:xfrm flipH="1">
                <a:off x="7728703" y="2626760"/>
                <a:ext cx="195120" cy="208440"/>
              </p14:xfrm>
            </p:contentPart>
          </mc:Choice>
          <mc:Fallback xmlns="">
            <p:pic>
              <p:nvPicPr>
                <p:cNvPr id="16" name="Ink 15">
                  <a:extLst>
                    <a:ext uri="{FF2B5EF4-FFF2-40B4-BE49-F238E27FC236}">
                      <a16:creationId xmlns:a16="http://schemas.microsoft.com/office/drawing/2014/main" id="{EC03BF50-9997-42B3-BD36-48195B3B8EE7}"/>
                    </a:ext>
                  </a:extLst>
                </p:cNvPr>
                <p:cNvPicPr/>
                <p:nvPr/>
              </p:nvPicPr>
              <p:blipFill>
                <a:blip r:embed="rId10"/>
                <a:stretch>
                  <a:fillRect/>
                </a:stretch>
              </p:blipFill>
              <p:spPr>
                <a:xfrm flipH="1">
                  <a:off x="7719343" y="2617400"/>
                  <a:ext cx="213840" cy="2271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7" name="Ink 16">
                  <a:extLst>
                    <a:ext uri="{FF2B5EF4-FFF2-40B4-BE49-F238E27FC236}">
                      <a16:creationId xmlns:a16="http://schemas.microsoft.com/office/drawing/2014/main" id="{BE5DC791-3EF4-4050-BC6E-C42CD12A55ED}"/>
                    </a:ext>
                  </a:extLst>
                </p14:cNvPr>
                <p14:cNvContentPartPr/>
                <p14:nvPr/>
              </p14:nvContentPartPr>
              <p14:xfrm flipH="1">
                <a:off x="8015711" y="2626760"/>
                <a:ext cx="195120" cy="208440"/>
              </p14:xfrm>
            </p:contentPart>
          </mc:Choice>
          <mc:Fallback xmlns="">
            <p:pic>
              <p:nvPicPr>
                <p:cNvPr id="17" name="Ink 16">
                  <a:extLst>
                    <a:ext uri="{FF2B5EF4-FFF2-40B4-BE49-F238E27FC236}">
                      <a16:creationId xmlns:a16="http://schemas.microsoft.com/office/drawing/2014/main" id="{BE5DC791-3EF4-4050-BC6E-C42CD12A55ED}"/>
                    </a:ext>
                  </a:extLst>
                </p:cNvPr>
                <p:cNvPicPr/>
                <p:nvPr/>
              </p:nvPicPr>
              <p:blipFill>
                <a:blip r:embed="rId10"/>
                <a:stretch>
                  <a:fillRect/>
                </a:stretch>
              </p:blipFill>
              <p:spPr>
                <a:xfrm flipH="1">
                  <a:off x="8006351" y="2617400"/>
                  <a:ext cx="213840" cy="2271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8" name="Ink 17">
                  <a:extLst>
                    <a:ext uri="{FF2B5EF4-FFF2-40B4-BE49-F238E27FC236}">
                      <a16:creationId xmlns:a16="http://schemas.microsoft.com/office/drawing/2014/main" id="{DD3C4C75-CAE3-403A-B333-C7366EBDCB5E}"/>
                    </a:ext>
                  </a:extLst>
                </p14:cNvPr>
                <p14:cNvContentPartPr/>
                <p14:nvPr/>
              </p14:nvContentPartPr>
              <p14:xfrm flipH="1">
                <a:off x="7154687" y="2626759"/>
                <a:ext cx="195120" cy="208440"/>
              </p14:xfrm>
            </p:contentPart>
          </mc:Choice>
          <mc:Fallback xmlns="">
            <p:pic>
              <p:nvPicPr>
                <p:cNvPr id="18" name="Ink 17">
                  <a:extLst>
                    <a:ext uri="{FF2B5EF4-FFF2-40B4-BE49-F238E27FC236}">
                      <a16:creationId xmlns:a16="http://schemas.microsoft.com/office/drawing/2014/main" id="{DD3C4C75-CAE3-403A-B333-C7366EBDCB5E}"/>
                    </a:ext>
                  </a:extLst>
                </p:cNvPr>
                <p:cNvPicPr/>
                <p:nvPr/>
              </p:nvPicPr>
              <p:blipFill>
                <a:blip r:embed="rId10"/>
                <a:stretch>
                  <a:fillRect/>
                </a:stretch>
              </p:blipFill>
              <p:spPr>
                <a:xfrm flipH="1">
                  <a:off x="7145327" y="2617399"/>
                  <a:ext cx="213840" cy="2271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9" name="Ink 18">
                  <a:extLst>
                    <a:ext uri="{FF2B5EF4-FFF2-40B4-BE49-F238E27FC236}">
                      <a16:creationId xmlns:a16="http://schemas.microsoft.com/office/drawing/2014/main" id="{7A20F7C1-34F9-415D-BC15-1DB640B68869}"/>
                    </a:ext>
                  </a:extLst>
                </p14:cNvPr>
                <p14:cNvContentPartPr/>
                <p14:nvPr/>
              </p14:nvContentPartPr>
              <p14:xfrm flipH="1">
                <a:off x="6867679" y="2626760"/>
                <a:ext cx="195120" cy="208440"/>
              </p14:xfrm>
            </p:contentPart>
          </mc:Choice>
          <mc:Fallback xmlns="">
            <p:pic>
              <p:nvPicPr>
                <p:cNvPr id="19" name="Ink 18">
                  <a:extLst>
                    <a:ext uri="{FF2B5EF4-FFF2-40B4-BE49-F238E27FC236}">
                      <a16:creationId xmlns:a16="http://schemas.microsoft.com/office/drawing/2014/main" id="{7A20F7C1-34F9-415D-BC15-1DB640B68869}"/>
                    </a:ext>
                  </a:extLst>
                </p:cNvPr>
                <p:cNvPicPr/>
                <p:nvPr/>
              </p:nvPicPr>
              <p:blipFill>
                <a:blip r:embed="rId10"/>
                <a:stretch>
                  <a:fillRect/>
                </a:stretch>
              </p:blipFill>
              <p:spPr>
                <a:xfrm flipH="1">
                  <a:off x="6858319" y="2617400"/>
                  <a:ext cx="213840" cy="2271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5" name="Ink 24">
                  <a:extLst>
                    <a:ext uri="{FF2B5EF4-FFF2-40B4-BE49-F238E27FC236}">
                      <a16:creationId xmlns:a16="http://schemas.microsoft.com/office/drawing/2014/main" id="{A022F4A5-8876-4DBF-9E89-290E4DE8B457}"/>
                    </a:ext>
                  </a:extLst>
                </p14:cNvPr>
                <p14:cNvContentPartPr/>
                <p14:nvPr/>
              </p14:nvContentPartPr>
              <p14:xfrm>
                <a:off x="6714997" y="2733148"/>
                <a:ext cx="1595520" cy="24480"/>
              </p14:xfrm>
            </p:contentPart>
          </mc:Choice>
          <mc:Fallback xmlns="">
            <p:pic>
              <p:nvPicPr>
                <p:cNvPr id="25" name="Ink 24">
                  <a:extLst>
                    <a:ext uri="{FF2B5EF4-FFF2-40B4-BE49-F238E27FC236}">
                      <a16:creationId xmlns:a16="http://schemas.microsoft.com/office/drawing/2014/main" id="{A022F4A5-8876-4DBF-9E89-290E4DE8B457}"/>
                    </a:ext>
                  </a:extLst>
                </p:cNvPr>
                <p:cNvPicPr/>
                <p:nvPr/>
              </p:nvPicPr>
              <p:blipFill>
                <a:blip r:embed="rId15"/>
                <a:stretch>
                  <a:fillRect/>
                </a:stretch>
              </p:blipFill>
              <p:spPr>
                <a:xfrm>
                  <a:off x="6705997" y="2724148"/>
                  <a:ext cx="1613160" cy="421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6">
            <p14:nvContentPartPr>
              <p14:cNvPr id="27" name="Ink 26">
                <a:extLst>
                  <a:ext uri="{FF2B5EF4-FFF2-40B4-BE49-F238E27FC236}">
                    <a16:creationId xmlns:a16="http://schemas.microsoft.com/office/drawing/2014/main" id="{310795E2-16ED-4075-A7D8-B1A07F69D564}"/>
                  </a:ext>
                </a:extLst>
              </p14:cNvPr>
              <p14:cNvContentPartPr/>
              <p14:nvPr/>
            </p14:nvContentPartPr>
            <p14:xfrm>
              <a:off x="1019437" y="3106468"/>
              <a:ext cx="1543680" cy="23040"/>
            </p14:xfrm>
          </p:contentPart>
        </mc:Choice>
        <mc:Fallback xmlns="">
          <p:pic>
            <p:nvPicPr>
              <p:cNvPr id="27" name="Ink 26">
                <a:extLst>
                  <a:ext uri="{FF2B5EF4-FFF2-40B4-BE49-F238E27FC236}">
                    <a16:creationId xmlns:a16="http://schemas.microsoft.com/office/drawing/2014/main" id="{310795E2-16ED-4075-A7D8-B1A07F69D564}"/>
                  </a:ext>
                </a:extLst>
              </p:cNvPr>
              <p:cNvPicPr/>
              <p:nvPr/>
            </p:nvPicPr>
            <p:blipFill>
              <a:blip r:embed="rId17"/>
              <a:stretch>
                <a:fillRect/>
              </a:stretch>
            </p:blipFill>
            <p:spPr>
              <a:xfrm>
                <a:off x="1010797" y="3097468"/>
                <a:ext cx="1561320" cy="406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8" name="Ink 27">
                <a:extLst>
                  <a:ext uri="{FF2B5EF4-FFF2-40B4-BE49-F238E27FC236}">
                    <a16:creationId xmlns:a16="http://schemas.microsoft.com/office/drawing/2014/main" id="{06422EE3-433E-40B6-AC2B-22850C4ED1DE}"/>
                  </a:ext>
                </a:extLst>
              </p14:cNvPr>
              <p14:cNvContentPartPr/>
              <p14:nvPr/>
            </p14:nvContentPartPr>
            <p14:xfrm>
              <a:off x="1321837" y="3056428"/>
              <a:ext cx="21600" cy="142920"/>
            </p14:xfrm>
          </p:contentPart>
        </mc:Choice>
        <mc:Fallback xmlns="">
          <p:pic>
            <p:nvPicPr>
              <p:cNvPr id="28" name="Ink 27">
                <a:extLst>
                  <a:ext uri="{FF2B5EF4-FFF2-40B4-BE49-F238E27FC236}">
                    <a16:creationId xmlns:a16="http://schemas.microsoft.com/office/drawing/2014/main" id="{06422EE3-433E-40B6-AC2B-22850C4ED1DE}"/>
                  </a:ext>
                </a:extLst>
              </p:cNvPr>
              <p:cNvPicPr/>
              <p:nvPr/>
            </p:nvPicPr>
            <p:blipFill>
              <a:blip r:embed="rId19"/>
              <a:stretch>
                <a:fillRect/>
              </a:stretch>
            </p:blipFill>
            <p:spPr>
              <a:xfrm>
                <a:off x="1312837" y="3047428"/>
                <a:ext cx="39240" cy="160560"/>
              </a:xfrm>
              <a:prstGeom prst="rect">
                <a:avLst/>
              </a:prstGeom>
            </p:spPr>
          </p:pic>
        </mc:Fallback>
      </mc:AlternateContent>
      <p:grpSp>
        <p:nvGrpSpPr>
          <p:cNvPr id="38" name="Group 37">
            <a:extLst>
              <a:ext uri="{FF2B5EF4-FFF2-40B4-BE49-F238E27FC236}">
                <a16:creationId xmlns:a16="http://schemas.microsoft.com/office/drawing/2014/main" id="{9344AD7E-EA57-49EC-8DF2-FAE9990806EF}"/>
              </a:ext>
            </a:extLst>
          </p:cNvPr>
          <p:cNvGrpSpPr/>
          <p:nvPr/>
        </p:nvGrpSpPr>
        <p:grpSpPr>
          <a:xfrm>
            <a:off x="2514777" y="2673388"/>
            <a:ext cx="260280" cy="193680"/>
            <a:chOff x="2731486" y="2673388"/>
            <a:chExt cx="260280" cy="193680"/>
          </a:xfrm>
        </p:grpSpPr>
        <mc:AlternateContent xmlns:mc="http://schemas.openxmlformats.org/markup-compatibility/2006" xmlns:p14="http://schemas.microsoft.com/office/powerpoint/2010/main">
          <mc:Choice Requires="p14">
            <p:contentPart p14:bwMode="auto" r:id="rId20">
              <p14:nvContentPartPr>
                <p14:cNvPr id="35" name="Ink 34">
                  <a:extLst>
                    <a:ext uri="{FF2B5EF4-FFF2-40B4-BE49-F238E27FC236}">
                      <a16:creationId xmlns:a16="http://schemas.microsoft.com/office/drawing/2014/main" id="{7FE6EE85-EF36-4E17-8746-E8B78D818AE9}"/>
                    </a:ext>
                  </a:extLst>
                </p14:cNvPr>
                <p14:cNvContentPartPr/>
                <p14:nvPr/>
              </p14:nvContentPartPr>
              <p14:xfrm>
                <a:off x="2731486" y="2682748"/>
                <a:ext cx="184680" cy="178200"/>
              </p14:xfrm>
            </p:contentPart>
          </mc:Choice>
          <mc:Fallback xmlns="">
            <p:pic>
              <p:nvPicPr>
                <p:cNvPr id="35" name="Ink 34">
                  <a:extLst>
                    <a:ext uri="{FF2B5EF4-FFF2-40B4-BE49-F238E27FC236}">
                      <a16:creationId xmlns:a16="http://schemas.microsoft.com/office/drawing/2014/main" id="{7FE6EE85-EF36-4E17-8746-E8B78D818AE9}"/>
                    </a:ext>
                  </a:extLst>
                </p:cNvPr>
                <p:cNvPicPr/>
                <p:nvPr/>
              </p:nvPicPr>
              <p:blipFill>
                <a:blip r:embed="rId21"/>
                <a:stretch>
                  <a:fillRect/>
                </a:stretch>
              </p:blipFill>
              <p:spPr>
                <a:xfrm>
                  <a:off x="2722486" y="2673748"/>
                  <a:ext cx="202320" cy="19584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6" name="Ink 35">
                  <a:extLst>
                    <a:ext uri="{FF2B5EF4-FFF2-40B4-BE49-F238E27FC236}">
                      <a16:creationId xmlns:a16="http://schemas.microsoft.com/office/drawing/2014/main" id="{F1DE0D0A-8D6A-4C53-B469-6AF323E9BDE5}"/>
                    </a:ext>
                  </a:extLst>
                </p14:cNvPr>
                <p14:cNvContentPartPr/>
                <p14:nvPr/>
              </p14:nvContentPartPr>
              <p14:xfrm>
                <a:off x="2806726" y="2673388"/>
                <a:ext cx="69840" cy="193680"/>
              </p14:xfrm>
            </p:contentPart>
          </mc:Choice>
          <mc:Fallback xmlns="">
            <p:pic>
              <p:nvPicPr>
                <p:cNvPr id="36" name="Ink 35">
                  <a:extLst>
                    <a:ext uri="{FF2B5EF4-FFF2-40B4-BE49-F238E27FC236}">
                      <a16:creationId xmlns:a16="http://schemas.microsoft.com/office/drawing/2014/main" id="{F1DE0D0A-8D6A-4C53-B469-6AF323E9BDE5}"/>
                    </a:ext>
                  </a:extLst>
                </p:cNvPr>
                <p:cNvPicPr/>
                <p:nvPr/>
              </p:nvPicPr>
              <p:blipFill>
                <a:blip r:embed="rId23"/>
                <a:stretch>
                  <a:fillRect/>
                </a:stretch>
              </p:blipFill>
              <p:spPr>
                <a:xfrm>
                  <a:off x="2797726" y="2664748"/>
                  <a:ext cx="87480" cy="21132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7" name="Ink 36">
                  <a:extLst>
                    <a:ext uri="{FF2B5EF4-FFF2-40B4-BE49-F238E27FC236}">
                      <a16:creationId xmlns:a16="http://schemas.microsoft.com/office/drawing/2014/main" id="{437B1E37-614F-4B59-AB54-D09635D52049}"/>
                    </a:ext>
                  </a:extLst>
                </p14:cNvPr>
                <p14:cNvContentPartPr/>
                <p14:nvPr/>
              </p14:nvContentPartPr>
              <p14:xfrm>
                <a:off x="2736526" y="2735668"/>
                <a:ext cx="255240" cy="49680"/>
              </p14:xfrm>
            </p:contentPart>
          </mc:Choice>
          <mc:Fallback xmlns="">
            <p:pic>
              <p:nvPicPr>
                <p:cNvPr id="37" name="Ink 36">
                  <a:extLst>
                    <a:ext uri="{FF2B5EF4-FFF2-40B4-BE49-F238E27FC236}">
                      <a16:creationId xmlns:a16="http://schemas.microsoft.com/office/drawing/2014/main" id="{437B1E37-614F-4B59-AB54-D09635D52049}"/>
                    </a:ext>
                  </a:extLst>
                </p:cNvPr>
                <p:cNvPicPr/>
                <p:nvPr/>
              </p:nvPicPr>
              <p:blipFill>
                <a:blip r:embed="rId25"/>
                <a:stretch>
                  <a:fillRect/>
                </a:stretch>
              </p:blipFill>
              <p:spPr>
                <a:xfrm>
                  <a:off x="2727886" y="2727028"/>
                  <a:ext cx="272880" cy="673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6">
            <p14:nvContentPartPr>
              <p14:cNvPr id="39" name="Ink 38">
                <a:extLst>
                  <a:ext uri="{FF2B5EF4-FFF2-40B4-BE49-F238E27FC236}">
                    <a16:creationId xmlns:a16="http://schemas.microsoft.com/office/drawing/2014/main" id="{66AEACB9-3DF2-4773-9CC0-EA2202768541}"/>
                  </a:ext>
                </a:extLst>
              </p14:cNvPr>
              <p14:cNvContentPartPr/>
              <p14:nvPr/>
            </p14:nvContentPartPr>
            <p14:xfrm>
              <a:off x="3077806" y="3121948"/>
              <a:ext cx="1516320" cy="27000"/>
            </p14:xfrm>
          </p:contentPart>
        </mc:Choice>
        <mc:Fallback xmlns="">
          <p:pic>
            <p:nvPicPr>
              <p:cNvPr id="39" name="Ink 38">
                <a:extLst>
                  <a:ext uri="{FF2B5EF4-FFF2-40B4-BE49-F238E27FC236}">
                    <a16:creationId xmlns:a16="http://schemas.microsoft.com/office/drawing/2014/main" id="{66AEACB9-3DF2-4773-9CC0-EA2202768541}"/>
                  </a:ext>
                </a:extLst>
              </p:cNvPr>
              <p:cNvPicPr/>
              <p:nvPr/>
            </p:nvPicPr>
            <p:blipFill>
              <a:blip r:embed="rId27"/>
              <a:stretch>
                <a:fillRect/>
              </a:stretch>
            </p:blipFill>
            <p:spPr>
              <a:xfrm>
                <a:off x="3069166" y="3113308"/>
                <a:ext cx="1533960" cy="4464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42" name="Ink 41">
                <a:extLst>
                  <a:ext uri="{FF2B5EF4-FFF2-40B4-BE49-F238E27FC236}">
                    <a16:creationId xmlns:a16="http://schemas.microsoft.com/office/drawing/2014/main" id="{D2384050-F1D4-47BC-B1E4-E2C16FFB098E}"/>
                  </a:ext>
                </a:extLst>
              </p14:cNvPr>
              <p14:cNvContentPartPr/>
              <p14:nvPr/>
            </p14:nvContentPartPr>
            <p14:xfrm>
              <a:off x="3099766" y="2517508"/>
              <a:ext cx="1371960" cy="588960"/>
            </p14:xfrm>
          </p:contentPart>
        </mc:Choice>
        <mc:Fallback xmlns="">
          <p:pic>
            <p:nvPicPr>
              <p:cNvPr id="42" name="Ink 41">
                <a:extLst>
                  <a:ext uri="{FF2B5EF4-FFF2-40B4-BE49-F238E27FC236}">
                    <a16:creationId xmlns:a16="http://schemas.microsoft.com/office/drawing/2014/main" id="{D2384050-F1D4-47BC-B1E4-E2C16FFB098E}"/>
                  </a:ext>
                </a:extLst>
              </p:cNvPr>
              <p:cNvPicPr/>
              <p:nvPr/>
            </p:nvPicPr>
            <p:blipFill>
              <a:blip r:embed="rId29"/>
              <a:stretch>
                <a:fillRect/>
              </a:stretch>
            </p:blipFill>
            <p:spPr>
              <a:xfrm>
                <a:off x="3090766" y="2508868"/>
                <a:ext cx="1389600" cy="606600"/>
              </a:xfrm>
              <a:prstGeom prst="rect">
                <a:avLst/>
              </a:prstGeom>
            </p:spPr>
          </p:pic>
        </mc:Fallback>
      </mc:AlternateContent>
      <p:grpSp>
        <p:nvGrpSpPr>
          <p:cNvPr id="45" name="Group 44">
            <a:extLst>
              <a:ext uri="{FF2B5EF4-FFF2-40B4-BE49-F238E27FC236}">
                <a16:creationId xmlns:a16="http://schemas.microsoft.com/office/drawing/2014/main" id="{BD0DA57B-FD86-417C-AA8B-6E5267C23AA0}"/>
              </a:ext>
            </a:extLst>
          </p:cNvPr>
          <p:cNvGrpSpPr/>
          <p:nvPr/>
        </p:nvGrpSpPr>
        <p:grpSpPr>
          <a:xfrm>
            <a:off x="4706806" y="2766268"/>
            <a:ext cx="240120" cy="86400"/>
            <a:chOff x="4706806" y="2766268"/>
            <a:chExt cx="240120" cy="86400"/>
          </a:xfrm>
        </p:grpSpPr>
        <mc:AlternateContent xmlns:mc="http://schemas.openxmlformats.org/markup-compatibility/2006" xmlns:p14="http://schemas.microsoft.com/office/powerpoint/2010/main">
          <mc:Choice Requires="p14">
            <p:contentPart p14:bwMode="auto" r:id="rId30">
              <p14:nvContentPartPr>
                <p14:cNvPr id="43" name="Ink 42">
                  <a:extLst>
                    <a:ext uri="{FF2B5EF4-FFF2-40B4-BE49-F238E27FC236}">
                      <a16:creationId xmlns:a16="http://schemas.microsoft.com/office/drawing/2014/main" id="{E9F9A476-CE16-46C7-A9CB-FE47E9103320}"/>
                    </a:ext>
                  </a:extLst>
                </p14:cNvPr>
                <p14:cNvContentPartPr/>
                <p14:nvPr/>
              </p14:nvContentPartPr>
              <p14:xfrm>
                <a:off x="4706806" y="2766268"/>
                <a:ext cx="190800" cy="20520"/>
              </p14:xfrm>
            </p:contentPart>
          </mc:Choice>
          <mc:Fallback xmlns="">
            <p:pic>
              <p:nvPicPr>
                <p:cNvPr id="43" name="Ink 42">
                  <a:extLst>
                    <a:ext uri="{FF2B5EF4-FFF2-40B4-BE49-F238E27FC236}">
                      <a16:creationId xmlns:a16="http://schemas.microsoft.com/office/drawing/2014/main" id="{E9F9A476-CE16-46C7-A9CB-FE47E9103320}"/>
                    </a:ext>
                  </a:extLst>
                </p:cNvPr>
                <p:cNvPicPr/>
                <p:nvPr/>
              </p:nvPicPr>
              <p:blipFill>
                <a:blip r:embed="rId31"/>
                <a:stretch>
                  <a:fillRect/>
                </a:stretch>
              </p:blipFill>
              <p:spPr>
                <a:xfrm>
                  <a:off x="4698166" y="2757268"/>
                  <a:ext cx="208440" cy="3816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44" name="Ink 43">
                  <a:extLst>
                    <a:ext uri="{FF2B5EF4-FFF2-40B4-BE49-F238E27FC236}">
                      <a16:creationId xmlns:a16="http://schemas.microsoft.com/office/drawing/2014/main" id="{A99AB762-D0E7-4169-911A-9EFFD36CF557}"/>
                    </a:ext>
                  </a:extLst>
                </p14:cNvPr>
                <p14:cNvContentPartPr/>
                <p14:nvPr/>
              </p14:nvContentPartPr>
              <p14:xfrm>
                <a:off x="4744966" y="2846548"/>
                <a:ext cx="201960" cy="6120"/>
              </p14:xfrm>
            </p:contentPart>
          </mc:Choice>
          <mc:Fallback xmlns="">
            <p:pic>
              <p:nvPicPr>
                <p:cNvPr id="44" name="Ink 43">
                  <a:extLst>
                    <a:ext uri="{FF2B5EF4-FFF2-40B4-BE49-F238E27FC236}">
                      <a16:creationId xmlns:a16="http://schemas.microsoft.com/office/drawing/2014/main" id="{A99AB762-D0E7-4169-911A-9EFFD36CF557}"/>
                    </a:ext>
                  </a:extLst>
                </p:cNvPr>
                <p:cNvPicPr/>
                <p:nvPr/>
              </p:nvPicPr>
              <p:blipFill>
                <a:blip r:embed="rId33"/>
                <a:stretch>
                  <a:fillRect/>
                </a:stretch>
              </p:blipFill>
              <p:spPr>
                <a:xfrm>
                  <a:off x="4735966" y="2837908"/>
                  <a:ext cx="219600" cy="237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4">
            <p14:nvContentPartPr>
              <p14:cNvPr id="46" name="Ink 45">
                <a:extLst>
                  <a:ext uri="{FF2B5EF4-FFF2-40B4-BE49-F238E27FC236}">
                    <a16:creationId xmlns:a16="http://schemas.microsoft.com/office/drawing/2014/main" id="{F068C545-FB92-4BBB-9121-298DD029F9EE}"/>
                  </a:ext>
                </a:extLst>
              </p14:cNvPr>
              <p14:cNvContentPartPr/>
              <p14:nvPr/>
            </p14:nvContentPartPr>
            <p14:xfrm>
              <a:off x="3398926" y="3084508"/>
              <a:ext cx="31320" cy="142200"/>
            </p14:xfrm>
          </p:contentPart>
        </mc:Choice>
        <mc:Fallback xmlns="">
          <p:pic>
            <p:nvPicPr>
              <p:cNvPr id="46" name="Ink 45">
                <a:extLst>
                  <a:ext uri="{FF2B5EF4-FFF2-40B4-BE49-F238E27FC236}">
                    <a16:creationId xmlns:a16="http://schemas.microsoft.com/office/drawing/2014/main" id="{F068C545-FB92-4BBB-9121-298DD029F9EE}"/>
                  </a:ext>
                </a:extLst>
              </p:cNvPr>
              <p:cNvPicPr/>
              <p:nvPr/>
            </p:nvPicPr>
            <p:blipFill>
              <a:blip r:embed="rId35"/>
              <a:stretch>
                <a:fillRect/>
              </a:stretch>
            </p:blipFill>
            <p:spPr>
              <a:xfrm>
                <a:off x="3390286" y="3075868"/>
                <a:ext cx="48960" cy="15984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50" name="Ink 49">
                <a:extLst>
                  <a:ext uri="{FF2B5EF4-FFF2-40B4-BE49-F238E27FC236}">
                    <a16:creationId xmlns:a16="http://schemas.microsoft.com/office/drawing/2014/main" id="{A11E502A-5969-4CD7-8A73-ECB07C34C915}"/>
                  </a:ext>
                </a:extLst>
              </p14:cNvPr>
              <p14:cNvContentPartPr/>
              <p14:nvPr/>
            </p14:nvContentPartPr>
            <p14:xfrm>
              <a:off x="5306206" y="2519668"/>
              <a:ext cx="1371960" cy="588960"/>
            </p14:xfrm>
          </p:contentPart>
        </mc:Choice>
        <mc:Fallback xmlns="">
          <p:pic>
            <p:nvPicPr>
              <p:cNvPr id="50" name="Ink 49">
                <a:extLst>
                  <a:ext uri="{FF2B5EF4-FFF2-40B4-BE49-F238E27FC236}">
                    <a16:creationId xmlns:a16="http://schemas.microsoft.com/office/drawing/2014/main" id="{A11E502A-5969-4CD7-8A73-ECB07C34C915}"/>
                  </a:ext>
                </a:extLst>
              </p:cNvPr>
              <p:cNvPicPr/>
              <p:nvPr/>
            </p:nvPicPr>
            <p:blipFill>
              <a:blip r:embed="rId37"/>
              <a:stretch>
                <a:fillRect/>
              </a:stretch>
            </p:blipFill>
            <p:spPr>
              <a:xfrm>
                <a:off x="5297206" y="2511028"/>
                <a:ext cx="1389600" cy="606600"/>
              </a:xfrm>
              <a:prstGeom prst="rect">
                <a:avLst/>
              </a:prstGeom>
            </p:spPr>
          </p:pic>
        </mc:Fallback>
      </mc:AlternateContent>
      <p:grpSp>
        <p:nvGrpSpPr>
          <p:cNvPr id="54" name="Group 53">
            <a:extLst>
              <a:ext uri="{FF2B5EF4-FFF2-40B4-BE49-F238E27FC236}">
                <a16:creationId xmlns:a16="http://schemas.microsoft.com/office/drawing/2014/main" id="{07BC5731-3456-4F47-BD79-9ABD0F4D47C8}"/>
              </a:ext>
            </a:extLst>
          </p:cNvPr>
          <p:cNvGrpSpPr/>
          <p:nvPr/>
        </p:nvGrpSpPr>
        <p:grpSpPr>
          <a:xfrm>
            <a:off x="1319012" y="3170008"/>
            <a:ext cx="350474" cy="119880"/>
            <a:chOff x="1346926" y="3186748"/>
            <a:chExt cx="622080" cy="113400"/>
          </a:xfrm>
        </p:grpSpPr>
        <mc:AlternateContent xmlns:mc="http://schemas.openxmlformats.org/markup-compatibility/2006" xmlns:p14="http://schemas.microsoft.com/office/powerpoint/2010/main">
          <mc:Choice Requires="p14">
            <p:contentPart p14:bwMode="auto" r:id="rId38">
              <p14:nvContentPartPr>
                <p14:cNvPr id="55" name="Ink 54">
                  <a:extLst>
                    <a:ext uri="{FF2B5EF4-FFF2-40B4-BE49-F238E27FC236}">
                      <a16:creationId xmlns:a16="http://schemas.microsoft.com/office/drawing/2014/main" id="{23DC579C-D880-44D2-80BA-DE60DCEEEC96}"/>
                    </a:ext>
                  </a:extLst>
                </p14:cNvPr>
                <p14:cNvContentPartPr/>
                <p14:nvPr/>
              </p14:nvContentPartPr>
              <p14:xfrm>
                <a:off x="1346926" y="3241828"/>
                <a:ext cx="589320" cy="22320"/>
              </p14:xfrm>
            </p:contentPart>
          </mc:Choice>
          <mc:Fallback xmlns="">
            <p:pic>
              <p:nvPicPr>
                <p:cNvPr id="55" name="Ink 54">
                  <a:extLst>
                    <a:ext uri="{FF2B5EF4-FFF2-40B4-BE49-F238E27FC236}">
                      <a16:creationId xmlns:a16="http://schemas.microsoft.com/office/drawing/2014/main" id="{23DC579C-D880-44D2-80BA-DE60DCEEEC96}"/>
                    </a:ext>
                  </a:extLst>
                </p:cNvPr>
                <p:cNvPicPr/>
                <p:nvPr/>
              </p:nvPicPr>
              <p:blipFill>
                <a:blip r:embed="rId39"/>
                <a:stretch>
                  <a:fillRect/>
                </a:stretch>
              </p:blipFill>
              <p:spPr>
                <a:xfrm>
                  <a:off x="1330964" y="3233373"/>
                  <a:ext cx="620606" cy="38891"/>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56" name="Ink 55">
                  <a:extLst>
                    <a:ext uri="{FF2B5EF4-FFF2-40B4-BE49-F238E27FC236}">
                      <a16:creationId xmlns:a16="http://schemas.microsoft.com/office/drawing/2014/main" id="{E78B7DE8-3D17-4450-ACD8-17A20C221CF1}"/>
                    </a:ext>
                  </a:extLst>
                </p14:cNvPr>
                <p14:cNvContentPartPr/>
                <p14:nvPr/>
              </p14:nvContentPartPr>
              <p14:xfrm>
                <a:off x="1865326" y="3186748"/>
                <a:ext cx="103680" cy="113400"/>
              </p14:xfrm>
            </p:contentPart>
          </mc:Choice>
          <mc:Fallback xmlns="">
            <p:pic>
              <p:nvPicPr>
                <p:cNvPr id="56" name="Ink 55">
                  <a:extLst>
                    <a:ext uri="{FF2B5EF4-FFF2-40B4-BE49-F238E27FC236}">
                      <a16:creationId xmlns:a16="http://schemas.microsoft.com/office/drawing/2014/main" id="{E78B7DE8-3D17-4450-ACD8-17A20C221CF1}"/>
                    </a:ext>
                  </a:extLst>
                </p:cNvPr>
                <p:cNvPicPr/>
                <p:nvPr/>
              </p:nvPicPr>
              <p:blipFill>
                <a:blip r:embed="rId41"/>
                <a:stretch>
                  <a:fillRect/>
                </a:stretch>
              </p:blipFill>
              <p:spPr>
                <a:xfrm>
                  <a:off x="1849424" y="3178234"/>
                  <a:ext cx="134848" cy="130086"/>
                </a:xfrm>
                <a:prstGeom prst="rect">
                  <a:avLst/>
                </a:prstGeom>
              </p:spPr>
            </p:pic>
          </mc:Fallback>
        </mc:AlternateContent>
      </p:grpSp>
      <p:grpSp>
        <p:nvGrpSpPr>
          <p:cNvPr id="65" name="Group 64">
            <a:extLst>
              <a:ext uri="{FF2B5EF4-FFF2-40B4-BE49-F238E27FC236}">
                <a16:creationId xmlns:a16="http://schemas.microsoft.com/office/drawing/2014/main" id="{8BA48305-B2C0-4987-9394-7DB78AB4089D}"/>
              </a:ext>
            </a:extLst>
          </p:cNvPr>
          <p:cNvGrpSpPr/>
          <p:nvPr/>
        </p:nvGrpSpPr>
        <p:grpSpPr>
          <a:xfrm>
            <a:off x="761072" y="2427868"/>
            <a:ext cx="1526040" cy="707894"/>
            <a:chOff x="761072" y="2427868"/>
            <a:chExt cx="1526040" cy="707894"/>
          </a:xfrm>
        </p:grpSpPr>
        <mc:AlternateContent xmlns:mc="http://schemas.openxmlformats.org/markup-compatibility/2006" xmlns:p14="http://schemas.microsoft.com/office/powerpoint/2010/main">
          <mc:Choice Requires="p14">
            <p:contentPart p14:bwMode="auto" r:id="rId42">
              <p14:nvContentPartPr>
                <p14:cNvPr id="34" name="Ink 33">
                  <a:extLst>
                    <a:ext uri="{FF2B5EF4-FFF2-40B4-BE49-F238E27FC236}">
                      <a16:creationId xmlns:a16="http://schemas.microsoft.com/office/drawing/2014/main" id="{0866131B-9C07-406A-BE08-72342CC31951}"/>
                    </a:ext>
                  </a:extLst>
                </p14:cNvPr>
                <p14:cNvContentPartPr/>
                <p14:nvPr/>
              </p14:nvContentPartPr>
              <p14:xfrm>
                <a:off x="761072" y="2427868"/>
                <a:ext cx="1526040" cy="652680"/>
              </p14:xfrm>
            </p:contentPart>
          </mc:Choice>
          <mc:Fallback xmlns="">
            <p:pic>
              <p:nvPicPr>
                <p:cNvPr id="34" name="Ink 33">
                  <a:extLst>
                    <a:ext uri="{FF2B5EF4-FFF2-40B4-BE49-F238E27FC236}">
                      <a16:creationId xmlns:a16="http://schemas.microsoft.com/office/drawing/2014/main" id="{0866131B-9C07-406A-BE08-72342CC31951}"/>
                    </a:ext>
                  </a:extLst>
                </p:cNvPr>
                <p:cNvPicPr/>
                <p:nvPr/>
              </p:nvPicPr>
              <p:blipFill>
                <a:blip r:embed="rId43"/>
                <a:stretch>
                  <a:fillRect/>
                </a:stretch>
              </p:blipFill>
              <p:spPr>
                <a:xfrm>
                  <a:off x="752072" y="2419228"/>
                  <a:ext cx="1543680" cy="67032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57" name="Ink 56">
                  <a:extLst>
                    <a:ext uri="{FF2B5EF4-FFF2-40B4-BE49-F238E27FC236}">
                      <a16:creationId xmlns:a16="http://schemas.microsoft.com/office/drawing/2014/main" id="{7388A9D7-927C-4BA1-BDA9-36877CE25522}"/>
                    </a:ext>
                  </a:extLst>
                </p14:cNvPr>
                <p14:cNvContentPartPr/>
                <p14:nvPr/>
              </p14:nvContentPartPr>
              <p14:xfrm>
                <a:off x="1332637" y="3004002"/>
                <a:ext cx="10440" cy="131760"/>
              </p14:xfrm>
            </p:contentPart>
          </mc:Choice>
          <mc:Fallback xmlns="">
            <p:pic>
              <p:nvPicPr>
                <p:cNvPr id="57" name="Ink 56">
                  <a:extLst>
                    <a:ext uri="{FF2B5EF4-FFF2-40B4-BE49-F238E27FC236}">
                      <a16:creationId xmlns:a16="http://schemas.microsoft.com/office/drawing/2014/main" id="{7388A9D7-927C-4BA1-BDA9-36877CE25522}"/>
                    </a:ext>
                  </a:extLst>
                </p:cNvPr>
                <p:cNvPicPr/>
                <p:nvPr/>
              </p:nvPicPr>
              <p:blipFill>
                <a:blip r:embed="rId45"/>
                <a:stretch>
                  <a:fillRect/>
                </a:stretch>
              </p:blipFill>
              <p:spPr>
                <a:xfrm>
                  <a:off x="1323997" y="2995002"/>
                  <a:ext cx="28080" cy="149400"/>
                </a:xfrm>
                <a:prstGeom prst="rect">
                  <a:avLst/>
                </a:prstGeom>
              </p:spPr>
            </p:pic>
          </mc:Fallback>
        </mc:AlternateContent>
      </p:grpSp>
      <p:grpSp>
        <p:nvGrpSpPr>
          <p:cNvPr id="72" name="Group 71">
            <a:extLst>
              <a:ext uri="{FF2B5EF4-FFF2-40B4-BE49-F238E27FC236}">
                <a16:creationId xmlns:a16="http://schemas.microsoft.com/office/drawing/2014/main" id="{66DF3E25-0C02-4D05-90C4-0D574E3DF2CE}"/>
              </a:ext>
            </a:extLst>
          </p:cNvPr>
          <p:cNvGrpSpPr/>
          <p:nvPr/>
        </p:nvGrpSpPr>
        <p:grpSpPr>
          <a:xfrm>
            <a:off x="2465795" y="2347546"/>
            <a:ext cx="4480897" cy="991842"/>
            <a:chOff x="2465795" y="2347546"/>
            <a:chExt cx="4480897" cy="991842"/>
          </a:xfrm>
        </p:grpSpPr>
        <p:sp>
          <p:nvSpPr>
            <p:cNvPr id="64" name="Rectangle 63">
              <a:extLst>
                <a:ext uri="{FF2B5EF4-FFF2-40B4-BE49-F238E27FC236}">
                  <a16:creationId xmlns:a16="http://schemas.microsoft.com/office/drawing/2014/main" id="{323169A0-5061-499C-B232-99B152F7E81F}"/>
                </a:ext>
              </a:extLst>
            </p:cNvPr>
            <p:cNvSpPr/>
            <p:nvPr/>
          </p:nvSpPr>
          <p:spPr>
            <a:xfrm>
              <a:off x="5272366" y="2347546"/>
              <a:ext cx="1674326" cy="99184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66" name="Group 65">
              <a:extLst>
                <a:ext uri="{FF2B5EF4-FFF2-40B4-BE49-F238E27FC236}">
                  <a16:creationId xmlns:a16="http://schemas.microsoft.com/office/drawing/2014/main" id="{AAD9607B-674B-4944-AF62-6E2B143F4E5F}"/>
                </a:ext>
              </a:extLst>
            </p:cNvPr>
            <p:cNvGrpSpPr/>
            <p:nvPr/>
          </p:nvGrpSpPr>
          <p:grpSpPr>
            <a:xfrm flipH="1">
              <a:off x="2465795" y="2427868"/>
              <a:ext cx="2823491" cy="707894"/>
              <a:chOff x="-536379" y="2427868"/>
              <a:chExt cx="2823491" cy="707894"/>
            </a:xfrm>
          </p:grpSpPr>
          <mc:AlternateContent xmlns:mc="http://schemas.openxmlformats.org/markup-compatibility/2006" xmlns:p14="http://schemas.microsoft.com/office/powerpoint/2010/main">
            <mc:Choice Requires="p14">
              <p:contentPart p14:bwMode="auto" r:id="rId46">
                <p14:nvContentPartPr>
                  <p14:cNvPr id="67" name="Ink 66">
                    <a:extLst>
                      <a:ext uri="{FF2B5EF4-FFF2-40B4-BE49-F238E27FC236}">
                        <a16:creationId xmlns:a16="http://schemas.microsoft.com/office/drawing/2014/main" id="{4CC3CE94-39F6-42BC-82E4-F8D6EDE5CB21}"/>
                      </a:ext>
                    </a:extLst>
                  </p14:cNvPr>
                  <p14:cNvContentPartPr/>
                  <p14:nvPr/>
                </p14:nvContentPartPr>
                <p14:xfrm>
                  <a:off x="761072" y="2427868"/>
                  <a:ext cx="1526040" cy="652680"/>
                </p14:xfrm>
              </p:contentPart>
            </mc:Choice>
            <mc:Fallback xmlns="">
              <p:pic>
                <p:nvPicPr>
                  <p:cNvPr id="67" name="Ink 66">
                    <a:extLst>
                      <a:ext uri="{FF2B5EF4-FFF2-40B4-BE49-F238E27FC236}">
                        <a16:creationId xmlns:a16="http://schemas.microsoft.com/office/drawing/2014/main" id="{4CC3CE94-39F6-42BC-82E4-F8D6EDE5CB21}"/>
                      </a:ext>
                    </a:extLst>
                  </p:cNvPr>
                  <p:cNvPicPr/>
                  <p:nvPr/>
                </p:nvPicPr>
                <p:blipFill>
                  <a:blip r:embed="rId47"/>
                  <a:stretch>
                    <a:fillRect/>
                  </a:stretch>
                </p:blipFill>
                <p:spPr>
                  <a:xfrm>
                    <a:off x="752432" y="2419228"/>
                    <a:ext cx="1543680" cy="6703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68" name="Ink 67">
                    <a:extLst>
                      <a:ext uri="{FF2B5EF4-FFF2-40B4-BE49-F238E27FC236}">
                        <a16:creationId xmlns:a16="http://schemas.microsoft.com/office/drawing/2014/main" id="{77B35E66-4D2E-4C10-81FC-B2E819D413AA}"/>
                      </a:ext>
                    </a:extLst>
                  </p14:cNvPr>
                  <p14:cNvContentPartPr/>
                  <p14:nvPr/>
                </p14:nvContentPartPr>
                <p14:xfrm>
                  <a:off x="1332637" y="3004002"/>
                  <a:ext cx="10440" cy="131760"/>
                </p14:xfrm>
              </p:contentPart>
            </mc:Choice>
            <mc:Fallback xmlns="">
              <p:pic>
                <p:nvPicPr>
                  <p:cNvPr id="68" name="Ink 67">
                    <a:extLst>
                      <a:ext uri="{FF2B5EF4-FFF2-40B4-BE49-F238E27FC236}">
                        <a16:creationId xmlns:a16="http://schemas.microsoft.com/office/drawing/2014/main" id="{77B35E66-4D2E-4C10-81FC-B2E819D413AA}"/>
                      </a:ext>
                    </a:extLst>
                  </p:cNvPr>
                  <p:cNvPicPr/>
                  <p:nvPr/>
                </p:nvPicPr>
                <p:blipFill>
                  <a:blip r:embed="rId49"/>
                  <a:stretch>
                    <a:fillRect/>
                  </a:stretch>
                </p:blipFill>
                <p:spPr>
                  <a:xfrm>
                    <a:off x="1323937" y="2995027"/>
                    <a:ext cx="27492" cy="149352"/>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73" name="Ink 72">
                    <a:extLst>
                      <a:ext uri="{FF2B5EF4-FFF2-40B4-BE49-F238E27FC236}">
                        <a16:creationId xmlns:a16="http://schemas.microsoft.com/office/drawing/2014/main" id="{39496CB8-11DD-4E82-B4E1-D7883DBC368E}"/>
                      </a:ext>
                    </a:extLst>
                  </p14:cNvPr>
                  <p14:cNvContentPartPr/>
                  <p14:nvPr/>
                </p14:nvContentPartPr>
                <p14:xfrm>
                  <a:off x="-536379" y="2988092"/>
                  <a:ext cx="10440" cy="131760"/>
                </p14:xfrm>
              </p:contentPart>
            </mc:Choice>
            <mc:Fallback xmlns="">
              <p:pic>
                <p:nvPicPr>
                  <p:cNvPr id="73" name="Ink 72">
                    <a:extLst>
                      <a:ext uri="{FF2B5EF4-FFF2-40B4-BE49-F238E27FC236}">
                        <a16:creationId xmlns:a16="http://schemas.microsoft.com/office/drawing/2014/main" id="{39496CB8-11DD-4E82-B4E1-D7883DBC368E}"/>
                      </a:ext>
                    </a:extLst>
                  </p:cNvPr>
                  <p:cNvPicPr/>
                  <p:nvPr/>
                </p:nvPicPr>
                <p:blipFill>
                  <a:blip r:embed="rId49"/>
                  <a:stretch>
                    <a:fillRect/>
                  </a:stretch>
                </p:blipFill>
                <p:spPr>
                  <a:xfrm>
                    <a:off x="-545079" y="2979117"/>
                    <a:ext cx="27492" cy="149352"/>
                  </a:xfrm>
                  <a:prstGeom prst="rect">
                    <a:avLst/>
                  </a:prstGeom>
                </p:spPr>
              </p:pic>
            </mc:Fallback>
          </mc:AlternateContent>
        </p:grpSp>
      </p:grpSp>
      <p:grpSp>
        <p:nvGrpSpPr>
          <p:cNvPr id="49" name="Group 48">
            <a:extLst>
              <a:ext uri="{FF2B5EF4-FFF2-40B4-BE49-F238E27FC236}">
                <a16:creationId xmlns:a16="http://schemas.microsoft.com/office/drawing/2014/main" id="{291C9A06-C44B-4159-BA5B-A2023CB1E41D}"/>
              </a:ext>
            </a:extLst>
          </p:cNvPr>
          <p:cNvGrpSpPr/>
          <p:nvPr/>
        </p:nvGrpSpPr>
        <p:grpSpPr>
          <a:xfrm>
            <a:off x="5097046" y="3078028"/>
            <a:ext cx="1698840" cy="132840"/>
            <a:chOff x="5097046" y="3078028"/>
            <a:chExt cx="1698840" cy="132840"/>
          </a:xfrm>
        </p:grpSpPr>
        <mc:AlternateContent xmlns:mc="http://schemas.openxmlformats.org/markup-compatibility/2006" xmlns:p14="http://schemas.microsoft.com/office/powerpoint/2010/main">
          <mc:Choice Requires="p14">
            <p:contentPart p14:bwMode="auto" r:id="rId51">
              <p14:nvContentPartPr>
                <p14:cNvPr id="47" name="Ink 46">
                  <a:extLst>
                    <a:ext uri="{FF2B5EF4-FFF2-40B4-BE49-F238E27FC236}">
                      <a16:creationId xmlns:a16="http://schemas.microsoft.com/office/drawing/2014/main" id="{BEFA2FA6-FE41-4737-BEE3-110D81DBE082}"/>
                    </a:ext>
                  </a:extLst>
                </p14:cNvPr>
                <p14:cNvContentPartPr/>
                <p14:nvPr/>
              </p14:nvContentPartPr>
              <p14:xfrm>
                <a:off x="5097046" y="3136708"/>
                <a:ext cx="1698840" cy="12600"/>
              </p14:xfrm>
            </p:contentPart>
          </mc:Choice>
          <mc:Fallback xmlns="">
            <p:pic>
              <p:nvPicPr>
                <p:cNvPr id="47" name="Ink 46">
                  <a:extLst>
                    <a:ext uri="{FF2B5EF4-FFF2-40B4-BE49-F238E27FC236}">
                      <a16:creationId xmlns:a16="http://schemas.microsoft.com/office/drawing/2014/main" id="{BEFA2FA6-FE41-4737-BEE3-110D81DBE082}"/>
                    </a:ext>
                  </a:extLst>
                </p:cNvPr>
                <p:cNvPicPr/>
                <p:nvPr/>
              </p:nvPicPr>
              <p:blipFill>
                <a:blip r:embed="rId52"/>
                <a:stretch>
                  <a:fillRect/>
                </a:stretch>
              </p:blipFill>
              <p:spPr>
                <a:xfrm>
                  <a:off x="5088406" y="3128068"/>
                  <a:ext cx="1716480" cy="3024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48" name="Ink 47">
                  <a:extLst>
                    <a:ext uri="{FF2B5EF4-FFF2-40B4-BE49-F238E27FC236}">
                      <a16:creationId xmlns:a16="http://schemas.microsoft.com/office/drawing/2014/main" id="{2A16F66E-D0EC-4845-85BF-E430A381FB1B}"/>
                    </a:ext>
                  </a:extLst>
                </p14:cNvPr>
                <p14:cNvContentPartPr/>
                <p14:nvPr/>
              </p14:nvContentPartPr>
              <p14:xfrm>
                <a:off x="5272366" y="3078028"/>
                <a:ext cx="33840" cy="132840"/>
              </p14:xfrm>
            </p:contentPart>
          </mc:Choice>
          <mc:Fallback xmlns="">
            <p:pic>
              <p:nvPicPr>
                <p:cNvPr id="48" name="Ink 47">
                  <a:extLst>
                    <a:ext uri="{FF2B5EF4-FFF2-40B4-BE49-F238E27FC236}">
                      <a16:creationId xmlns:a16="http://schemas.microsoft.com/office/drawing/2014/main" id="{2A16F66E-D0EC-4845-85BF-E430A381FB1B}"/>
                    </a:ext>
                  </a:extLst>
                </p:cNvPr>
                <p:cNvPicPr/>
                <p:nvPr/>
              </p:nvPicPr>
              <p:blipFill>
                <a:blip r:embed="rId54"/>
                <a:stretch>
                  <a:fillRect/>
                </a:stretch>
              </p:blipFill>
              <p:spPr>
                <a:xfrm>
                  <a:off x="5263366" y="3069028"/>
                  <a:ext cx="51480" cy="150480"/>
                </a:xfrm>
                <a:prstGeom prst="rect">
                  <a:avLst/>
                </a:prstGeom>
              </p:spPr>
            </p:pic>
          </mc:Fallback>
        </mc:AlternateContent>
      </p:grpSp>
      <p:grpSp>
        <p:nvGrpSpPr>
          <p:cNvPr id="69" name="Group 68">
            <a:extLst>
              <a:ext uri="{FF2B5EF4-FFF2-40B4-BE49-F238E27FC236}">
                <a16:creationId xmlns:a16="http://schemas.microsoft.com/office/drawing/2014/main" id="{77E551AD-059C-4BF4-A83C-FD958E24FB6B}"/>
              </a:ext>
            </a:extLst>
          </p:cNvPr>
          <p:cNvGrpSpPr/>
          <p:nvPr/>
        </p:nvGrpSpPr>
        <p:grpSpPr>
          <a:xfrm>
            <a:off x="5306206" y="3170008"/>
            <a:ext cx="350474" cy="119880"/>
            <a:chOff x="1346926" y="3186748"/>
            <a:chExt cx="622080" cy="113400"/>
          </a:xfrm>
        </p:grpSpPr>
        <mc:AlternateContent xmlns:mc="http://schemas.openxmlformats.org/markup-compatibility/2006" xmlns:p14="http://schemas.microsoft.com/office/powerpoint/2010/main">
          <mc:Choice Requires="p14">
            <p:contentPart p14:bwMode="auto" r:id="rId55">
              <p14:nvContentPartPr>
                <p14:cNvPr id="70" name="Ink 69">
                  <a:extLst>
                    <a:ext uri="{FF2B5EF4-FFF2-40B4-BE49-F238E27FC236}">
                      <a16:creationId xmlns:a16="http://schemas.microsoft.com/office/drawing/2014/main" id="{482C424F-F566-46DC-B137-526FF0898D8F}"/>
                    </a:ext>
                  </a:extLst>
                </p14:cNvPr>
                <p14:cNvContentPartPr/>
                <p14:nvPr/>
              </p14:nvContentPartPr>
              <p14:xfrm>
                <a:off x="1346926" y="3241828"/>
                <a:ext cx="589320" cy="22320"/>
              </p14:xfrm>
            </p:contentPart>
          </mc:Choice>
          <mc:Fallback xmlns="">
            <p:pic>
              <p:nvPicPr>
                <p:cNvPr id="70" name="Ink 69">
                  <a:extLst>
                    <a:ext uri="{FF2B5EF4-FFF2-40B4-BE49-F238E27FC236}">
                      <a16:creationId xmlns:a16="http://schemas.microsoft.com/office/drawing/2014/main" id="{482C424F-F566-46DC-B137-526FF0898D8F}"/>
                    </a:ext>
                  </a:extLst>
                </p:cNvPr>
                <p:cNvPicPr/>
                <p:nvPr/>
              </p:nvPicPr>
              <p:blipFill>
                <a:blip r:embed="rId39"/>
                <a:stretch>
                  <a:fillRect/>
                </a:stretch>
              </p:blipFill>
              <p:spPr>
                <a:xfrm>
                  <a:off x="1330964" y="3233373"/>
                  <a:ext cx="620606" cy="38891"/>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71" name="Ink 70">
                  <a:extLst>
                    <a:ext uri="{FF2B5EF4-FFF2-40B4-BE49-F238E27FC236}">
                      <a16:creationId xmlns:a16="http://schemas.microsoft.com/office/drawing/2014/main" id="{D6E0B5D5-B74E-4C71-9BDB-DB3F53EB859A}"/>
                    </a:ext>
                  </a:extLst>
                </p14:cNvPr>
                <p14:cNvContentPartPr/>
                <p14:nvPr/>
              </p14:nvContentPartPr>
              <p14:xfrm>
                <a:off x="1865326" y="3186748"/>
                <a:ext cx="103680" cy="113400"/>
              </p14:xfrm>
            </p:contentPart>
          </mc:Choice>
          <mc:Fallback xmlns="">
            <p:pic>
              <p:nvPicPr>
                <p:cNvPr id="71" name="Ink 70">
                  <a:extLst>
                    <a:ext uri="{FF2B5EF4-FFF2-40B4-BE49-F238E27FC236}">
                      <a16:creationId xmlns:a16="http://schemas.microsoft.com/office/drawing/2014/main" id="{D6E0B5D5-B74E-4C71-9BDB-DB3F53EB859A}"/>
                    </a:ext>
                  </a:extLst>
                </p:cNvPr>
                <p:cNvPicPr/>
                <p:nvPr/>
              </p:nvPicPr>
              <p:blipFill>
                <a:blip r:embed="rId41"/>
                <a:stretch>
                  <a:fillRect/>
                </a:stretch>
              </p:blipFill>
              <p:spPr>
                <a:xfrm>
                  <a:off x="1849424" y="3178234"/>
                  <a:ext cx="134848" cy="130086"/>
                </a:xfrm>
                <a:prstGeom prst="rect">
                  <a:avLst/>
                </a:prstGeom>
              </p:spPr>
            </p:pic>
          </mc:Fallback>
        </mc:AlternateContent>
      </p:grpSp>
      <p:grpSp>
        <p:nvGrpSpPr>
          <p:cNvPr id="76" name="Group 75">
            <a:extLst>
              <a:ext uri="{FF2B5EF4-FFF2-40B4-BE49-F238E27FC236}">
                <a16:creationId xmlns:a16="http://schemas.microsoft.com/office/drawing/2014/main" id="{4269485E-8D39-4150-B0E5-EECFA6EDF638}"/>
              </a:ext>
            </a:extLst>
          </p:cNvPr>
          <p:cNvGrpSpPr/>
          <p:nvPr/>
        </p:nvGrpSpPr>
        <p:grpSpPr>
          <a:xfrm>
            <a:off x="971097" y="5083031"/>
            <a:ext cx="1543680" cy="142920"/>
            <a:chOff x="971097" y="4916895"/>
            <a:chExt cx="1543680" cy="142920"/>
          </a:xfrm>
        </p:grpSpPr>
        <mc:AlternateContent xmlns:mc="http://schemas.openxmlformats.org/markup-compatibility/2006" xmlns:p14="http://schemas.microsoft.com/office/powerpoint/2010/main">
          <mc:Choice Requires="p14">
            <p:contentPart p14:bwMode="auto" r:id="rId57">
              <p14:nvContentPartPr>
                <p14:cNvPr id="74" name="Ink 73">
                  <a:extLst>
                    <a:ext uri="{FF2B5EF4-FFF2-40B4-BE49-F238E27FC236}">
                      <a16:creationId xmlns:a16="http://schemas.microsoft.com/office/drawing/2014/main" id="{78CFA79A-86A8-4ED0-B8E1-09D7A852BEBC}"/>
                    </a:ext>
                  </a:extLst>
                </p14:cNvPr>
                <p14:cNvContentPartPr/>
                <p14:nvPr/>
              </p14:nvContentPartPr>
              <p14:xfrm>
                <a:off x="971097" y="4966935"/>
                <a:ext cx="1543680" cy="23040"/>
              </p14:xfrm>
            </p:contentPart>
          </mc:Choice>
          <mc:Fallback xmlns="">
            <p:pic>
              <p:nvPicPr>
                <p:cNvPr id="74" name="Ink 73">
                  <a:extLst>
                    <a:ext uri="{FF2B5EF4-FFF2-40B4-BE49-F238E27FC236}">
                      <a16:creationId xmlns:a16="http://schemas.microsoft.com/office/drawing/2014/main" id="{78CFA79A-86A8-4ED0-B8E1-09D7A852BEBC}"/>
                    </a:ext>
                  </a:extLst>
                </p:cNvPr>
                <p:cNvPicPr/>
                <p:nvPr/>
              </p:nvPicPr>
              <p:blipFill>
                <a:blip r:embed="rId17"/>
                <a:stretch>
                  <a:fillRect/>
                </a:stretch>
              </p:blipFill>
              <p:spPr>
                <a:xfrm>
                  <a:off x="962457" y="4957935"/>
                  <a:ext cx="1561320" cy="4068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75" name="Ink 74">
                  <a:extLst>
                    <a:ext uri="{FF2B5EF4-FFF2-40B4-BE49-F238E27FC236}">
                      <a16:creationId xmlns:a16="http://schemas.microsoft.com/office/drawing/2014/main" id="{79A91DEC-AADD-4B18-94F6-019CC3F5FD3D}"/>
                    </a:ext>
                  </a:extLst>
                </p14:cNvPr>
                <p14:cNvContentPartPr/>
                <p14:nvPr/>
              </p14:nvContentPartPr>
              <p14:xfrm>
                <a:off x="1273497" y="4916895"/>
                <a:ext cx="21600" cy="142920"/>
              </p14:xfrm>
            </p:contentPart>
          </mc:Choice>
          <mc:Fallback xmlns="">
            <p:pic>
              <p:nvPicPr>
                <p:cNvPr id="75" name="Ink 74">
                  <a:extLst>
                    <a:ext uri="{FF2B5EF4-FFF2-40B4-BE49-F238E27FC236}">
                      <a16:creationId xmlns:a16="http://schemas.microsoft.com/office/drawing/2014/main" id="{79A91DEC-AADD-4B18-94F6-019CC3F5FD3D}"/>
                    </a:ext>
                  </a:extLst>
                </p:cNvPr>
                <p:cNvPicPr/>
                <p:nvPr/>
              </p:nvPicPr>
              <p:blipFill>
                <a:blip r:embed="rId19"/>
                <a:stretch>
                  <a:fillRect/>
                </a:stretch>
              </p:blipFill>
              <p:spPr>
                <a:xfrm>
                  <a:off x="1264497" y="4907895"/>
                  <a:ext cx="39240" cy="160560"/>
                </a:xfrm>
                <a:prstGeom prst="rect">
                  <a:avLst/>
                </a:prstGeom>
              </p:spPr>
            </p:pic>
          </mc:Fallback>
        </mc:AlternateContent>
      </p:grpSp>
      <p:grpSp>
        <p:nvGrpSpPr>
          <p:cNvPr id="82" name="Group 81">
            <a:extLst>
              <a:ext uri="{FF2B5EF4-FFF2-40B4-BE49-F238E27FC236}">
                <a16:creationId xmlns:a16="http://schemas.microsoft.com/office/drawing/2014/main" id="{4E384D55-82AC-45B7-BCFF-50BFDDF199F0}"/>
              </a:ext>
            </a:extLst>
          </p:cNvPr>
          <p:cNvGrpSpPr/>
          <p:nvPr/>
        </p:nvGrpSpPr>
        <p:grpSpPr>
          <a:xfrm>
            <a:off x="2514777" y="4608151"/>
            <a:ext cx="260280" cy="193680"/>
            <a:chOff x="2731486" y="2673388"/>
            <a:chExt cx="260280" cy="193680"/>
          </a:xfrm>
        </p:grpSpPr>
        <mc:AlternateContent xmlns:mc="http://schemas.openxmlformats.org/markup-compatibility/2006" xmlns:p14="http://schemas.microsoft.com/office/powerpoint/2010/main">
          <mc:Choice Requires="p14">
            <p:contentPart p14:bwMode="auto" r:id="rId59">
              <p14:nvContentPartPr>
                <p14:cNvPr id="83" name="Ink 82">
                  <a:extLst>
                    <a:ext uri="{FF2B5EF4-FFF2-40B4-BE49-F238E27FC236}">
                      <a16:creationId xmlns:a16="http://schemas.microsoft.com/office/drawing/2014/main" id="{674FC905-28AD-4139-8441-81C95EFD3B6D}"/>
                    </a:ext>
                  </a:extLst>
                </p14:cNvPr>
                <p14:cNvContentPartPr/>
                <p14:nvPr/>
              </p14:nvContentPartPr>
              <p14:xfrm>
                <a:off x="2731486" y="2682748"/>
                <a:ext cx="184680" cy="178200"/>
              </p14:xfrm>
            </p:contentPart>
          </mc:Choice>
          <mc:Fallback xmlns="">
            <p:pic>
              <p:nvPicPr>
                <p:cNvPr id="83" name="Ink 82">
                  <a:extLst>
                    <a:ext uri="{FF2B5EF4-FFF2-40B4-BE49-F238E27FC236}">
                      <a16:creationId xmlns:a16="http://schemas.microsoft.com/office/drawing/2014/main" id="{674FC905-28AD-4139-8441-81C95EFD3B6D}"/>
                    </a:ext>
                  </a:extLst>
                </p:cNvPr>
                <p:cNvPicPr/>
                <p:nvPr/>
              </p:nvPicPr>
              <p:blipFill>
                <a:blip r:embed="rId21"/>
                <a:stretch>
                  <a:fillRect/>
                </a:stretch>
              </p:blipFill>
              <p:spPr>
                <a:xfrm>
                  <a:off x="2722486" y="2673748"/>
                  <a:ext cx="202320" cy="19584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84" name="Ink 83">
                  <a:extLst>
                    <a:ext uri="{FF2B5EF4-FFF2-40B4-BE49-F238E27FC236}">
                      <a16:creationId xmlns:a16="http://schemas.microsoft.com/office/drawing/2014/main" id="{5DF35D83-7B90-415E-B2E5-2655C80FF81D}"/>
                    </a:ext>
                  </a:extLst>
                </p14:cNvPr>
                <p14:cNvContentPartPr/>
                <p14:nvPr/>
              </p14:nvContentPartPr>
              <p14:xfrm>
                <a:off x="2806726" y="2673388"/>
                <a:ext cx="69840" cy="193680"/>
              </p14:xfrm>
            </p:contentPart>
          </mc:Choice>
          <mc:Fallback xmlns="">
            <p:pic>
              <p:nvPicPr>
                <p:cNvPr id="84" name="Ink 83">
                  <a:extLst>
                    <a:ext uri="{FF2B5EF4-FFF2-40B4-BE49-F238E27FC236}">
                      <a16:creationId xmlns:a16="http://schemas.microsoft.com/office/drawing/2014/main" id="{5DF35D83-7B90-415E-B2E5-2655C80FF81D}"/>
                    </a:ext>
                  </a:extLst>
                </p:cNvPr>
                <p:cNvPicPr/>
                <p:nvPr/>
              </p:nvPicPr>
              <p:blipFill>
                <a:blip r:embed="rId23"/>
                <a:stretch>
                  <a:fillRect/>
                </a:stretch>
              </p:blipFill>
              <p:spPr>
                <a:xfrm>
                  <a:off x="2797726" y="2664748"/>
                  <a:ext cx="87480" cy="21132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85" name="Ink 84">
                  <a:extLst>
                    <a:ext uri="{FF2B5EF4-FFF2-40B4-BE49-F238E27FC236}">
                      <a16:creationId xmlns:a16="http://schemas.microsoft.com/office/drawing/2014/main" id="{BE804183-E98B-4A57-AD47-2BF8F4F91840}"/>
                    </a:ext>
                  </a:extLst>
                </p14:cNvPr>
                <p14:cNvContentPartPr/>
                <p14:nvPr/>
              </p14:nvContentPartPr>
              <p14:xfrm>
                <a:off x="2736526" y="2735668"/>
                <a:ext cx="255240" cy="49680"/>
              </p14:xfrm>
            </p:contentPart>
          </mc:Choice>
          <mc:Fallback xmlns="">
            <p:pic>
              <p:nvPicPr>
                <p:cNvPr id="85" name="Ink 84">
                  <a:extLst>
                    <a:ext uri="{FF2B5EF4-FFF2-40B4-BE49-F238E27FC236}">
                      <a16:creationId xmlns:a16="http://schemas.microsoft.com/office/drawing/2014/main" id="{BE804183-E98B-4A57-AD47-2BF8F4F91840}"/>
                    </a:ext>
                  </a:extLst>
                </p:cNvPr>
                <p:cNvPicPr/>
                <p:nvPr/>
              </p:nvPicPr>
              <p:blipFill>
                <a:blip r:embed="rId25"/>
                <a:stretch>
                  <a:fillRect/>
                </a:stretch>
              </p:blipFill>
              <p:spPr>
                <a:xfrm>
                  <a:off x="2727886" y="2727028"/>
                  <a:ext cx="272880" cy="67320"/>
                </a:xfrm>
                <a:prstGeom prst="rect">
                  <a:avLst/>
                </a:prstGeom>
              </p:spPr>
            </p:pic>
          </mc:Fallback>
        </mc:AlternateContent>
      </p:grpSp>
      <p:grpSp>
        <p:nvGrpSpPr>
          <p:cNvPr id="86" name="Group 85">
            <a:extLst>
              <a:ext uri="{FF2B5EF4-FFF2-40B4-BE49-F238E27FC236}">
                <a16:creationId xmlns:a16="http://schemas.microsoft.com/office/drawing/2014/main" id="{BEC8E70B-D36E-4A18-AFF9-4771EDCACB50}"/>
              </a:ext>
            </a:extLst>
          </p:cNvPr>
          <p:cNvGrpSpPr/>
          <p:nvPr/>
        </p:nvGrpSpPr>
        <p:grpSpPr>
          <a:xfrm>
            <a:off x="4706806" y="4701031"/>
            <a:ext cx="240120" cy="86400"/>
            <a:chOff x="4706806" y="2766268"/>
            <a:chExt cx="240120" cy="86400"/>
          </a:xfrm>
        </p:grpSpPr>
        <mc:AlternateContent xmlns:mc="http://schemas.openxmlformats.org/markup-compatibility/2006" xmlns:p14="http://schemas.microsoft.com/office/powerpoint/2010/main">
          <mc:Choice Requires="p14">
            <p:contentPart p14:bwMode="auto" r:id="rId62">
              <p14:nvContentPartPr>
                <p14:cNvPr id="87" name="Ink 86">
                  <a:extLst>
                    <a:ext uri="{FF2B5EF4-FFF2-40B4-BE49-F238E27FC236}">
                      <a16:creationId xmlns:a16="http://schemas.microsoft.com/office/drawing/2014/main" id="{6A0F40ED-8324-4026-BFA4-58AC9EE5CA58}"/>
                    </a:ext>
                  </a:extLst>
                </p14:cNvPr>
                <p14:cNvContentPartPr/>
                <p14:nvPr/>
              </p14:nvContentPartPr>
              <p14:xfrm>
                <a:off x="4706806" y="2766268"/>
                <a:ext cx="190800" cy="20520"/>
              </p14:xfrm>
            </p:contentPart>
          </mc:Choice>
          <mc:Fallback xmlns="">
            <p:pic>
              <p:nvPicPr>
                <p:cNvPr id="87" name="Ink 86">
                  <a:extLst>
                    <a:ext uri="{FF2B5EF4-FFF2-40B4-BE49-F238E27FC236}">
                      <a16:creationId xmlns:a16="http://schemas.microsoft.com/office/drawing/2014/main" id="{6A0F40ED-8324-4026-BFA4-58AC9EE5CA58}"/>
                    </a:ext>
                  </a:extLst>
                </p:cNvPr>
                <p:cNvPicPr/>
                <p:nvPr/>
              </p:nvPicPr>
              <p:blipFill>
                <a:blip r:embed="rId31"/>
                <a:stretch>
                  <a:fillRect/>
                </a:stretch>
              </p:blipFill>
              <p:spPr>
                <a:xfrm>
                  <a:off x="4698166" y="2757268"/>
                  <a:ext cx="208440" cy="3816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88" name="Ink 87">
                  <a:extLst>
                    <a:ext uri="{FF2B5EF4-FFF2-40B4-BE49-F238E27FC236}">
                      <a16:creationId xmlns:a16="http://schemas.microsoft.com/office/drawing/2014/main" id="{DC5589AF-6E2C-40FD-AC59-1DE1188C96CF}"/>
                    </a:ext>
                  </a:extLst>
                </p14:cNvPr>
                <p14:cNvContentPartPr/>
                <p14:nvPr/>
              </p14:nvContentPartPr>
              <p14:xfrm>
                <a:off x="4744966" y="2846548"/>
                <a:ext cx="201960" cy="6120"/>
              </p14:xfrm>
            </p:contentPart>
          </mc:Choice>
          <mc:Fallback xmlns="">
            <p:pic>
              <p:nvPicPr>
                <p:cNvPr id="88" name="Ink 87">
                  <a:extLst>
                    <a:ext uri="{FF2B5EF4-FFF2-40B4-BE49-F238E27FC236}">
                      <a16:creationId xmlns:a16="http://schemas.microsoft.com/office/drawing/2014/main" id="{DC5589AF-6E2C-40FD-AC59-1DE1188C96CF}"/>
                    </a:ext>
                  </a:extLst>
                </p:cNvPr>
                <p:cNvPicPr/>
                <p:nvPr/>
              </p:nvPicPr>
              <p:blipFill>
                <a:blip r:embed="rId33"/>
                <a:stretch>
                  <a:fillRect/>
                </a:stretch>
              </p:blipFill>
              <p:spPr>
                <a:xfrm>
                  <a:off x="4735966" y="2837908"/>
                  <a:ext cx="219600" cy="23760"/>
                </a:xfrm>
                <a:prstGeom prst="rect">
                  <a:avLst/>
                </a:prstGeom>
              </p:spPr>
            </p:pic>
          </mc:Fallback>
        </mc:AlternateContent>
      </p:grpSp>
      <p:grpSp>
        <p:nvGrpSpPr>
          <p:cNvPr id="89" name="Group 88">
            <a:extLst>
              <a:ext uri="{FF2B5EF4-FFF2-40B4-BE49-F238E27FC236}">
                <a16:creationId xmlns:a16="http://schemas.microsoft.com/office/drawing/2014/main" id="{75B5A6C5-4E19-415A-B1E2-ADEDA574DA69}"/>
              </a:ext>
            </a:extLst>
          </p:cNvPr>
          <p:cNvGrpSpPr/>
          <p:nvPr/>
        </p:nvGrpSpPr>
        <p:grpSpPr>
          <a:xfrm>
            <a:off x="3064126" y="5083031"/>
            <a:ext cx="1543680" cy="142920"/>
            <a:chOff x="971097" y="4916895"/>
            <a:chExt cx="1543680" cy="142920"/>
          </a:xfrm>
        </p:grpSpPr>
        <mc:AlternateContent xmlns:mc="http://schemas.openxmlformats.org/markup-compatibility/2006" xmlns:p14="http://schemas.microsoft.com/office/powerpoint/2010/main">
          <mc:Choice Requires="p14">
            <p:contentPart p14:bwMode="auto" r:id="rId64">
              <p14:nvContentPartPr>
                <p14:cNvPr id="90" name="Ink 89">
                  <a:extLst>
                    <a:ext uri="{FF2B5EF4-FFF2-40B4-BE49-F238E27FC236}">
                      <a16:creationId xmlns:a16="http://schemas.microsoft.com/office/drawing/2014/main" id="{C40D6B80-0E32-4712-88CE-97E2E91646B1}"/>
                    </a:ext>
                  </a:extLst>
                </p14:cNvPr>
                <p14:cNvContentPartPr/>
                <p14:nvPr/>
              </p14:nvContentPartPr>
              <p14:xfrm>
                <a:off x="971097" y="4966935"/>
                <a:ext cx="1543680" cy="23040"/>
              </p14:xfrm>
            </p:contentPart>
          </mc:Choice>
          <mc:Fallback xmlns="">
            <p:pic>
              <p:nvPicPr>
                <p:cNvPr id="90" name="Ink 89">
                  <a:extLst>
                    <a:ext uri="{FF2B5EF4-FFF2-40B4-BE49-F238E27FC236}">
                      <a16:creationId xmlns:a16="http://schemas.microsoft.com/office/drawing/2014/main" id="{C40D6B80-0E32-4712-88CE-97E2E91646B1}"/>
                    </a:ext>
                  </a:extLst>
                </p:cNvPr>
                <p:cNvPicPr/>
                <p:nvPr/>
              </p:nvPicPr>
              <p:blipFill>
                <a:blip r:embed="rId17"/>
                <a:stretch>
                  <a:fillRect/>
                </a:stretch>
              </p:blipFill>
              <p:spPr>
                <a:xfrm>
                  <a:off x="962457" y="4957935"/>
                  <a:ext cx="1561320" cy="4068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91" name="Ink 90">
                  <a:extLst>
                    <a:ext uri="{FF2B5EF4-FFF2-40B4-BE49-F238E27FC236}">
                      <a16:creationId xmlns:a16="http://schemas.microsoft.com/office/drawing/2014/main" id="{903A4A81-5AF3-46EB-912A-441440BB1FA6}"/>
                    </a:ext>
                  </a:extLst>
                </p14:cNvPr>
                <p14:cNvContentPartPr/>
                <p14:nvPr/>
              </p14:nvContentPartPr>
              <p14:xfrm>
                <a:off x="1273497" y="4916895"/>
                <a:ext cx="21600" cy="142920"/>
              </p14:xfrm>
            </p:contentPart>
          </mc:Choice>
          <mc:Fallback xmlns="">
            <p:pic>
              <p:nvPicPr>
                <p:cNvPr id="91" name="Ink 90">
                  <a:extLst>
                    <a:ext uri="{FF2B5EF4-FFF2-40B4-BE49-F238E27FC236}">
                      <a16:creationId xmlns:a16="http://schemas.microsoft.com/office/drawing/2014/main" id="{903A4A81-5AF3-46EB-912A-441440BB1FA6}"/>
                    </a:ext>
                  </a:extLst>
                </p:cNvPr>
                <p:cNvPicPr/>
                <p:nvPr/>
              </p:nvPicPr>
              <p:blipFill>
                <a:blip r:embed="rId19"/>
                <a:stretch>
                  <a:fillRect/>
                </a:stretch>
              </p:blipFill>
              <p:spPr>
                <a:xfrm>
                  <a:off x="1264497" y="4907895"/>
                  <a:ext cx="39240" cy="1605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6">
            <p14:nvContentPartPr>
              <p14:cNvPr id="98" name="Ink 97">
                <a:extLst>
                  <a:ext uri="{FF2B5EF4-FFF2-40B4-BE49-F238E27FC236}">
                    <a16:creationId xmlns:a16="http://schemas.microsoft.com/office/drawing/2014/main" id="{B24BD817-6002-474E-8077-39ACFAAECDC1}"/>
                  </a:ext>
                </a:extLst>
              </p14:cNvPr>
              <p14:cNvContentPartPr/>
              <p14:nvPr/>
            </p14:nvContentPartPr>
            <p14:xfrm>
              <a:off x="948943" y="4368081"/>
              <a:ext cx="1306800" cy="727200"/>
            </p14:xfrm>
          </p:contentPart>
        </mc:Choice>
        <mc:Fallback xmlns="">
          <p:pic>
            <p:nvPicPr>
              <p:cNvPr id="98" name="Ink 97">
                <a:extLst>
                  <a:ext uri="{FF2B5EF4-FFF2-40B4-BE49-F238E27FC236}">
                    <a16:creationId xmlns:a16="http://schemas.microsoft.com/office/drawing/2014/main" id="{B24BD817-6002-474E-8077-39ACFAAECDC1}"/>
                  </a:ext>
                </a:extLst>
              </p:cNvPr>
              <p:cNvPicPr/>
              <p:nvPr/>
            </p:nvPicPr>
            <p:blipFill>
              <a:blip r:embed="rId67"/>
              <a:stretch>
                <a:fillRect/>
              </a:stretch>
            </p:blipFill>
            <p:spPr>
              <a:xfrm>
                <a:off x="939943" y="4359441"/>
                <a:ext cx="1324440" cy="74484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99" name="Ink 98">
                <a:extLst>
                  <a:ext uri="{FF2B5EF4-FFF2-40B4-BE49-F238E27FC236}">
                    <a16:creationId xmlns:a16="http://schemas.microsoft.com/office/drawing/2014/main" id="{308E40F1-1446-4EED-9A25-1250B8821E36}"/>
                  </a:ext>
                </a:extLst>
              </p14:cNvPr>
              <p14:cNvContentPartPr/>
              <p14:nvPr/>
            </p14:nvContentPartPr>
            <p14:xfrm>
              <a:off x="3064126" y="4368081"/>
              <a:ext cx="1306800" cy="727200"/>
            </p14:xfrm>
          </p:contentPart>
        </mc:Choice>
        <mc:Fallback xmlns="">
          <p:pic>
            <p:nvPicPr>
              <p:cNvPr id="99" name="Ink 98">
                <a:extLst>
                  <a:ext uri="{FF2B5EF4-FFF2-40B4-BE49-F238E27FC236}">
                    <a16:creationId xmlns:a16="http://schemas.microsoft.com/office/drawing/2014/main" id="{308E40F1-1446-4EED-9A25-1250B8821E36}"/>
                  </a:ext>
                </a:extLst>
              </p:cNvPr>
              <p:cNvPicPr/>
              <p:nvPr/>
            </p:nvPicPr>
            <p:blipFill>
              <a:blip r:embed="rId69"/>
              <a:stretch>
                <a:fillRect/>
              </a:stretch>
            </p:blipFill>
            <p:spPr>
              <a:xfrm>
                <a:off x="3055126" y="4359441"/>
                <a:ext cx="1324440" cy="74484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00" name="Ink 99">
                <a:extLst>
                  <a:ext uri="{FF2B5EF4-FFF2-40B4-BE49-F238E27FC236}">
                    <a16:creationId xmlns:a16="http://schemas.microsoft.com/office/drawing/2014/main" id="{4BDD6164-BD40-4DAE-BAFB-967BEC18030D}"/>
                  </a:ext>
                </a:extLst>
              </p14:cNvPr>
              <p14:cNvContentPartPr/>
              <p14:nvPr/>
            </p14:nvContentPartPr>
            <p14:xfrm>
              <a:off x="5149026" y="4142369"/>
              <a:ext cx="1342834" cy="941032"/>
            </p14:xfrm>
          </p:contentPart>
        </mc:Choice>
        <mc:Fallback xmlns="">
          <p:pic>
            <p:nvPicPr>
              <p:cNvPr id="100" name="Ink 99">
                <a:extLst>
                  <a:ext uri="{FF2B5EF4-FFF2-40B4-BE49-F238E27FC236}">
                    <a16:creationId xmlns:a16="http://schemas.microsoft.com/office/drawing/2014/main" id="{4BDD6164-BD40-4DAE-BAFB-967BEC18030D}"/>
                  </a:ext>
                </a:extLst>
              </p:cNvPr>
              <p:cNvPicPr/>
              <p:nvPr/>
            </p:nvPicPr>
            <p:blipFill>
              <a:blip r:embed="rId71"/>
              <a:stretch>
                <a:fillRect/>
              </a:stretch>
            </p:blipFill>
            <p:spPr>
              <a:xfrm>
                <a:off x="5140386" y="4133369"/>
                <a:ext cx="1360474" cy="958672"/>
              </a:xfrm>
              <a:prstGeom prst="rect">
                <a:avLst/>
              </a:prstGeom>
            </p:spPr>
          </p:pic>
        </mc:Fallback>
      </mc:AlternateContent>
      <p:grpSp>
        <p:nvGrpSpPr>
          <p:cNvPr id="105" name="Group 104">
            <a:extLst>
              <a:ext uri="{FF2B5EF4-FFF2-40B4-BE49-F238E27FC236}">
                <a16:creationId xmlns:a16="http://schemas.microsoft.com/office/drawing/2014/main" id="{43F14E08-9BE0-4A03-B6BF-87B2DA7E5C5B}"/>
              </a:ext>
            </a:extLst>
          </p:cNvPr>
          <p:cNvGrpSpPr/>
          <p:nvPr/>
        </p:nvGrpSpPr>
        <p:grpSpPr>
          <a:xfrm>
            <a:off x="2029027" y="4115235"/>
            <a:ext cx="4679321" cy="1161997"/>
            <a:chOff x="2029027" y="4115235"/>
            <a:chExt cx="4679321" cy="1161997"/>
          </a:xfrm>
        </p:grpSpPr>
        <p:sp>
          <p:nvSpPr>
            <p:cNvPr id="101" name="Rectangle 100">
              <a:extLst>
                <a:ext uri="{FF2B5EF4-FFF2-40B4-BE49-F238E27FC236}">
                  <a16:creationId xmlns:a16="http://schemas.microsoft.com/office/drawing/2014/main" id="{7B5DE3BE-84B9-4992-A29D-4A212C5E61CF}"/>
                </a:ext>
              </a:extLst>
            </p:cNvPr>
            <p:cNvSpPr/>
            <p:nvPr/>
          </p:nvSpPr>
          <p:spPr>
            <a:xfrm>
              <a:off x="5034022" y="4115235"/>
              <a:ext cx="1674326" cy="116199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72">
              <p14:nvContentPartPr>
                <p14:cNvPr id="102" name="Ink 101">
                  <a:extLst>
                    <a:ext uri="{FF2B5EF4-FFF2-40B4-BE49-F238E27FC236}">
                      <a16:creationId xmlns:a16="http://schemas.microsoft.com/office/drawing/2014/main" id="{4F53F994-5521-4864-BDC2-0F9554F771B0}"/>
                    </a:ext>
                  </a:extLst>
                </p14:cNvPr>
                <p14:cNvContentPartPr/>
                <p14:nvPr/>
              </p14:nvContentPartPr>
              <p14:xfrm flipH="1">
                <a:off x="5061267" y="5022046"/>
                <a:ext cx="10440" cy="131760"/>
              </p14:xfrm>
            </p:contentPart>
          </mc:Choice>
          <mc:Fallback xmlns="">
            <p:pic>
              <p:nvPicPr>
                <p:cNvPr id="102" name="Ink 101">
                  <a:extLst>
                    <a:ext uri="{FF2B5EF4-FFF2-40B4-BE49-F238E27FC236}">
                      <a16:creationId xmlns:a16="http://schemas.microsoft.com/office/drawing/2014/main" id="{4F53F994-5521-4864-BDC2-0F9554F771B0}"/>
                    </a:ext>
                  </a:extLst>
                </p:cNvPr>
                <p:cNvPicPr/>
                <p:nvPr/>
              </p:nvPicPr>
              <p:blipFill>
                <a:blip r:embed="rId49"/>
                <a:stretch>
                  <a:fillRect/>
                </a:stretch>
              </p:blipFill>
              <p:spPr>
                <a:xfrm flipH="1">
                  <a:off x="5052567" y="5013071"/>
                  <a:ext cx="27492" cy="149352"/>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104" name="Ink 103">
                  <a:extLst>
                    <a:ext uri="{FF2B5EF4-FFF2-40B4-BE49-F238E27FC236}">
                      <a16:creationId xmlns:a16="http://schemas.microsoft.com/office/drawing/2014/main" id="{401C9581-1230-4F1F-B60C-E4E685D477FF}"/>
                    </a:ext>
                  </a:extLst>
                </p14:cNvPr>
                <p14:cNvContentPartPr/>
                <p14:nvPr/>
              </p14:nvContentPartPr>
              <p14:xfrm flipH="1">
                <a:off x="2029027" y="4368081"/>
                <a:ext cx="1306800" cy="727200"/>
              </p14:xfrm>
            </p:contentPart>
          </mc:Choice>
          <mc:Fallback xmlns="">
            <p:pic>
              <p:nvPicPr>
                <p:cNvPr id="104" name="Ink 103">
                  <a:extLst>
                    <a:ext uri="{FF2B5EF4-FFF2-40B4-BE49-F238E27FC236}">
                      <a16:creationId xmlns:a16="http://schemas.microsoft.com/office/drawing/2014/main" id="{401C9581-1230-4F1F-B60C-E4E685D477FF}"/>
                    </a:ext>
                  </a:extLst>
                </p:cNvPr>
                <p:cNvPicPr/>
                <p:nvPr/>
              </p:nvPicPr>
              <p:blipFill>
                <a:blip r:embed="rId74"/>
                <a:stretch>
                  <a:fillRect/>
                </a:stretch>
              </p:blipFill>
              <p:spPr>
                <a:xfrm flipH="1">
                  <a:off x="2020387" y="4359441"/>
                  <a:ext cx="1324440" cy="744840"/>
                </a:xfrm>
                <a:prstGeom prst="rect">
                  <a:avLst/>
                </a:prstGeom>
              </p:spPr>
            </p:pic>
          </mc:Fallback>
        </mc:AlternateContent>
      </p:grpSp>
      <p:grpSp>
        <p:nvGrpSpPr>
          <p:cNvPr id="92" name="Group 91">
            <a:extLst>
              <a:ext uri="{FF2B5EF4-FFF2-40B4-BE49-F238E27FC236}">
                <a16:creationId xmlns:a16="http://schemas.microsoft.com/office/drawing/2014/main" id="{32499189-658B-41C8-9E3D-EFBA6C62612E}"/>
              </a:ext>
            </a:extLst>
          </p:cNvPr>
          <p:cNvGrpSpPr/>
          <p:nvPr/>
        </p:nvGrpSpPr>
        <p:grpSpPr>
          <a:xfrm>
            <a:off x="5093630" y="5083031"/>
            <a:ext cx="1543680" cy="142920"/>
            <a:chOff x="971097" y="4916895"/>
            <a:chExt cx="1543680" cy="142920"/>
          </a:xfrm>
        </p:grpSpPr>
        <mc:AlternateContent xmlns:mc="http://schemas.openxmlformats.org/markup-compatibility/2006" xmlns:p14="http://schemas.microsoft.com/office/powerpoint/2010/main">
          <mc:Choice Requires="p14">
            <p:contentPart p14:bwMode="auto" r:id="rId75">
              <p14:nvContentPartPr>
                <p14:cNvPr id="93" name="Ink 92">
                  <a:extLst>
                    <a:ext uri="{FF2B5EF4-FFF2-40B4-BE49-F238E27FC236}">
                      <a16:creationId xmlns:a16="http://schemas.microsoft.com/office/drawing/2014/main" id="{3E3709A4-C9E4-4384-AB08-D7FD816AE885}"/>
                    </a:ext>
                  </a:extLst>
                </p14:cNvPr>
                <p14:cNvContentPartPr/>
                <p14:nvPr/>
              </p14:nvContentPartPr>
              <p14:xfrm>
                <a:off x="971097" y="4966935"/>
                <a:ext cx="1543680" cy="23040"/>
              </p14:xfrm>
            </p:contentPart>
          </mc:Choice>
          <mc:Fallback xmlns="">
            <p:pic>
              <p:nvPicPr>
                <p:cNvPr id="93" name="Ink 92">
                  <a:extLst>
                    <a:ext uri="{FF2B5EF4-FFF2-40B4-BE49-F238E27FC236}">
                      <a16:creationId xmlns:a16="http://schemas.microsoft.com/office/drawing/2014/main" id="{3E3709A4-C9E4-4384-AB08-D7FD816AE885}"/>
                    </a:ext>
                  </a:extLst>
                </p:cNvPr>
                <p:cNvPicPr/>
                <p:nvPr/>
              </p:nvPicPr>
              <p:blipFill>
                <a:blip r:embed="rId17"/>
                <a:stretch>
                  <a:fillRect/>
                </a:stretch>
              </p:blipFill>
              <p:spPr>
                <a:xfrm>
                  <a:off x="962457" y="4957935"/>
                  <a:ext cx="1561320" cy="4068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94" name="Ink 93">
                  <a:extLst>
                    <a:ext uri="{FF2B5EF4-FFF2-40B4-BE49-F238E27FC236}">
                      <a16:creationId xmlns:a16="http://schemas.microsoft.com/office/drawing/2014/main" id="{7C71599E-C95D-4380-AB00-E16D24920D2E}"/>
                    </a:ext>
                  </a:extLst>
                </p14:cNvPr>
                <p14:cNvContentPartPr/>
                <p14:nvPr/>
              </p14:nvContentPartPr>
              <p14:xfrm>
                <a:off x="1273497" y="4916895"/>
                <a:ext cx="21600" cy="142920"/>
              </p14:xfrm>
            </p:contentPart>
          </mc:Choice>
          <mc:Fallback xmlns="">
            <p:pic>
              <p:nvPicPr>
                <p:cNvPr id="94" name="Ink 93">
                  <a:extLst>
                    <a:ext uri="{FF2B5EF4-FFF2-40B4-BE49-F238E27FC236}">
                      <a16:creationId xmlns:a16="http://schemas.microsoft.com/office/drawing/2014/main" id="{7C71599E-C95D-4380-AB00-E16D24920D2E}"/>
                    </a:ext>
                  </a:extLst>
                </p:cNvPr>
                <p:cNvPicPr/>
                <p:nvPr/>
              </p:nvPicPr>
              <p:blipFill>
                <a:blip r:embed="rId19"/>
                <a:stretch>
                  <a:fillRect/>
                </a:stretch>
              </p:blipFill>
              <p:spPr>
                <a:xfrm>
                  <a:off x="1264497" y="4907895"/>
                  <a:ext cx="39240" cy="160560"/>
                </a:xfrm>
                <a:prstGeom prst="rect">
                  <a:avLst/>
                </a:prstGeom>
              </p:spPr>
            </p:pic>
          </mc:Fallback>
        </mc:AlternateContent>
      </p:grpSp>
      <p:sp>
        <p:nvSpPr>
          <p:cNvPr id="11" name="Slide Number Placeholder 10">
            <a:extLst>
              <a:ext uri="{FF2B5EF4-FFF2-40B4-BE49-F238E27FC236}">
                <a16:creationId xmlns:a16="http://schemas.microsoft.com/office/drawing/2014/main" id="{E76A732A-D51B-492E-B019-F447F1C4E366}"/>
              </a:ext>
            </a:extLst>
          </p:cNvPr>
          <p:cNvSpPr>
            <a:spLocks noGrp="1"/>
          </p:cNvSpPr>
          <p:nvPr>
            <p:ph type="sldNum" sz="quarter" idx="12"/>
          </p:nvPr>
        </p:nvSpPr>
        <p:spPr/>
        <p:txBody>
          <a:bodyPr/>
          <a:lstStyle/>
          <a:p>
            <a:fld id="{A94D413C-092E-4227-93E5-A860BD51ED3D}" type="slidenum">
              <a:rPr lang="en-US" smtClean="0"/>
              <a:pPr/>
              <a:t>14</a:t>
            </a:fld>
            <a:r>
              <a:rPr lang="en-US"/>
              <a:t>/30</a:t>
            </a:r>
            <a:endParaRPr lang="en-US" dirty="0"/>
          </a:p>
        </p:txBody>
      </p:sp>
    </p:spTree>
    <p:extLst>
      <p:ext uri="{BB962C8B-B14F-4D97-AF65-F5344CB8AC3E}">
        <p14:creationId xmlns:p14="http://schemas.microsoft.com/office/powerpoint/2010/main" val="42014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7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3.33333E-6 -3.33333E-6 L 0.0375 -3.33333E-6 " pathEditMode="relative" rAng="0" ptsTypes="AA">
                                      <p:cBhvr>
                                        <p:cTn id="14" dur="2000" fill="hold"/>
                                        <p:tgtEl>
                                          <p:spTgt spid="72"/>
                                        </p:tgtEl>
                                        <p:attrNameLst>
                                          <p:attrName>ppt_x</p:attrName>
                                          <p:attrName>ppt_y</p:attrName>
                                        </p:attrNameLst>
                                      </p:cBhvr>
                                      <p:rCtr x="1875" y="0"/>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0375 -3.33333E-6 L 0.15417 -3.33333E-6 " pathEditMode="relative" rAng="0" ptsTypes="AA">
                                      <p:cBhvr>
                                        <p:cTn id="18" dur="2000" fill="hold"/>
                                        <p:tgtEl>
                                          <p:spTgt spid="72"/>
                                        </p:tgtEl>
                                        <p:attrNameLst>
                                          <p:attrName>ppt_x</p:attrName>
                                          <p:attrName>ppt_y</p:attrName>
                                        </p:attrNameLst>
                                      </p:cBhvr>
                                      <p:rCtr x="5833" y="0"/>
                                    </p:animMotion>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72"/>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6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5"/>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98"/>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10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nodeType="clickEffect">
                                  <p:stCondLst>
                                    <p:cond delay="0"/>
                                  </p:stCondLst>
                                  <p:childTnLst>
                                    <p:animMotion origin="layout" path="M 2.22222E-6 -2.22222E-6 L 0.03802 -2.22222E-6 " pathEditMode="relative" rAng="0" ptsTypes="AA">
                                      <p:cBhvr>
                                        <p:cTn id="38" dur="2000" fill="hold"/>
                                        <p:tgtEl>
                                          <p:spTgt spid="105"/>
                                        </p:tgtEl>
                                        <p:attrNameLst>
                                          <p:attrName>ppt_x</p:attrName>
                                          <p:attrName>ppt_y</p:attrName>
                                        </p:attrNameLst>
                                      </p:cBhvr>
                                      <p:rCtr x="1892" y="0"/>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0.03802 -2.22222E-6 L 0.15087 -2.22222E-6 " pathEditMode="relative" rAng="0" ptsTypes="AA">
                                      <p:cBhvr>
                                        <p:cTn id="42" dur="2000" fill="hold"/>
                                        <p:tgtEl>
                                          <p:spTgt spid="105"/>
                                        </p:tgtEl>
                                        <p:attrNameLst>
                                          <p:attrName>ppt_x</p:attrName>
                                          <p:attrName>ppt_y</p:attrName>
                                        </p:attrNameLst>
                                      </p:cBhvr>
                                      <p:rCtr x="5642" y="0"/>
                                    </p:animMotion>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8"/>
                                        </p:tgtEl>
                                        <p:attrNameLst>
                                          <p:attrName>style.visibility</p:attrName>
                                        </p:attrNameLst>
                                      </p:cBhvr>
                                      <p:to>
                                        <p:strVal val="visible"/>
                                      </p:to>
                                    </p:set>
                                  </p:childTnLst>
                                </p:cTn>
                              </p:par>
                              <p:par>
                                <p:cTn id="47" presetID="1" presetClass="exit" presetSubtype="0" fill="hold" nodeType="withEffect">
                                  <p:stCondLst>
                                    <p:cond delay="0"/>
                                  </p:stCondLst>
                                  <p:childTnLst>
                                    <p:set>
                                      <p:cBhvr>
                                        <p:cTn id="48" dur="1" fill="hold">
                                          <p:stCondLst>
                                            <p:cond delay="0"/>
                                          </p:stCondLst>
                                        </p:cTn>
                                        <p:tgtEl>
                                          <p:spTgt spid="105"/>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clrChange>
              <a:clrFrom>
                <a:srgbClr val="FFFFFF"/>
              </a:clrFrom>
              <a:clrTo>
                <a:srgbClr val="FFFFFF">
                  <a:alpha val="0"/>
                </a:srgbClr>
              </a:clrTo>
            </a:clrChange>
          </a:blip>
          <a:stretch>
            <a:fillRect/>
          </a:stretch>
        </p:blipFill>
        <p:spPr>
          <a:xfrm>
            <a:off x="556875" y="1926975"/>
            <a:ext cx="3705225" cy="12573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875" y="1592263"/>
            <a:ext cx="3619500" cy="43815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3250" y="1592263"/>
            <a:ext cx="3619500" cy="4381500"/>
          </a:xfrm>
          <a:prstGeom prst="rect">
            <a:avLst/>
          </a:prstGeom>
        </p:spPr>
      </p:pic>
      <p:sp>
        <p:nvSpPr>
          <p:cNvPr id="2" name="Title 1"/>
          <p:cNvSpPr>
            <a:spLocks noGrp="1"/>
          </p:cNvSpPr>
          <p:nvPr>
            <p:ph type="title"/>
          </p:nvPr>
        </p:nvSpPr>
        <p:spPr/>
        <p:txBody>
          <a:bodyPr/>
          <a:lstStyle/>
          <a:p>
            <a:r>
              <a:rPr lang="en-US" dirty="0"/>
              <a:t>            Boxcar filter</a:t>
            </a:r>
          </a:p>
        </p:txBody>
      </p:sp>
      <mc:AlternateContent xmlns:mc="http://schemas.openxmlformats.org/markup-compatibility/2006" xmlns:p14="http://schemas.microsoft.com/office/powerpoint/2010/main">
        <mc:Choice Requires="p14">
          <p:contentPart p14:bwMode="auto" r:id="rId6">
            <p14:nvContentPartPr>
              <p14:cNvPr id="3" name="Ink 2"/>
              <p14:cNvContentPartPr/>
              <p14:nvPr/>
            </p14:nvContentPartPr>
            <p14:xfrm>
              <a:off x="556875" y="406492"/>
              <a:ext cx="2662575" cy="1434010"/>
            </p14:xfrm>
          </p:contentPart>
        </mc:Choice>
        <mc:Fallback xmlns="">
          <p:pic>
            <p:nvPicPr>
              <p:cNvPr id="3" name="Ink 2"/>
              <p:cNvPicPr/>
              <p:nvPr/>
            </p:nvPicPr>
            <p:blipFill>
              <a:blip r:embed="rId7"/>
              <a:stretch>
                <a:fillRect/>
              </a:stretch>
            </p:blipFill>
            <p:spPr>
              <a:xfrm>
                <a:off x="547515" y="397134"/>
                <a:ext cx="2681295" cy="1452727"/>
              </a:xfrm>
              <a:prstGeom prst="rect">
                <a:avLst/>
              </a:prstGeom>
            </p:spPr>
          </p:pic>
        </mc:Fallback>
      </mc:AlternateContent>
      <p:sp>
        <p:nvSpPr>
          <p:cNvPr id="4" name="Title 1"/>
          <p:cNvSpPr txBox="1">
            <a:spLocks/>
          </p:cNvSpPr>
          <p:nvPr/>
        </p:nvSpPr>
        <p:spPr>
          <a:xfrm>
            <a:off x="0" y="752475"/>
            <a:ext cx="91440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Segoe Print" panose="02000600000000000000" pitchFamily="2" charset="0"/>
                <a:ea typeface="+mj-ea"/>
                <a:cs typeface="+mj-cs"/>
              </a:defRPr>
            </a:lvl1pPr>
          </a:lstStyle>
          <a:p>
            <a:r>
              <a:rPr lang="en-US" dirty="0"/>
              <a:t>               Baseline subtract</a:t>
            </a:r>
          </a:p>
        </p:txBody>
      </p:sp>
      <p:sp>
        <p:nvSpPr>
          <p:cNvPr id="5" name="&quot;No&quot; Symbol 4"/>
          <p:cNvSpPr/>
          <p:nvPr/>
        </p:nvSpPr>
        <p:spPr>
          <a:xfrm flipH="1">
            <a:off x="1714500" y="266700"/>
            <a:ext cx="1257300" cy="485775"/>
          </a:xfrm>
          <a:prstGeom prst="noSmoking">
            <a:avLst>
              <a:gd name="adj" fmla="val 5025"/>
            </a:avLst>
          </a:prstGeom>
          <a:solidFill>
            <a:schemeClr val="accent4">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p14="http://schemas.microsoft.com/office/powerpoint/2010/main">
        <mc:Choice Requires="p14">
          <p:contentPart p14:bwMode="auto" r:id="rId8">
            <p14:nvContentPartPr>
              <p14:cNvPr id="10" name="Ink 9"/>
              <p14:cNvContentPartPr/>
              <p14:nvPr/>
            </p14:nvContentPartPr>
            <p14:xfrm>
              <a:off x="2845609" y="5254671"/>
              <a:ext cx="1330766" cy="1354569"/>
            </p14:xfrm>
          </p:contentPart>
        </mc:Choice>
        <mc:Fallback xmlns="">
          <p:pic>
            <p:nvPicPr>
              <p:cNvPr id="10" name="Ink 9"/>
              <p:cNvPicPr/>
              <p:nvPr/>
            </p:nvPicPr>
            <p:blipFill>
              <a:blip r:embed="rId9"/>
              <a:stretch>
                <a:fillRect/>
              </a:stretch>
            </p:blipFill>
            <p:spPr>
              <a:xfrm>
                <a:off x="2836250" y="5245312"/>
                <a:ext cx="1349484" cy="1373287"/>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p14:cNvContentPartPr/>
              <p14:nvPr/>
            </p14:nvContentPartPr>
            <p14:xfrm>
              <a:off x="4138732" y="5684338"/>
              <a:ext cx="922337" cy="363537"/>
            </p14:xfrm>
          </p:contentPart>
        </mc:Choice>
        <mc:Fallback xmlns="">
          <p:pic>
            <p:nvPicPr>
              <p:cNvPr id="11" name="Ink 10"/>
              <p:cNvPicPr/>
              <p:nvPr/>
            </p:nvPicPr>
            <p:blipFill>
              <a:blip r:embed="rId11"/>
              <a:stretch>
                <a:fillRect/>
              </a:stretch>
            </p:blipFill>
            <p:spPr>
              <a:xfrm>
                <a:off x="4129375" y="5674980"/>
                <a:ext cx="941050" cy="382254"/>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Ink 11"/>
              <p14:cNvContentPartPr/>
              <p14:nvPr/>
            </p14:nvContentPartPr>
            <p14:xfrm>
              <a:off x="4138732" y="5684338"/>
              <a:ext cx="1758834" cy="1039160"/>
            </p14:xfrm>
          </p:contentPart>
        </mc:Choice>
        <mc:Fallback xmlns="">
          <p:pic>
            <p:nvPicPr>
              <p:cNvPr id="12" name="Ink 11"/>
              <p:cNvPicPr/>
              <p:nvPr/>
            </p:nvPicPr>
            <p:blipFill>
              <a:blip r:embed="rId13"/>
              <a:stretch>
                <a:fillRect/>
              </a:stretch>
            </p:blipFill>
            <p:spPr>
              <a:xfrm>
                <a:off x="4129373" y="5674976"/>
                <a:ext cx="1777553" cy="1057884"/>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3" name="Ink 12"/>
              <p14:cNvContentPartPr/>
              <p14:nvPr/>
            </p14:nvContentPartPr>
            <p14:xfrm>
              <a:off x="2838688" y="5540669"/>
              <a:ext cx="922337" cy="363537"/>
            </p14:xfrm>
          </p:contentPart>
        </mc:Choice>
        <mc:Fallback xmlns="">
          <p:pic>
            <p:nvPicPr>
              <p:cNvPr id="13" name="Ink 12"/>
              <p:cNvPicPr/>
              <p:nvPr/>
            </p:nvPicPr>
            <p:blipFill>
              <a:blip r:embed="rId15"/>
              <a:stretch>
                <a:fillRect/>
              </a:stretch>
            </p:blipFill>
            <p:spPr>
              <a:xfrm>
                <a:off x="2829328" y="5531311"/>
                <a:ext cx="941057" cy="382254"/>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4" name="Ink 13"/>
              <p14:cNvContentPartPr/>
              <p14:nvPr/>
            </p14:nvContentPartPr>
            <p14:xfrm>
              <a:off x="2084209" y="5237751"/>
              <a:ext cx="1174886" cy="1620249"/>
            </p14:xfrm>
          </p:contentPart>
        </mc:Choice>
        <mc:Fallback xmlns="">
          <p:pic>
            <p:nvPicPr>
              <p:cNvPr id="14" name="Ink 13"/>
              <p:cNvPicPr/>
              <p:nvPr/>
            </p:nvPicPr>
            <p:blipFill>
              <a:blip r:embed="rId17"/>
              <a:stretch>
                <a:fillRect/>
              </a:stretch>
            </p:blipFill>
            <p:spPr>
              <a:xfrm>
                <a:off x="2074850" y="5228392"/>
                <a:ext cx="1193604" cy="1638968"/>
              </a:xfrm>
              <a:prstGeom prst="rect">
                <a:avLst/>
              </a:prstGeom>
            </p:spPr>
          </p:pic>
        </mc:Fallback>
      </mc:AlternateContent>
      <p:sp>
        <p:nvSpPr>
          <p:cNvPr id="7" name="Date Placeholder 6">
            <a:extLst>
              <a:ext uri="{FF2B5EF4-FFF2-40B4-BE49-F238E27FC236}">
                <a16:creationId xmlns:a16="http://schemas.microsoft.com/office/drawing/2014/main" id="{15A8E10D-FDF6-4F32-96B2-423CA74A5740}"/>
              </a:ext>
            </a:extLst>
          </p:cNvPr>
          <p:cNvSpPr>
            <a:spLocks noGrp="1"/>
          </p:cNvSpPr>
          <p:nvPr>
            <p:ph type="dt" sz="half" idx="10"/>
          </p:nvPr>
        </p:nvSpPr>
        <p:spPr/>
        <p:txBody>
          <a:bodyPr/>
          <a:lstStyle/>
          <a:p>
            <a:r>
              <a:rPr lang="en-US"/>
              <a:t>2021-02-18</a:t>
            </a:r>
          </a:p>
        </p:txBody>
      </p:sp>
      <p:sp>
        <p:nvSpPr>
          <p:cNvPr id="16" name="Footer Placeholder 15">
            <a:extLst>
              <a:ext uri="{FF2B5EF4-FFF2-40B4-BE49-F238E27FC236}">
                <a16:creationId xmlns:a16="http://schemas.microsoft.com/office/drawing/2014/main" id="{2576EB39-888B-44F1-A76B-4D9B35458EFD}"/>
              </a:ext>
            </a:extLst>
          </p:cNvPr>
          <p:cNvSpPr>
            <a:spLocks noGrp="1"/>
          </p:cNvSpPr>
          <p:nvPr>
            <p:ph type="ftr" sz="quarter" idx="11"/>
          </p:nvPr>
        </p:nvSpPr>
        <p:spPr/>
        <p:txBody>
          <a:bodyPr/>
          <a:lstStyle/>
          <a:p>
            <a:r>
              <a:rPr lang="en-US"/>
              <a:t>International Workshop on Searches for a Neutron Electric Dipole Moment</a:t>
            </a:r>
          </a:p>
        </p:txBody>
      </p:sp>
      <p:sp>
        <p:nvSpPr>
          <p:cNvPr id="19" name="Slide Number Placeholder 18">
            <a:extLst>
              <a:ext uri="{FF2B5EF4-FFF2-40B4-BE49-F238E27FC236}">
                <a16:creationId xmlns:a16="http://schemas.microsoft.com/office/drawing/2014/main" id="{96DC19FB-20F2-4BBA-B819-0E46124C26D6}"/>
              </a:ext>
            </a:extLst>
          </p:cNvPr>
          <p:cNvSpPr>
            <a:spLocks noGrp="1"/>
          </p:cNvSpPr>
          <p:nvPr>
            <p:ph type="sldNum" sz="quarter" idx="12"/>
          </p:nvPr>
        </p:nvSpPr>
        <p:spPr/>
        <p:txBody>
          <a:bodyPr/>
          <a:lstStyle/>
          <a:p>
            <a:fld id="{A94D413C-092E-4227-93E5-A860BD51ED3D}" type="slidenum">
              <a:rPr lang="en-US" smtClean="0"/>
              <a:pPr/>
              <a:t>15</a:t>
            </a:fld>
            <a:r>
              <a:rPr lang="en-US"/>
              <a:t>/30</a:t>
            </a:r>
            <a:endParaRPr lang="en-US" dirty="0"/>
          </a:p>
        </p:txBody>
      </p:sp>
    </p:spTree>
    <p:extLst>
      <p:ext uri="{BB962C8B-B14F-4D97-AF65-F5344CB8AC3E}">
        <p14:creationId xmlns:p14="http://schemas.microsoft.com/office/powerpoint/2010/main" val="380317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3"/>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11"/>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25563"/>
          </a:xfrm>
        </p:spPr>
        <p:txBody>
          <a:bodyPr/>
          <a:lstStyle/>
          <a:p>
            <a:r>
              <a:rPr lang="en-US" dirty="0"/>
              <a:t>            Tail pulse</a:t>
            </a:r>
          </a:p>
        </p:txBody>
      </p:sp>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556875" y="406492"/>
              <a:ext cx="2662575" cy="1434010"/>
            </p14:xfrm>
          </p:contentPart>
        </mc:Choice>
        <mc:Fallback xmlns="">
          <p:pic>
            <p:nvPicPr>
              <p:cNvPr id="3" name="Ink 2"/>
              <p:cNvPicPr/>
              <p:nvPr/>
            </p:nvPicPr>
            <p:blipFill>
              <a:blip r:embed="rId4"/>
              <a:stretch>
                <a:fillRect/>
              </a:stretch>
            </p:blipFill>
            <p:spPr>
              <a:xfrm>
                <a:off x="547515" y="397134"/>
                <a:ext cx="2681295" cy="1452727"/>
              </a:xfrm>
              <a:prstGeom prst="rect">
                <a:avLst/>
              </a:prstGeom>
            </p:spPr>
          </p:pic>
        </mc:Fallback>
      </mc:AlternateContent>
      <p:sp>
        <p:nvSpPr>
          <p:cNvPr id="4" name="Title 1"/>
          <p:cNvSpPr txBox="1">
            <a:spLocks/>
          </p:cNvSpPr>
          <p:nvPr/>
        </p:nvSpPr>
        <p:spPr>
          <a:xfrm>
            <a:off x="0" y="752475"/>
            <a:ext cx="91440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Segoe Print" panose="02000600000000000000" pitchFamily="2" charset="0"/>
                <a:ea typeface="+mj-ea"/>
                <a:cs typeface="+mj-cs"/>
              </a:defRPr>
            </a:lvl1pPr>
          </a:lstStyle>
          <a:p>
            <a:r>
              <a:rPr lang="en-US" dirty="0"/>
              <a:t>             pole-zero</a:t>
            </a:r>
          </a:p>
        </p:txBody>
      </p:sp>
      <p:sp>
        <p:nvSpPr>
          <p:cNvPr id="6" name="Oval 5"/>
          <p:cNvSpPr/>
          <p:nvPr/>
        </p:nvSpPr>
        <p:spPr>
          <a:xfrm>
            <a:off x="1695450" y="257175"/>
            <a:ext cx="1285875" cy="495300"/>
          </a:xfrm>
          <a:prstGeom prst="ellipse">
            <a:avLst/>
          </a:prstGeom>
          <a:no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5">
            <p14:nvContentPartPr>
              <p14:cNvPr id="8" name="Ink 7"/>
              <p14:cNvContentPartPr/>
              <p14:nvPr/>
            </p14:nvContentPartPr>
            <p14:xfrm>
              <a:off x="618129" y="4955172"/>
              <a:ext cx="2671342" cy="1762489"/>
            </p14:xfrm>
          </p:contentPart>
        </mc:Choice>
        <mc:Fallback xmlns="">
          <p:pic>
            <p:nvPicPr>
              <p:cNvPr id="8" name="Ink 7"/>
              <p:cNvPicPr/>
              <p:nvPr/>
            </p:nvPicPr>
            <p:blipFill>
              <a:blip r:embed="rId6"/>
              <a:stretch>
                <a:fillRect/>
              </a:stretch>
            </p:blipFill>
            <p:spPr>
              <a:xfrm>
                <a:off x="608769" y="4945812"/>
                <a:ext cx="2690063" cy="1781208"/>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p14:cNvContentPartPr/>
              <p14:nvPr/>
            </p14:nvContentPartPr>
            <p14:xfrm>
              <a:off x="743412" y="2543881"/>
              <a:ext cx="2763592" cy="1648407"/>
            </p14:xfrm>
          </p:contentPart>
        </mc:Choice>
        <mc:Fallback xmlns="">
          <p:pic>
            <p:nvPicPr>
              <p:cNvPr id="9" name="Ink 8"/>
              <p:cNvPicPr/>
              <p:nvPr/>
            </p:nvPicPr>
            <p:blipFill>
              <a:blip r:embed="rId8"/>
              <a:stretch>
                <a:fillRect/>
              </a:stretch>
            </p:blipFill>
            <p:spPr>
              <a:xfrm>
                <a:off x="734052" y="2534521"/>
                <a:ext cx="2782311" cy="1667127"/>
              </a:xfrm>
              <a:prstGeom prst="rect">
                <a:avLst/>
              </a:prstGeom>
            </p:spPr>
          </p:pic>
        </mc:Fallback>
      </mc:AlternateContent>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07288" y="1840502"/>
            <a:ext cx="3619500" cy="4381500"/>
          </a:xfrm>
          <a:prstGeom prst="rect">
            <a:avLst/>
          </a:prstGeom>
        </p:spPr>
      </p:pic>
      <p:sp>
        <p:nvSpPr>
          <p:cNvPr id="7" name="Date Placeholder 6">
            <a:extLst>
              <a:ext uri="{FF2B5EF4-FFF2-40B4-BE49-F238E27FC236}">
                <a16:creationId xmlns:a16="http://schemas.microsoft.com/office/drawing/2014/main" id="{6C692CE1-0999-4AA7-9E3F-403A497C4C74}"/>
              </a:ext>
            </a:extLst>
          </p:cNvPr>
          <p:cNvSpPr>
            <a:spLocks noGrp="1"/>
          </p:cNvSpPr>
          <p:nvPr>
            <p:ph type="dt" sz="half" idx="10"/>
          </p:nvPr>
        </p:nvSpPr>
        <p:spPr/>
        <p:txBody>
          <a:bodyPr/>
          <a:lstStyle/>
          <a:p>
            <a:r>
              <a:rPr lang="en-US"/>
              <a:t>2021-02-18</a:t>
            </a:r>
          </a:p>
        </p:txBody>
      </p:sp>
      <p:sp>
        <p:nvSpPr>
          <p:cNvPr id="10" name="Footer Placeholder 9">
            <a:extLst>
              <a:ext uri="{FF2B5EF4-FFF2-40B4-BE49-F238E27FC236}">
                <a16:creationId xmlns:a16="http://schemas.microsoft.com/office/drawing/2014/main" id="{38224883-36D0-448A-9F48-52E617BAFAF0}"/>
              </a:ext>
            </a:extLst>
          </p:cNvPr>
          <p:cNvSpPr>
            <a:spLocks noGrp="1"/>
          </p:cNvSpPr>
          <p:nvPr>
            <p:ph type="ftr" sz="quarter" idx="11"/>
          </p:nvPr>
        </p:nvSpPr>
        <p:spPr/>
        <p:txBody>
          <a:bodyPr/>
          <a:lstStyle/>
          <a:p>
            <a:r>
              <a:rPr lang="en-US"/>
              <a:t>International Workshop on Searches for a Neutron Electric Dipole Moment</a:t>
            </a:r>
          </a:p>
        </p:txBody>
      </p:sp>
      <p:sp>
        <p:nvSpPr>
          <p:cNvPr id="14" name="Slide Number Placeholder 13">
            <a:extLst>
              <a:ext uri="{FF2B5EF4-FFF2-40B4-BE49-F238E27FC236}">
                <a16:creationId xmlns:a16="http://schemas.microsoft.com/office/drawing/2014/main" id="{81DB5987-22A2-4740-A7D4-634109452857}"/>
              </a:ext>
            </a:extLst>
          </p:cNvPr>
          <p:cNvSpPr>
            <a:spLocks noGrp="1"/>
          </p:cNvSpPr>
          <p:nvPr>
            <p:ph type="sldNum" sz="quarter" idx="12"/>
          </p:nvPr>
        </p:nvSpPr>
        <p:spPr/>
        <p:txBody>
          <a:bodyPr/>
          <a:lstStyle/>
          <a:p>
            <a:fld id="{A94D413C-092E-4227-93E5-A860BD51ED3D}" type="slidenum">
              <a:rPr lang="en-US" smtClean="0"/>
              <a:pPr/>
              <a:t>16</a:t>
            </a:fld>
            <a:r>
              <a:rPr lang="en-US"/>
              <a:t>/30</a:t>
            </a:r>
            <a:endParaRPr lang="en-US" dirty="0"/>
          </a:p>
        </p:txBody>
      </p:sp>
    </p:spTree>
    <p:extLst>
      <p:ext uri="{BB962C8B-B14F-4D97-AF65-F5344CB8AC3E}">
        <p14:creationId xmlns:p14="http://schemas.microsoft.com/office/powerpoint/2010/main" val="99491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Trapezoid filter</a:t>
            </a:r>
          </a:p>
        </p:txBody>
      </p:sp>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556875" y="406492"/>
              <a:ext cx="2662575" cy="1434010"/>
            </p14:xfrm>
          </p:contentPart>
        </mc:Choice>
        <mc:Fallback xmlns="">
          <p:pic>
            <p:nvPicPr>
              <p:cNvPr id="3" name="Ink 2"/>
              <p:cNvPicPr/>
              <p:nvPr/>
            </p:nvPicPr>
            <p:blipFill>
              <a:blip r:embed="rId4"/>
              <a:stretch>
                <a:fillRect/>
              </a:stretch>
            </p:blipFill>
            <p:spPr>
              <a:xfrm>
                <a:off x="547515" y="397134"/>
                <a:ext cx="2681295" cy="1452727"/>
              </a:xfrm>
              <a:prstGeom prst="rect">
                <a:avLst/>
              </a:prstGeom>
            </p:spPr>
          </p:pic>
        </mc:Fallback>
      </mc:AlternateContent>
      <p:grpSp>
        <p:nvGrpSpPr>
          <p:cNvPr id="13" name="Group 12"/>
          <p:cNvGrpSpPr/>
          <p:nvPr/>
        </p:nvGrpSpPr>
        <p:grpSpPr>
          <a:xfrm>
            <a:off x="633657" y="1994652"/>
            <a:ext cx="8042673" cy="2254092"/>
            <a:chOff x="186927" y="1993356"/>
            <a:chExt cx="8866755" cy="2485055"/>
          </a:xfrm>
        </p:grpSpPr>
        <mc:AlternateContent xmlns:mc="http://schemas.openxmlformats.org/markup-compatibility/2006" xmlns:p14="http://schemas.microsoft.com/office/powerpoint/2010/main">
          <mc:Choice Requires="p14">
            <p:contentPart p14:bwMode="auto" r:id="rId5">
              <p14:nvContentPartPr>
                <p14:cNvPr id="7" name="Ink 6"/>
                <p14:cNvContentPartPr/>
                <p14:nvPr/>
              </p14:nvContentPartPr>
              <p14:xfrm>
                <a:off x="1816270" y="2168598"/>
                <a:ext cx="5022850" cy="2309813"/>
              </p14:xfrm>
            </p:contentPart>
          </mc:Choice>
          <mc:Fallback xmlns="">
            <p:pic>
              <p:nvPicPr>
                <p:cNvPr id="7" name="Ink 6"/>
                <p:cNvPicPr/>
                <p:nvPr/>
              </p:nvPicPr>
              <p:blipFill>
                <a:blip r:embed="rId6"/>
                <a:stretch>
                  <a:fillRect/>
                </a:stretch>
              </p:blipFill>
              <p:spPr>
                <a:xfrm>
                  <a:off x="1805951" y="2158279"/>
                  <a:ext cx="5043488" cy="2330451"/>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Ink 9"/>
                <p14:cNvContentPartPr/>
                <p14:nvPr/>
              </p14:nvContentPartPr>
              <p14:xfrm>
                <a:off x="4624557" y="1993356"/>
                <a:ext cx="4429125" cy="1697037"/>
              </p14:xfrm>
            </p:contentPart>
          </mc:Choice>
          <mc:Fallback xmlns="">
            <p:pic>
              <p:nvPicPr>
                <p:cNvPr id="10" name="Ink 9"/>
                <p:cNvPicPr/>
                <p:nvPr/>
              </p:nvPicPr>
              <p:blipFill>
                <a:blip r:embed="rId8"/>
                <a:stretch>
                  <a:fillRect/>
                </a:stretch>
              </p:blipFill>
              <p:spPr>
                <a:xfrm>
                  <a:off x="4614238" y="1983037"/>
                  <a:ext cx="4449763" cy="1717674"/>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p14:cNvContentPartPr/>
                <p14:nvPr/>
              </p14:nvContentPartPr>
              <p14:xfrm>
                <a:off x="186927" y="3263974"/>
                <a:ext cx="2459037" cy="1214437"/>
              </p14:xfrm>
            </p:contentPart>
          </mc:Choice>
          <mc:Fallback xmlns="">
            <p:pic>
              <p:nvPicPr>
                <p:cNvPr id="11" name="Ink 10"/>
                <p:cNvPicPr/>
                <p:nvPr/>
              </p:nvPicPr>
              <p:blipFill>
                <a:blip r:embed="rId10"/>
                <a:stretch>
                  <a:fillRect/>
                </a:stretch>
              </p:blipFill>
              <p:spPr>
                <a:xfrm>
                  <a:off x="176608" y="3253655"/>
                  <a:ext cx="2479674" cy="1235074"/>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
            <p14:nvContentPartPr>
              <p14:cNvPr id="14" name="Ink 13"/>
              <p14:cNvContentPartPr/>
              <p14:nvPr/>
            </p14:nvContentPartPr>
            <p14:xfrm>
              <a:off x="1442198" y="4917833"/>
              <a:ext cx="6259604" cy="1940167"/>
            </p14:xfrm>
          </p:contentPart>
        </mc:Choice>
        <mc:Fallback xmlns="">
          <p:pic>
            <p:nvPicPr>
              <p:cNvPr id="14" name="Ink 13"/>
              <p:cNvPicPr/>
              <p:nvPr/>
            </p:nvPicPr>
            <p:blipFill>
              <a:blip r:embed="rId12"/>
              <a:stretch>
                <a:fillRect/>
              </a:stretch>
            </p:blipFill>
            <p:spPr>
              <a:xfrm>
                <a:off x="1432838" y="4908474"/>
                <a:ext cx="6278325" cy="1958885"/>
              </a:xfrm>
              <a:prstGeom prst="rect">
                <a:avLst/>
              </a:prstGeom>
            </p:spPr>
          </p:pic>
        </mc:Fallback>
      </mc:AlternateContent>
      <p:pic>
        <p:nvPicPr>
          <p:cNvPr id="5" name="Picture 4">
            <a:extLst>
              <a:ext uri="{FF2B5EF4-FFF2-40B4-BE49-F238E27FC236}">
                <a16:creationId xmlns:a16="http://schemas.microsoft.com/office/drawing/2014/main" id="{B29272ED-B29D-4C32-8FE3-737FF46C974D}"/>
              </a:ext>
            </a:extLst>
          </p:cNvPr>
          <p:cNvPicPr>
            <a:picLocks noChangeAspect="1"/>
          </p:cNvPicPr>
          <p:nvPr/>
        </p:nvPicPr>
        <p:blipFill>
          <a:blip r:embed="rId13"/>
          <a:stretch>
            <a:fillRect/>
          </a:stretch>
        </p:blipFill>
        <p:spPr>
          <a:xfrm flipV="1">
            <a:off x="394571" y="2944269"/>
            <a:ext cx="2498941" cy="1463429"/>
          </a:xfrm>
          <a:prstGeom prst="rect">
            <a:avLst/>
          </a:prstGeom>
        </p:spPr>
      </p:pic>
      <p:pic>
        <p:nvPicPr>
          <p:cNvPr id="6" name="Picture 5">
            <a:extLst>
              <a:ext uri="{FF2B5EF4-FFF2-40B4-BE49-F238E27FC236}">
                <a16:creationId xmlns:a16="http://schemas.microsoft.com/office/drawing/2014/main" id="{3300F65B-C70D-41D3-B43E-088D13EF3492}"/>
              </a:ext>
            </a:extLst>
          </p:cNvPr>
          <p:cNvPicPr>
            <a:picLocks noChangeAspect="1"/>
          </p:cNvPicPr>
          <p:nvPr/>
        </p:nvPicPr>
        <p:blipFill>
          <a:blip r:embed="rId13"/>
          <a:stretch>
            <a:fillRect/>
          </a:stretch>
        </p:blipFill>
        <p:spPr>
          <a:xfrm>
            <a:off x="4177474" y="3463098"/>
            <a:ext cx="2498941" cy="898911"/>
          </a:xfrm>
          <a:prstGeom prst="rect">
            <a:avLst/>
          </a:prstGeom>
        </p:spPr>
      </p:pic>
      <p:pic>
        <p:nvPicPr>
          <p:cNvPr id="8" name="Picture 7">
            <a:extLst>
              <a:ext uri="{FF2B5EF4-FFF2-40B4-BE49-F238E27FC236}">
                <a16:creationId xmlns:a16="http://schemas.microsoft.com/office/drawing/2014/main" id="{CCD03A9B-C852-48D4-82D9-31E96826F2D7}"/>
              </a:ext>
            </a:extLst>
          </p:cNvPr>
          <p:cNvPicPr>
            <a:picLocks noChangeAspect="1"/>
          </p:cNvPicPr>
          <p:nvPr/>
        </p:nvPicPr>
        <p:blipFill>
          <a:blip r:embed="rId13"/>
          <a:stretch>
            <a:fillRect/>
          </a:stretch>
        </p:blipFill>
        <p:spPr>
          <a:xfrm>
            <a:off x="6479789" y="2743577"/>
            <a:ext cx="2269640" cy="1103493"/>
          </a:xfrm>
          <a:prstGeom prst="rect">
            <a:avLst/>
          </a:prstGeom>
        </p:spPr>
      </p:pic>
      <p:pic>
        <p:nvPicPr>
          <p:cNvPr id="12" name="Picture 11">
            <a:extLst>
              <a:ext uri="{FF2B5EF4-FFF2-40B4-BE49-F238E27FC236}">
                <a16:creationId xmlns:a16="http://schemas.microsoft.com/office/drawing/2014/main" id="{DD46569F-AC50-4812-85DF-0B4BD68AC502}"/>
              </a:ext>
            </a:extLst>
          </p:cNvPr>
          <p:cNvPicPr>
            <a:picLocks noChangeAspect="1"/>
          </p:cNvPicPr>
          <p:nvPr/>
        </p:nvPicPr>
        <p:blipFill>
          <a:blip r:embed="rId13"/>
          <a:stretch>
            <a:fillRect/>
          </a:stretch>
        </p:blipFill>
        <p:spPr>
          <a:xfrm>
            <a:off x="4622104" y="1941534"/>
            <a:ext cx="1960324" cy="1534439"/>
          </a:xfrm>
          <a:prstGeom prst="rect">
            <a:avLst/>
          </a:prstGeom>
        </p:spPr>
      </p:pic>
      <p:pic>
        <p:nvPicPr>
          <p:cNvPr id="15" name="Picture 14">
            <a:extLst>
              <a:ext uri="{FF2B5EF4-FFF2-40B4-BE49-F238E27FC236}">
                <a16:creationId xmlns:a16="http://schemas.microsoft.com/office/drawing/2014/main" id="{6B4A54FA-8E4E-4397-966A-74D968AB0F67}"/>
              </a:ext>
            </a:extLst>
          </p:cNvPr>
          <p:cNvPicPr>
            <a:picLocks noChangeAspect="1"/>
          </p:cNvPicPr>
          <p:nvPr/>
        </p:nvPicPr>
        <p:blipFill>
          <a:blip r:embed="rId13"/>
          <a:stretch>
            <a:fillRect/>
          </a:stretch>
        </p:blipFill>
        <p:spPr>
          <a:xfrm>
            <a:off x="2099042" y="2086129"/>
            <a:ext cx="1834131" cy="902096"/>
          </a:xfrm>
          <a:prstGeom prst="rect">
            <a:avLst/>
          </a:prstGeom>
        </p:spPr>
      </p:pic>
      <p:pic>
        <p:nvPicPr>
          <p:cNvPr id="16" name="Picture 15">
            <a:extLst>
              <a:ext uri="{FF2B5EF4-FFF2-40B4-BE49-F238E27FC236}">
                <a16:creationId xmlns:a16="http://schemas.microsoft.com/office/drawing/2014/main" id="{44857C4A-281C-439A-8498-A192F4DCE939}"/>
              </a:ext>
            </a:extLst>
          </p:cNvPr>
          <p:cNvPicPr>
            <a:picLocks noChangeAspect="1"/>
          </p:cNvPicPr>
          <p:nvPr/>
        </p:nvPicPr>
        <p:blipFill>
          <a:blip r:embed="rId13"/>
          <a:stretch>
            <a:fillRect/>
          </a:stretch>
        </p:blipFill>
        <p:spPr>
          <a:xfrm>
            <a:off x="1262717" y="4872625"/>
            <a:ext cx="2495091" cy="1987467"/>
          </a:xfrm>
          <a:prstGeom prst="rect">
            <a:avLst/>
          </a:prstGeom>
        </p:spPr>
      </p:pic>
      <p:pic>
        <p:nvPicPr>
          <p:cNvPr id="17" name="Picture 16">
            <a:extLst>
              <a:ext uri="{FF2B5EF4-FFF2-40B4-BE49-F238E27FC236}">
                <a16:creationId xmlns:a16="http://schemas.microsoft.com/office/drawing/2014/main" id="{5AF0EAC3-E31D-4209-9F17-061407486AE3}"/>
              </a:ext>
            </a:extLst>
          </p:cNvPr>
          <p:cNvPicPr>
            <a:picLocks noChangeAspect="1"/>
          </p:cNvPicPr>
          <p:nvPr/>
        </p:nvPicPr>
        <p:blipFill>
          <a:blip r:embed="rId13"/>
          <a:stretch>
            <a:fillRect/>
          </a:stretch>
        </p:blipFill>
        <p:spPr>
          <a:xfrm>
            <a:off x="3757808" y="4872625"/>
            <a:ext cx="3943994" cy="1987467"/>
          </a:xfrm>
          <a:prstGeom prst="rect">
            <a:avLst/>
          </a:prstGeom>
        </p:spPr>
      </p:pic>
      <p:pic>
        <p:nvPicPr>
          <p:cNvPr id="21" name="Picture 20">
            <a:extLst>
              <a:ext uri="{FF2B5EF4-FFF2-40B4-BE49-F238E27FC236}">
                <a16:creationId xmlns:a16="http://schemas.microsoft.com/office/drawing/2014/main" id="{7DF7176C-B4D5-4A48-8F83-EEA011607848}"/>
              </a:ext>
            </a:extLst>
          </p:cNvPr>
          <p:cNvPicPr>
            <a:picLocks noChangeAspect="1"/>
          </p:cNvPicPr>
          <p:nvPr/>
        </p:nvPicPr>
        <p:blipFill>
          <a:blip r:embed="rId13"/>
          <a:stretch>
            <a:fillRect/>
          </a:stretch>
        </p:blipFill>
        <p:spPr>
          <a:xfrm>
            <a:off x="4658851" y="1944579"/>
            <a:ext cx="315821" cy="1671076"/>
          </a:xfrm>
          <a:prstGeom prst="rect">
            <a:avLst/>
          </a:prstGeom>
        </p:spPr>
      </p:pic>
      <p:sp>
        <p:nvSpPr>
          <p:cNvPr id="22" name="Date Placeholder 21">
            <a:extLst>
              <a:ext uri="{FF2B5EF4-FFF2-40B4-BE49-F238E27FC236}">
                <a16:creationId xmlns:a16="http://schemas.microsoft.com/office/drawing/2014/main" id="{CC129C73-63EB-4DCF-8EAF-B708D78E770F}"/>
              </a:ext>
            </a:extLst>
          </p:cNvPr>
          <p:cNvSpPr>
            <a:spLocks noGrp="1"/>
          </p:cNvSpPr>
          <p:nvPr>
            <p:ph type="dt" sz="half" idx="10"/>
          </p:nvPr>
        </p:nvSpPr>
        <p:spPr/>
        <p:txBody>
          <a:bodyPr/>
          <a:lstStyle/>
          <a:p>
            <a:r>
              <a:rPr lang="en-US"/>
              <a:t>2021-02-18</a:t>
            </a:r>
          </a:p>
        </p:txBody>
      </p:sp>
      <p:sp>
        <p:nvSpPr>
          <p:cNvPr id="23" name="Footer Placeholder 22">
            <a:extLst>
              <a:ext uri="{FF2B5EF4-FFF2-40B4-BE49-F238E27FC236}">
                <a16:creationId xmlns:a16="http://schemas.microsoft.com/office/drawing/2014/main" id="{17A76507-51DD-4423-8E80-3ACF122B1910}"/>
              </a:ext>
            </a:extLst>
          </p:cNvPr>
          <p:cNvSpPr>
            <a:spLocks noGrp="1"/>
          </p:cNvSpPr>
          <p:nvPr>
            <p:ph type="ftr" sz="quarter" idx="11"/>
          </p:nvPr>
        </p:nvSpPr>
        <p:spPr/>
        <p:txBody>
          <a:bodyPr/>
          <a:lstStyle/>
          <a:p>
            <a:r>
              <a:rPr lang="en-US"/>
              <a:t>International Workshop on Searches for a Neutron Electric Dipole Moment</a:t>
            </a:r>
          </a:p>
        </p:txBody>
      </p:sp>
      <p:sp>
        <p:nvSpPr>
          <p:cNvPr id="18" name="Slide Number Placeholder 17">
            <a:extLst>
              <a:ext uri="{FF2B5EF4-FFF2-40B4-BE49-F238E27FC236}">
                <a16:creationId xmlns:a16="http://schemas.microsoft.com/office/drawing/2014/main" id="{B69D15FF-945A-4963-ABA6-39F1B8941890}"/>
              </a:ext>
            </a:extLst>
          </p:cNvPr>
          <p:cNvSpPr>
            <a:spLocks noGrp="1"/>
          </p:cNvSpPr>
          <p:nvPr>
            <p:ph type="sldNum" sz="quarter" idx="12"/>
          </p:nvPr>
        </p:nvSpPr>
        <p:spPr/>
        <p:txBody>
          <a:bodyPr/>
          <a:lstStyle/>
          <a:p>
            <a:fld id="{A94D413C-092E-4227-93E5-A860BD51ED3D}" type="slidenum">
              <a:rPr lang="en-US" smtClean="0"/>
              <a:pPr/>
              <a:t>17</a:t>
            </a:fld>
            <a:r>
              <a:rPr lang="en-US"/>
              <a:t>/30</a:t>
            </a:r>
            <a:endParaRPr lang="en-US" dirty="0"/>
          </a:p>
        </p:txBody>
      </p:sp>
    </p:spTree>
    <p:extLst>
      <p:ext uri="{BB962C8B-B14F-4D97-AF65-F5344CB8AC3E}">
        <p14:creationId xmlns:p14="http://schemas.microsoft.com/office/powerpoint/2010/main" val="3153102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21"/>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12"/>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8"/>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Trapezoid filter</a:t>
            </a:r>
          </a:p>
        </p:txBody>
      </p:sp>
      <mc:AlternateContent xmlns:mc="http://schemas.openxmlformats.org/markup-compatibility/2006" xmlns:p14="http://schemas.microsoft.com/office/powerpoint/2010/main">
        <mc:Choice Requires="p14">
          <p:contentPart p14:bwMode="auto" r:id="rId2">
            <p14:nvContentPartPr>
              <p14:cNvPr id="3" name="Ink 2"/>
              <p14:cNvContentPartPr/>
              <p14:nvPr/>
            </p14:nvContentPartPr>
            <p14:xfrm>
              <a:off x="556875" y="406492"/>
              <a:ext cx="2662575" cy="1434010"/>
            </p14:xfrm>
          </p:contentPart>
        </mc:Choice>
        <mc:Fallback xmlns="">
          <p:pic>
            <p:nvPicPr>
              <p:cNvPr id="3" name="Ink 2"/>
              <p:cNvPicPr/>
              <p:nvPr/>
            </p:nvPicPr>
            <p:blipFill>
              <a:blip r:embed="rId3"/>
              <a:stretch>
                <a:fillRect/>
              </a:stretch>
            </p:blipFill>
            <p:spPr>
              <a:xfrm>
                <a:off x="547515" y="397134"/>
                <a:ext cx="2681295" cy="1452727"/>
              </a:xfrm>
              <a:prstGeom prst="rect">
                <a:avLst/>
              </a:prstGeom>
            </p:spPr>
          </p:pic>
        </mc:Fallback>
      </mc:AlternateContent>
      <p:grpSp>
        <p:nvGrpSpPr>
          <p:cNvPr id="13" name="Group 12"/>
          <p:cNvGrpSpPr/>
          <p:nvPr/>
        </p:nvGrpSpPr>
        <p:grpSpPr>
          <a:xfrm>
            <a:off x="633657" y="1994652"/>
            <a:ext cx="8042673" cy="2254092"/>
            <a:chOff x="186927" y="1993356"/>
            <a:chExt cx="8866755" cy="2485055"/>
          </a:xfrm>
        </p:grpSpPr>
        <mc:AlternateContent xmlns:mc="http://schemas.openxmlformats.org/markup-compatibility/2006" xmlns:p14="http://schemas.microsoft.com/office/powerpoint/2010/main">
          <mc:Choice Requires="p14">
            <p:contentPart p14:bwMode="auto" r:id="rId4">
              <p14:nvContentPartPr>
                <p14:cNvPr id="7" name="Ink 6"/>
                <p14:cNvContentPartPr/>
                <p14:nvPr/>
              </p14:nvContentPartPr>
              <p14:xfrm>
                <a:off x="1816270" y="2168598"/>
                <a:ext cx="5022850" cy="2309813"/>
              </p14:xfrm>
            </p:contentPart>
          </mc:Choice>
          <mc:Fallback xmlns="">
            <p:pic>
              <p:nvPicPr>
                <p:cNvPr id="7" name="Ink 6"/>
                <p:cNvPicPr/>
                <p:nvPr/>
              </p:nvPicPr>
              <p:blipFill>
                <a:blip r:embed="rId5"/>
                <a:stretch>
                  <a:fillRect/>
                </a:stretch>
              </p:blipFill>
              <p:spPr>
                <a:xfrm>
                  <a:off x="1805951" y="2158279"/>
                  <a:ext cx="5043488" cy="2330451"/>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Ink 9"/>
                <p14:cNvContentPartPr/>
                <p14:nvPr/>
              </p14:nvContentPartPr>
              <p14:xfrm>
                <a:off x="4624557" y="1993356"/>
                <a:ext cx="4429125" cy="1697037"/>
              </p14:xfrm>
            </p:contentPart>
          </mc:Choice>
          <mc:Fallback xmlns="">
            <p:pic>
              <p:nvPicPr>
                <p:cNvPr id="10" name="Ink 9"/>
                <p:cNvPicPr/>
                <p:nvPr/>
              </p:nvPicPr>
              <p:blipFill>
                <a:blip r:embed="rId7"/>
                <a:stretch>
                  <a:fillRect/>
                </a:stretch>
              </p:blipFill>
              <p:spPr>
                <a:xfrm>
                  <a:off x="4614238" y="1983037"/>
                  <a:ext cx="4449763" cy="1717674"/>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Ink 10"/>
                <p14:cNvContentPartPr/>
                <p14:nvPr/>
              </p14:nvContentPartPr>
              <p14:xfrm>
                <a:off x="186927" y="3263974"/>
                <a:ext cx="2459037" cy="1214437"/>
              </p14:xfrm>
            </p:contentPart>
          </mc:Choice>
          <mc:Fallback xmlns="">
            <p:pic>
              <p:nvPicPr>
                <p:cNvPr id="11" name="Ink 10"/>
                <p:cNvPicPr/>
                <p:nvPr/>
              </p:nvPicPr>
              <p:blipFill>
                <a:blip r:embed="rId9"/>
                <a:stretch>
                  <a:fillRect/>
                </a:stretch>
              </p:blipFill>
              <p:spPr>
                <a:xfrm>
                  <a:off x="176608" y="3253655"/>
                  <a:ext cx="2479674" cy="1235074"/>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
            <p14:nvContentPartPr>
              <p14:cNvPr id="14" name="Ink 13"/>
              <p14:cNvContentPartPr/>
              <p14:nvPr/>
            </p14:nvContentPartPr>
            <p14:xfrm>
              <a:off x="1442198" y="4917833"/>
              <a:ext cx="6259604" cy="1940167"/>
            </p14:xfrm>
          </p:contentPart>
        </mc:Choice>
        <mc:Fallback xmlns="">
          <p:pic>
            <p:nvPicPr>
              <p:cNvPr id="14" name="Ink 13"/>
              <p:cNvPicPr/>
              <p:nvPr/>
            </p:nvPicPr>
            <p:blipFill>
              <a:blip r:embed="rId11"/>
              <a:stretch>
                <a:fillRect/>
              </a:stretch>
            </p:blipFill>
            <p:spPr>
              <a:xfrm>
                <a:off x="1432838" y="4908474"/>
                <a:ext cx="6278325" cy="1958885"/>
              </a:xfrm>
              <a:prstGeom prst="rect">
                <a:avLst/>
              </a:prstGeom>
            </p:spPr>
          </p:pic>
        </mc:Fallback>
      </mc:AlternateContent>
      <p:sp>
        <p:nvSpPr>
          <p:cNvPr id="9" name="Date Placeholder 8">
            <a:extLst>
              <a:ext uri="{FF2B5EF4-FFF2-40B4-BE49-F238E27FC236}">
                <a16:creationId xmlns:a16="http://schemas.microsoft.com/office/drawing/2014/main" id="{A255FF30-CD75-4E53-984F-CFCF398D4808}"/>
              </a:ext>
            </a:extLst>
          </p:cNvPr>
          <p:cNvSpPr>
            <a:spLocks noGrp="1"/>
          </p:cNvSpPr>
          <p:nvPr>
            <p:ph type="dt" sz="half" idx="10"/>
          </p:nvPr>
        </p:nvSpPr>
        <p:spPr/>
        <p:txBody>
          <a:bodyPr/>
          <a:lstStyle/>
          <a:p>
            <a:r>
              <a:rPr lang="en-US"/>
              <a:t>2021-02-18</a:t>
            </a:r>
          </a:p>
        </p:txBody>
      </p:sp>
      <p:sp>
        <p:nvSpPr>
          <p:cNvPr id="18" name="Footer Placeholder 17">
            <a:extLst>
              <a:ext uri="{FF2B5EF4-FFF2-40B4-BE49-F238E27FC236}">
                <a16:creationId xmlns:a16="http://schemas.microsoft.com/office/drawing/2014/main" id="{B5B03A45-8016-4CD9-995C-27378B655BB6}"/>
              </a:ext>
            </a:extLst>
          </p:cNvPr>
          <p:cNvSpPr>
            <a:spLocks noGrp="1"/>
          </p:cNvSpPr>
          <p:nvPr>
            <p:ph type="ftr" sz="quarter" idx="11"/>
          </p:nvPr>
        </p:nvSpPr>
        <p:spPr/>
        <p:txBody>
          <a:bodyPr/>
          <a:lstStyle/>
          <a:p>
            <a:r>
              <a:rPr lang="en-US"/>
              <a:t>International Workshop on Searches for a Neutron Electric Dipole Moment</a:t>
            </a:r>
          </a:p>
        </p:txBody>
      </p:sp>
      <p:sp>
        <p:nvSpPr>
          <p:cNvPr id="6" name="Slide Number Placeholder 5">
            <a:extLst>
              <a:ext uri="{FF2B5EF4-FFF2-40B4-BE49-F238E27FC236}">
                <a16:creationId xmlns:a16="http://schemas.microsoft.com/office/drawing/2014/main" id="{D631C9FD-411C-40C0-BAB1-B4E262458031}"/>
              </a:ext>
            </a:extLst>
          </p:cNvPr>
          <p:cNvSpPr>
            <a:spLocks noGrp="1"/>
          </p:cNvSpPr>
          <p:nvPr>
            <p:ph type="sldNum" sz="quarter" idx="12"/>
          </p:nvPr>
        </p:nvSpPr>
        <p:spPr/>
        <p:txBody>
          <a:bodyPr/>
          <a:lstStyle/>
          <a:p>
            <a:fld id="{A94D413C-092E-4227-93E5-A860BD51ED3D}" type="slidenum">
              <a:rPr lang="en-US" smtClean="0"/>
              <a:pPr/>
              <a:t>18</a:t>
            </a:fld>
            <a:r>
              <a:rPr lang="en-US"/>
              <a:t>/30</a:t>
            </a:r>
            <a:endParaRPr lang="en-US" dirty="0"/>
          </a:p>
        </p:txBody>
      </p:sp>
    </p:spTree>
    <p:extLst>
      <p:ext uri="{BB962C8B-B14F-4D97-AF65-F5344CB8AC3E}">
        <p14:creationId xmlns:p14="http://schemas.microsoft.com/office/powerpoint/2010/main" val="16931849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Full Trapezoid filter</a:t>
            </a:r>
          </a:p>
        </p:txBody>
      </p:sp>
      <p:pic>
        <p:nvPicPr>
          <p:cNvPr id="20" name="Picture 19">
            <a:extLst>
              <a:ext uri="{FF2B5EF4-FFF2-40B4-BE49-F238E27FC236}">
                <a16:creationId xmlns:a16="http://schemas.microsoft.com/office/drawing/2014/main" id="{D674CBF3-ACC4-4363-8698-2D259E4FB04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6540" y="398272"/>
            <a:ext cx="6545611" cy="6545611"/>
          </a:xfrm>
          <a:prstGeom prst="rect">
            <a:avLst/>
          </a:prstGeom>
        </p:spPr>
      </p:pic>
      <p:pic>
        <p:nvPicPr>
          <p:cNvPr id="25" name="Picture 12" descr="A screenshot of a cell phone&#10;&#10;Description generated with very high confidence">
            <a:extLst>
              <a:ext uri="{FF2B5EF4-FFF2-40B4-BE49-F238E27FC236}">
                <a16:creationId xmlns:a16="http://schemas.microsoft.com/office/drawing/2014/main" id="{7947600B-9808-43CD-B3A5-1183E3678153}"/>
              </a:ext>
            </a:extLst>
          </p:cNvPr>
          <p:cNvPicPr>
            <a:picLocks noChangeAspect="1"/>
          </p:cNvPicPr>
          <p:nvPr/>
        </p:nvPicPr>
        <p:blipFill rotWithShape="1">
          <a:blip r:embed="rId4"/>
          <a:srcRect l="4060" r="8119"/>
          <a:stretch/>
        </p:blipFill>
        <p:spPr>
          <a:xfrm>
            <a:off x="5343039" y="907452"/>
            <a:ext cx="3777294" cy="2685948"/>
          </a:xfrm>
          <a:prstGeom prst="rect">
            <a:avLst/>
          </a:prstGeom>
        </p:spPr>
      </p:pic>
      <p:pic>
        <p:nvPicPr>
          <p:cNvPr id="26" name="Picture 14" descr="A screenshot of a cell phone&#10;&#10;Description generated with very high confidence">
            <a:extLst>
              <a:ext uri="{FF2B5EF4-FFF2-40B4-BE49-F238E27FC236}">
                <a16:creationId xmlns:a16="http://schemas.microsoft.com/office/drawing/2014/main" id="{A4A21500-8B80-4894-AD4E-55E3858C1788}"/>
              </a:ext>
            </a:extLst>
          </p:cNvPr>
          <p:cNvPicPr>
            <a:picLocks noChangeAspect="1"/>
          </p:cNvPicPr>
          <p:nvPr/>
        </p:nvPicPr>
        <p:blipFill rotWithShape="1">
          <a:blip r:embed="rId5"/>
          <a:srcRect l="4361" r="8852"/>
          <a:stretch/>
        </p:blipFill>
        <p:spPr>
          <a:xfrm>
            <a:off x="5378094" y="3671077"/>
            <a:ext cx="3707183" cy="2681259"/>
          </a:xfrm>
          <a:prstGeom prst="rect">
            <a:avLst/>
          </a:prstGeom>
        </p:spPr>
      </p:pic>
      <p:sp>
        <p:nvSpPr>
          <p:cNvPr id="29" name="Date Placeholder 28">
            <a:extLst>
              <a:ext uri="{FF2B5EF4-FFF2-40B4-BE49-F238E27FC236}">
                <a16:creationId xmlns:a16="http://schemas.microsoft.com/office/drawing/2014/main" id="{09DED4CA-3825-4455-B40C-73F29BBE9674}"/>
              </a:ext>
            </a:extLst>
          </p:cNvPr>
          <p:cNvSpPr>
            <a:spLocks noGrp="1"/>
          </p:cNvSpPr>
          <p:nvPr>
            <p:ph type="dt" sz="half" idx="10"/>
          </p:nvPr>
        </p:nvSpPr>
        <p:spPr/>
        <p:txBody>
          <a:bodyPr/>
          <a:lstStyle/>
          <a:p>
            <a:r>
              <a:rPr lang="en-US"/>
              <a:t>2021-02-18</a:t>
            </a:r>
          </a:p>
        </p:txBody>
      </p:sp>
      <p:sp>
        <p:nvSpPr>
          <p:cNvPr id="30" name="Footer Placeholder 29">
            <a:extLst>
              <a:ext uri="{FF2B5EF4-FFF2-40B4-BE49-F238E27FC236}">
                <a16:creationId xmlns:a16="http://schemas.microsoft.com/office/drawing/2014/main" id="{45F764A0-C739-497A-BD7D-D28E87F23E50}"/>
              </a:ext>
            </a:extLst>
          </p:cNvPr>
          <p:cNvSpPr>
            <a:spLocks noGrp="1"/>
          </p:cNvSpPr>
          <p:nvPr>
            <p:ph type="ftr" sz="quarter" idx="11"/>
          </p:nvPr>
        </p:nvSpPr>
        <p:spPr/>
        <p:txBody>
          <a:bodyPr/>
          <a:lstStyle/>
          <a:p>
            <a:r>
              <a:rPr lang="en-US"/>
              <a:t>International Workshop on Searches for a Neutron Electric Dipole Moment</a:t>
            </a:r>
          </a:p>
        </p:txBody>
      </p:sp>
      <p:sp>
        <p:nvSpPr>
          <p:cNvPr id="32" name="TextBox 31">
            <a:extLst>
              <a:ext uri="{FF2B5EF4-FFF2-40B4-BE49-F238E27FC236}">
                <a16:creationId xmlns:a16="http://schemas.microsoft.com/office/drawing/2014/main" id="{A727206A-2FFA-4C80-A877-477F4C1B0358}"/>
              </a:ext>
            </a:extLst>
          </p:cNvPr>
          <p:cNvSpPr txBox="1"/>
          <p:nvPr/>
        </p:nvSpPr>
        <p:spPr>
          <a:xfrm>
            <a:off x="2457974" y="6298287"/>
            <a:ext cx="6504594" cy="369332"/>
          </a:xfrm>
          <a:prstGeom prst="rect">
            <a:avLst/>
          </a:prstGeom>
          <a:noFill/>
        </p:spPr>
        <p:txBody>
          <a:bodyPr wrap="square" rtlCol="0">
            <a:spAutoFit/>
          </a:bodyPr>
          <a:lstStyle/>
          <a:p>
            <a:r>
              <a:rPr lang="en-US" dirty="0">
                <a:solidFill>
                  <a:srgbClr val="C00000"/>
                </a:solidFill>
              </a:rPr>
              <a:t>David Mathews, University of Kentucky, APS DNP talk, April 2019</a:t>
            </a:r>
          </a:p>
        </p:txBody>
      </p:sp>
      <p:sp>
        <p:nvSpPr>
          <p:cNvPr id="5" name="Slide Number Placeholder 4">
            <a:extLst>
              <a:ext uri="{FF2B5EF4-FFF2-40B4-BE49-F238E27FC236}">
                <a16:creationId xmlns:a16="http://schemas.microsoft.com/office/drawing/2014/main" id="{3809A5B9-70D6-4AD6-B927-32687AA3EA5F}"/>
              </a:ext>
            </a:extLst>
          </p:cNvPr>
          <p:cNvSpPr>
            <a:spLocks noGrp="1"/>
          </p:cNvSpPr>
          <p:nvPr>
            <p:ph type="sldNum" sz="quarter" idx="12"/>
          </p:nvPr>
        </p:nvSpPr>
        <p:spPr/>
        <p:txBody>
          <a:bodyPr/>
          <a:lstStyle/>
          <a:p>
            <a:fld id="{A94D413C-092E-4227-93E5-A860BD51ED3D}" type="slidenum">
              <a:rPr lang="en-US" smtClean="0"/>
              <a:pPr/>
              <a:t>19</a:t>
            </a:fld>
            <a:r>
              <a:rPr lang="en-US"/>
              <a:t>/30</a:t>
            </a:r>
            <a:endParaRPr lang="en-US" dirty="0"/>
          </a:p>
        </p:txBody>
      </p:sp>
    </p:spTree>
    <p:extLst>
      <p:ext uri="{BB962C8B-B14F-4D97-AF65-F5344CB8AC3E}">
        <p14:creationId xmlns:p14="http://schemas.microsoft.com/office/powerpoint/2010/main" val="1098591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ap&#10;&#10;Description automatically generated">
            <a:extLst>
              <a:ext uri="{FF2B5EF4-FFF2-40B4-BE49-F238E27FC236}">
                <a16:creationId xmlns:a16="http://schemas.microsoft.com/office/drawing/2014/main" id="{1DFB8704-AA4B-404D-AE82-77908FA2FEDB}"/>
              </a:ext>
            </a:extLst>
          </p:cNvPr>
          <p:cNvPicPr>
            <a:picLocks noChangeAspect="1"/>
          </p:cNvPicPr>
          <p:nvPr/>
        </p:nvPicPr>
        <p:blipFill>
          <a:blip r:embed="rId3">
            <a:alphaModFix/>
            <a:extLst>
              <a:ext uri="{BEBA8EAE-BF5A-486C-A8C5-ECC9F3942E4B}">
                <a14:imgProps xmlns:a14="http://schemas.microsoft.com/office/drawing/2010/main">
                  <a14:imgLayer r:embed="rId4">
                    <a14:imgEffect>
                      <a14:brightnessContrast bright="-3000"/>
                    </a14:imgEffect>
                  </a14:imgLayer>
                </a14:imgProps>
              </a:ext>
              <a:ext uri="{28A0092B-C50C-407E-A947-70E740481C1C}">
                <a14:useLocalDpi xmlns:a14="http://schemas.microsoft.com/office/drawing/2010/main" val="0"/>
              </a:ext>
            </a:extLst>
          </a:blip>
          <a:stretch>
            <a:fillRect/>
          </a:stretch>
        </p:blipFill>
        <p:spPr>
          <a:xfrm>
            <a:off x="-1" y="0"/>
            <a:ext cx="9140721" cy="6858000"/>
          </a:xfrm>
          <a:prstGeom prst="rect">
            <a:avLst/>
          </a:prstGeom>
        </p:spPr>
      </p:pic>
      <p:sp>
        <p:nvSpPr>
          <p:cNvPr id="10" name="Rectangle: Rounded Corners 9">
            <a:extLst>
              <a:ext uri="{FF2B5EF4-FFF2-40B4-BE49-F238E27FC236}">
                <a16:creationId xmlns:a16="http://schemas.microsoft.com/office/drawing/2014/main" id="{D794EBBF-4924-41EA-8142-815A5E1494A5}"/>
              </a:ext>
            </a:extLst>
          </p:cNvPr>
          <p:cNvSpPr/>
          <p:nvPr/>
        </p:nvSpPr>
        <p:spPr>
          <a:xfrm>
            <a:off x="401216" y="2688771"/>
            <a:ext cx="8256223" cy="1797624"/>
          </a:xfrm>
          <a:prstGeom prst="roundRect">
            <a:avLst/>
          </a:prstGeom>
          <a:solidFill>
            <a:srgbClr val="BCE3CB"/>
          </a:solidFill>
          <a:ln>
            <a:noFill/>
          </a:ln>
          <a:effectLst>
            <a:softEdge rad="63500"/>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4CE1121-C80C-4197-A2FE-41D6EF5ECCAC}"/>
              </a:ext>
            </a:extLst>
          </p:cNvPr>
          <p:cNvSpPr/>
          <p:nvPr/>
        </p:nvSpPr>
        <p:spPr>
          <a:xfrm>
            <a:off x="401216" y="4309995"/>
            <a:ext cx="8256223" cy="1499922"/>
          </a:xfrm>
          <a:prstGeom prst="roundRect">
            <a:avLst/>
          </a:prstGeom>
          <a:solidFill>
            <a:srgbClr val="BCE3CB"/>
          </a:solidFill>
          <a:ln>
            <a:noFill/>
          </a:ln>
          <a:effectLst>
            <a:softEdge rad="63500"/>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F050D753-D09C-4D04-805D-81004F6B4C03}"/>
              </a:ext>
            </a:extLst>
          </p:cNvPr>
          <p:cNvSpPr/>
          <p:nvPr/>
        </p:nvSpPr>
        <p:spPr>
          <a:xfrm>
            <a:off x="401216" y="1048083"/>
            <a:ext cx="8256223" cy="1825766"/>
          </a:xfrm>
          <a:prstGeom prst="roundRect">
            <a:avLst/>
          </a:prstGeom>
          <a:solidFill>
            <a:srgbClr val="BCE3CB"/>
          </a:solidFill>
          <a:ln>
            <a:noFill/>
          </a:ln>
          <a:effectLst>
            <a:softEdge rad="63500"/>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Content Placeholder 2"/>
          <p:cNvSpPr>
            <a:spLocks noGrp="1"/>
          </p:cNvSpPr>
          <p:nvPr>
            <p:ph idx="1"/>
          </p:nvPr>
        </p:nvSpPr>
        <p:spPr>
          <a:xfrm>
            <a:off x="628650" y="1206155"/>
            <a:ext cx="8114134" cy="5269604"/>
          </a:xfrm>
        </p:spPr>
        <p:txBody>
          <a:bodyPr>
            <a:normAutofit/>
          </a:bodyPr>
          <a:lstStyle/>
          <a:p>
            <a:r>
              <a:rPr lang="en-US" dirty="0">
                <a:solidFill>
                  <a:schemeClr val="tx2"/>
                </a:solidFill>
              </a:rPr>
              <a:t>We present the SLS-RPP algorithm, </a:t>
            </a:r>
            <a:br>
              <a:rPr lang="en-US" dirty="0">
                <a:solidFill>
                  <a:schemeClr val="tx2"/>
                </a:solidFill>
              </a:rPr>
            </a:br>
            <a:r>
              <a:rPr lang="en-US" dirty="0">
                <a:solidFill>
                  <a:schemeClr val="tx2"/>
                </a:solidFill>
              </a:rPr>
              <a:t>which can do fully covariant nonlinear </a:t>
            </a:r>
            <a:br>
              <a:rPr lang="en-US" dirty="0">
                <a:solidFill>
                  <a:schemeClr val="tx2"/>
                </a:solidFill>
              </a:rPr>
            </a:br>
            <a:r>
              <a:rPr lang="en-US" dirty="0">
                <a:solidFill>
                  <a:schemeClr val="tx2"/>
                </a:solidFill>
              </a:rPr>
              <a:t>least-squares template pulse fitting </a:t>
            </a:r>
            <a:br>
              <a:rPr lang="en-US" dirty="0">
                <a:solidFill>
                  <a:schemeClr val="tx2"/>
                </a:solidFill>
              </a:rPr>
            </a:br>
            <a:r>
              <a:rPr lang="en-US" dirty="0">
                <a:solidFill>
                  <a:schemeClr val="tx2"/>
                </a:solidFill>
              </a:rPr>
              <a:t>in real-time on streaming data</a:t>
            </a:r>
          </a:p>
          <a:p>
            <a:r>
              <a:rPr lang="en-US" dirty="0">
                <a:solidFill>
                  <a:schemeClr val="tx2"/>
                </a:solidFill>
              </a:rPr>
              <a:t>For SRO:  this enables the application of sophisticated Level-1 trigger logic, </a:t>
            </a:r>
            <a:br>
              <a:rPr lang="en-US" dirty="0">
                <a:solidFill>
                  <a:schemeClr val="tx2"/>
                </a:solidFill>
              </a:rPr>
            </a:br>
            <a:r>
              <a:rPr lang="en-US" dirty="0">
                <a:solidFill>
                  <a:schemeClr val="tx2"/>
                </a:solidFill>
              </a:rPr>
              <a:t>for example: low-threshold triggers and</a:t>
            </a:r>
            <a:br>
              <a:rPr lang="en-US" dirty="0">
                <a:solidFill>
                  <a:schemeClr val="tx2"/>
                </a:solidFill>
              </a:rPr>
            </a:br>
            <a:r>
              <a:rPr lang="en-US" dirty="0">
                <a:solidFill>
                  <a:schemeClr val="tx2"/>
                </a:solidFill>
              </a:rPr>
              <a:t>energy-summing cluster triggers</a:t>
            </a:r>
          </a:p>
          <a:p>
            <a:r>
              <a:rPr lang="en-US" dirty="0">
                <a:solidFill>
                  <a:schemeClr val="tx2"/>
                </a:solidFill>
              </a:rPr>
              <a:t>General and extensible building blocks</a:t>
            </a:r>
            <a:br>
              <a:rPr lang="en-US" dirty="0">
                <a:solidFill>
                  <a:schemeClr val="tx2"/>
                </a:solidFill>
              </a:rPr>
            </a:br>
            <a:r>
              <a:rPr lang="en-US" dirty="0">
                <a:solidFill>
                  <a:schemeClr val="tx2"/>
                </a:solidFill>
              </a:rPr>
              <a:t>for wide array of applications, and</a:t>
            </a:r>
            <a:br>
              <a:rPr lang="en-US" dirty="0">
                <a:solidFill>
                  <a:schemeClr val="tx2"/>
                </a:solidFill>
              </a:rPr>
            </a:br>
            <a:r>
              <a:rPr lang="en-US" dirty="0">
                <a:solidFill>
                  <a:schemeClr val="tx2"/>
                </a:solidFill>
              </a:rPr>
              <a:t>Generic runtime-configurable firmware</a:t>
            </a:r>
          </a:p>
        </p:txBody>
      </p:sp>
      <p:sp>
        <p:nvSpPr>
          <p:cNvPr id="2" name="Title 1"/>
          <p:cNvSpPr>
            <a:spLocks noGrp="1"/>
          </p:cNvSpPr>
          <p:nvPr>
            <p:ph type="title"/>
          </p:nvPr>
        </p:nvSpPr>
        <p:spPr/>
        <p:txBody>
          <a:bodyPr/>
          <a:lstStyle/>
          <a:p>
            <a:pPr algn="l"/>
            <a:r>
              <a:rPr lang="en-US" dirty="0"/>
              <a:t>       Executive Summary</a:t>
            </a:r>
          </a:p>
        </p:txBody>
      </p:sp>
      <p:sp>
        <p:nvSpPr>
          <p:cNvPr id="5" name="Date Placeholder 4">
            <a:extLst>
              <a:ext uri="{FF2B5EF4-FFF2-40B4-BE49-F238E27FC236}">
                <a16:creationId xmlns:a16="http://schemas.microsoft.com/office/drawing/2014/main" id="{359D874A-F49F-4C1C-8AED-BE8CAFDD18A4}"/>
              </a:ext>
            </a:extLst>
          </p:cNvPr>
          <p:cNvSpPr>
            <a:spLocks noGrp="1"/>
          </p:cNvSpPr>
          <p:nvPr>
            <p:ph type="dt" sz="half" idx="10"/>
          </p:nvPr>
        </p:nvSpPr>
        <p:spPr/>
        <p:txBody>
          <a:bodyPr/>
          <a:lstStyle/>
          <a:p>
            <a:r>
              <a:rPr lang="en-US"/>
              <a:t>2021-02-18</a:t>
            </a:r>
          </a:p>
        </p:txBody>
      </p:sp>
      <p:sp>
        <p:nvSpPr>
          <p:cNvPr id="6" name="Footer Placeholder 5">
            <a:extLst>
              <a:ext uri="{FF2B5EF4-FFF2-40B4-BE49-F238E27FC236}">
                <a16:creationId xmlns:a16="http://schemas.microsoft.com/office/drawing/2014/main" id="{DF02B3E5-B2BF-47E4-8C45-D9688F047885}"/>
              </a:ext>
            </a:extLst>
          </p:cNvPr>
          <p:cNvSpPr>
            <a:spLocks noGrp="1"/>
          </p:cNvSpPr>
          <p:nvPr>
            <p:ph type="ftr" sz="quarter" idx="11"/>
          </p:nvPr>
        </p:nvSpPr>
        <p:spPr/>
        <p:txBody>
          <a:bodyPr/>
          <a:lstStyle/>
          <a:p>
            <a:r>
              <a:rPr lang="en-US"/>
              <a:t>International Workshop on Searches for a Neutron Electric Dipole Moment</a:t>
            </a:r>
          </a:p>
        </p:txBody>
      </p:sp>
      <p:sp>
        <p:nvSpPr>
          <p:cNvPr id="13" name="TextBox 12">
            <a:extLst>
              <a:ext uri="{FF2B5EF4-FFF2-40B4-BE49-F238E27FC236}">
                <a16:creationId xmlns:a16="http://schemas.microsoft.com/office/drawing/2014/main" id="{06F3DC09-6433-4D41-BDED-EEFB8F3AA824}"/>
              </a:ext>
            </a:extLst>
          </p:cNvPr>
          <p:cNvSpPr txBox="1"/>
          <p:nvPr/>
        </p:nvSpPr>
        <p:spPr>
          <a:xfrm>
            <a:off x="6183602" y="6295131"/>
            <a:ext cx="2701271" cy="369332"/>
          </a:xfrm>
          <a:prstGeom prst="rect">
            <a:avLst/>
          </a:prstGeom>
          <a:noFill/>
        </p:spPr>
        <p:txBody>
          <a:bodyPr wrap="square" rtlCol="0">
            <a:spAutoFit/>
          </a:bodyPr>
          <a:lstStyle/>
          <a:p>
            <a:r>
              <a:rPr lang="en-US" dirty="0"/>
              <a:t>https://leoburnett.com</a:t>
            </a:r>
          </a:p>
        </p:txBody>
      </p:sp>
      <p:sp>
        <p:nvSpPr>
          <p:cNvPr id="7" name="Slide Number Placeholder 6">
            <a:extLst>
              <a:ext uri="{FF2B5EF4-FFF2-40B4-BE49-F238E27FC236}">
                <a16:creationId xmlns:a16="http://schemas.microsoft.com/office/drawing/2014/main" id="{8377BDEF-8B10-44CD-A8B9-FA1623722624}"/>
              </a:ext>
            </a:extLst>
          </p:cNvPr>
          <p:cNvSpPr>
            <a:spLocks noGrp="1"/>
          </p:cNvSpPr>
          <p:nvPr>
            <p:ph type="sldNum" sz="quarter" idx="12"/>
          </p:nvPr>
        </p:nvSpPr>
        <p:spPr/>
        <p:txBody>
          <a:bodyPr/>
          <a:lstStyle/>
          <a:p>
            <a:fld id="{A94D413C-092E-4227-93E5-A860BD51ED3D}" type="slidenum">
              <a:rPr lang="en-US" smtClean="0"/>
              <a:pPr/>
              <a:t>2</a:t>
            </a:fld>
            <a:r>
              <a:rPr lang="en-US"/>
              <a:t>/30</a:t>
            </a:r>
            <a:endParaRPr lang="en-US" dirty="0"/>
          </a:p>
        </p:txBody>
      </p:sp>
      <p:sp>
        <p:nvSpPr>
          <p:cNvPr id="4" name="TextBox 3">
            <a:extLst>
              <a:ext uri="{FF2B5EF4-FFF2-40B4-BE49-F238E27FC236}">
                <a16:creationId xmlns:a16="http://schemas.microsoft.com/office/drawing/2014/main" id="{EBA30FD6-5F1D-4E2E-9376-EBCCEBBA4383}"/>
              </a:ext>
            </a:extLst>
          </p:cNvPr>
          <p:cNvSpPr txBox="1"/>
          <p:nvPr/>
        </p:nvSpPr>
        <p:spPr>
          <a:xfrm>
            <a:off x="2304085" y="5770205"/>
            <a:ext cx="6284168" cy="584775"/>
          </a:xfrm>
          <a:prstGeom prst="rect">
            <a:avLst/>
          </a:prstGeom>
          <a:noFill/>
        </p:spPr>
        <p:txBody>
          <a:bodyPr wrap="square" rtlCol="0">
            <a:spAutoFit/>
          </a:bodyPr>
          <a:lstStyle/>
          <a:p>
            <a:r>
              <a:rPr lang="en-US" sz="3200" b="1" dirty="0"/>
              <a:t>arXiv:2012.05937 [</a:t>
            </a:r>
            <a:r>
              <a:rPr lang="en-US" sz="3200" b="1" dirty="0" err="1"/>
              <a:t>physics.ins</a:t>
            </a:r>
            <a:r>
              <a:rPr lang="en-US" sz="3200" b="1" dirty="0"/>
              <a:t>-det]</a:t>
            </a:r>
          </a:p>
        </p:txBody>
      </p:sp>
    </p:spTree>
    <p:extLst>
      <p:ext uri="{BB962C8B-B14F-4D97-AF65-F5344CB8AC3E}">
        <p14:creationId xmlns:p14="http://schemas.microsoft.com/office/powerpoint/2010/main" val="322119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85800" y="2578730"/>
            <a:ext cx="7572634" cy="1699754"/>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a:t>Double trapezoid filter</a:t>
            </a:r>
          </a:p>
        </p:txBody>
      </p:sp>
      <p:sp>
        <p:nvSpPr>
          <p:cNvPr id="5" name="Content Placeholder 4"/>
          <p:cNvSpPr>
            <a:spLocks noGrp="1"/>
          </p:cNvSpPr>
          <p:nvPr>
            <p:ph idx="1"/>
          </p:nvPr>
        </p:nvSpPr>
        <p:spPr>
          <a:xfrm>
            <a:off x="628650" y="1095884"/>
            <a:ext cx="7886700" cy="5081078"/>
          </a:xfrm>
        </p:spPr>
        <p:txBody>
          <a:bodyPr>
            <a:normAutofit/>
          </a:bodyPr>
          <a:lstStyle/>
          <a:p>
            <a:r>
              <a:rPr lang="en-US" sz="1600" dirty="0"/>
              <a:t>Flat top for precise </a:t>
            </a:r>
            <a:r>
              <a:rPr lang="en-US" sz="1600" dirty="0">
                <a:solidFill>
                  <a:srgbClr val="008000"/>
                </a:solidFill>
              </a:rPr>
              <a:t>energy</a:t>
            </a:r>
            <a:r>
              <a:rPr lang="en-US" sz="1600" dirty="0"/>
              <a:t> measurement</a:t>
            </a:r>
          </a:p>
          <a:p>
            <a:r>
              <a:rPr lang="en-US" sz="1600" dirty="0">
                <a:solidFill>
                  <a:srgbClr val="008000"/>
                </a:solidFill>
              </a:rPr>
              <a:t>Low-threshold trigger</a:t>
            </a:r>
            <a:r>
              <a:rPr lang="en-US" sz="1600" dirty="0"/>
              <a:t>: long shaping-time to average out noise</a:t>
            </a:r>
          </a:p>
          <a:p>
            <a:r>
              <a:rPr lang="en-US" sz="1600" dirty="0"/>
              <a:t>Zero-crossing for precise trigger </a:t>
            </a:r>
            <a:r>
              <a:rPr lang="en-US" sz="1600" dirty="0">
                <a:solidFill>
                  <a:srgbClr val="008000"/>
                </a:solidFill>
              </a:rPr>
              <a:t>timing</a:t>
            </a:r>
          </a:p>
          <a:p>
            <a:r>
              <a:rPr lang="en-US" sz="1600" dirty="0"/>
              <a:t>Integrated </a:t>
            </a:r>
            <a:r>
              <a:rPr lang="en-US" sz="1600" dirty="0">
                <a:solidFill>
                  <a:srgbClr val="008000"/>
                </a:solidFill>
              </a:rPr>
              <a:t>baseline subtraction</a:t>
            </a:r>
            <a:r>
              <a:rPr lang="en-US" sz="1600" dirty="0"/>
              <a:t> (zero net area filter)</a:t>
            </a:r>
            <a:endParaRPr lang="en-US" sz="1600" dirty="0">
              <a:solidFill>
                <a:srgbClr val="008000"/>
              </a:solidFill>
            </a:endParaRPr>
          </a:p>
          <a:p>
            <a:endParaRPr lang="en-US" sz="1600" dirty="0"/>
          </a:p>
        </p:txBody>
      </p:sp>
      <p:grpSp>
        <p:nvGrpSpPr>
          <p:cNvPr id="3" name="Group 2"/>
          <p:cNvGrpSpPr/>
          <p:nvPr/>
        </p:nvGrpSpPr>
        <p:grpSpPr>
          <a:xfrm>
            <a:off x="5324475" y="2526342"/>
            <a:ext cx="2386862" cy="1433915"/>
            <a:chOff x="5324475" y="2526342"/>
            <a:chExt cx="2386862" cy="1433915"/>
          </a:xfrm>
        </p:grpSpPr>
        <p:cxnSp>
          <p:nvCxnSpPr>
            <p:cNvPr id="6" name="Straight Connector 5"/>
            <p:cNvCxnSpPr/>
            <p:nvPr/>
          </p:nvCxnSpPr>
          <p:spPr>
            <a:xfrm>
              <a:off x="5724525" y="3590925"/>
              <a:ext cx="762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324475" y="3590925"/>
              <a:ext cx="1265090" cy="369332"/>
            </a:xfrm>
            <a:prstGeom prst="rect">
              <a:avLst/>
            </a:prstGeom>
            <a:noFill/>
          </p:spPr>
          <p:txBody>
            <a:bodyPr wrap="none" rtlCol="0">
              <a:spAutoFit/>
            </a:bodyPr>
            <a:lstStyle/>
            <a:p>
              <a:r>
                <a:rPr lang="en-US" dirty="0">
                  <a:solidFill>
                    <a:schemeClr val="accent1"/>
                  </a:solidFill>
                  <a:latin typeface="Segoe Print" panose="02000600000000000000" pitchFamily="2" charset="0"/>
                </a:rPr>
                <a:t>threshold</a:t>
              </a:r>
            </a:p>
          </p:txBody>
        </p:sp>
        <p:cxnSp>
          <p:nvCxnSpPr>
            <p:cNvPr id="10" name="Straight Arrow Connector 9"/>
            <p:cNvCxnSpPr/>
            <p:nvPr/>
          </p:nvCxnSpPr>
          <p:spPr>
            <a:xfrm flipH="1" flipV="1">
              <a:off x="7229475" y="2857500"/>
              <a:ext cx="8671" cy="62519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747612" y="2526342"/>
              <a:ext cx="963725" cy="369332"/>
            </a:xfrm>
            <a:prstGeom prst="rect">
              <a:avLst/>
            </a:prstGeom>
            <a:noFill/>
          </p:spPr>
          <p:txBody>
            <a:bodyPr wrap="none" rtlCol="0">
              <a:spAutoFit/>
            </a:bodyPr>
            <a:lstStyle/>
            <a:p>
              <a:r>
                <a:rPr lang="en-US" dirty="0">
                  <a:solidFill>
                    <a:schemeClr val="accent1"/>
                  </a:solidFill>
                  <a:latin typeface="Segoe Print" panose="02000600000000000000" pitchFamily="2" charset="0"/>
                </a:rPr>
                <a:t>energy</a:t>
              </a:r>
            </a:p>
          </p:txBody>
        </p:sp>
        <p:cxnSp>
          <p:nvCxnSpPr>
            <p:cNvPr id="13" name="Straight Connector 12"/>
            <p:cNvCxnSpPr/>
            <p:nvPr/>
          </p:nvCxnSpPr>
          <p:spPr>
            <a:xfrm>
              <a:off x="6858000" y="3341148"/>
              <a:ext cx="0" cy="295275"/>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698150" y="3590924"/>
              <a:ext cx="950901" cy="369332"/>
            </a:xfrm>
            <a:prstGeom prst="rect">
              <a:avLst/>
            </a:prstGeom>
            <a:noFill/>
          </p:spPr>
          <p:txBody>
            <a:bodyPr wrap="none" rtlCol="0">
              <a:spAutoFit/>
            </a:bodyPr>
            <a:lstStyle/>
            <a:p>
              <a:r>
                <a:rPr lang="en-US" dirty="0">
                  <a:solidFill>
                    <a:schemeClr val="accent1"/>
                  </a:solidFill>
                  <a:latin typeface="Segoe Print" panose="02000600000000000000" pitchFamily="2" charset="0"/>
                </a:rPr>
                <a:t>timing</a:t>
              </a:r>
            </a:p>
          </p:txBody>
        </p:sp>
      </p:grpSp>
      <mc:AlternateContent xmlns:mc="http://schemas.openxmlformats.org/markup-compatibility/2006" xmlns:p14="http://schemas.microsoft.com/office/powerpoint/2010/main">
        <mc:Choice Requires="p14">
          <p:contentPart p14:bwMode="auto" r:id="rId3">
            <p14:nvContentPartPr>
              <p14:cNvPr id="8" name="Ink 7"/>
              <p14:cNvContentPartPr/>
              <p14:nvPr/>
            </p14:nvContentPartPr>
            <p14:xfrm>
              <a:off x="733310" y="4723958"/>
              <a:ext cx="7782040" cy="2018439"/>
            </p14:xfrm>
          </p:contentPart>
        </mc:Choice>
        <mc:Fallback xmlns="">
          <p:pic>
            <p:nvPicPr>
              <p:cNvPr id="8" name="Ink 7"/>
              <p:cNvPicPr/>
              <p:nvPr/>
            </p:nvPicPr>
            <p:blipFill>
              <a:blip r:embed="rId5"/>
              <a:stretch>
                <a:fillRect/>
              </a:stretch>
            </p:blipFill>
            <p:spPr>
              <a:xfrm>
                <a:off x="723950" y="4714598"/>
                <a:ext cx="7800760" cy="2037158"/>
              </a:xfrm>
              <a:prstGeom prst="rect">
                <a:avLst/>
              </a:prstGeom>
            </p:spPr>
          </p:pic>
        </mc:Fallback>
      </mc:AlternateContent>
      <p:sp>
        <p:nvSpPr>
          <p:cNvPr id="11" name="Date Placeholder 10">
            <a:extLst>
              <a:ext uri="{FF2B5EF4-FFF2-40B4-BE49-F238E27FC236}">
                <a16:creationId xmlns:a16="http://schemas.microsoft.com/office/drawing/2014/main" id="{8F226FDC-79BE-47CF-9C18-00B9F7653313}"/>
              </a:ext>
            </a:extLst>
          </p:cNvPr>
          <p:cNvSpPr>
            <a:spLocks noGrp="1"/>
          </p:cNvSpPr>
          <p:nvPr>
            <p:ph type="dt" sz="half" idx="10"/>
          </p:nvPr>
        </p:nvSpPr>
        <p:spPr/>
        <p:txBody>
          <a:bodyPr/>
          <a:lstStyle/>
          <a:p>
            <a:r>
              <a:rPr lang="en-US"/>
              <a:t>2021-02-18</a:t>
            </a:r>
          </a:p>
        </p:txBody>
      </p:sp>
      <p:sp>
        <p:nvSpPr>
          <p:cNvPr id="14" name="Footer Placeholder 13">
            <a:extLst>
              <a:ext uri="{FF2B5EF4-FFF2-40B4-BE49-F238E27FC236}">
                <a16:creationId xmlns:a16="http://schemas.microsoft.com/office/drawing/2014/main" id="{DF3E3B12-57F2-46BB-AA6A-85A7C895822C}"/>
              </a:ext>
            </a:extLst>
          </p:cNvPr>
          <p:cNvSpPr>
            <a:spLocks noGrp="1"/>
          </p:cNvSpPr>
          <p:nvPr>
            <p:ph type="ftr" sz="quarter" idx="11"/>
          </p:nvPr>
        </p:nvSpPr>
        <p:spPr/>
        <p:txBody>
          <a:bodyPr/>
          <a:lstStyle/>
          <a:p>
            <a:r>
              <a:rPr lang="en-US"/>
              <a:t>International Workshop on Searches for a Neutron Electric Dipole Moment</a:t>
            </a:r>
          </a:p>
        </p:txBody>
      </p:sp>
      <p:pic>
        <p:nvPicPr>
          <p:cNvPr id="20" name="Picture 19" descr="dubtrap_response.png">
            <a:extLst>
              <a:ext uri="{FF2B5EF4-FFF2-40B4-BE49-F238E27FC236}">
                <a16:creationId xmlns:a16="http://schemas.microsoft.com/office/drawing/2014/main" id="{60EB8D5D-25BA-4F89-AFE9-623FEC90AAC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43" r="1"/>
          <a:stretch/>
        </p:blipFill>
        <p:spPr>
          <a:xfrm>
            <a:off x="835674" y="2399259"/>
            <a:ext cx="2282559" cy="1795333"/>
          </a:xfrm>
          <a:prstGeom prst="rect">
            <a:avLst/>
          </a:prstGeom>
        </p:spPr>
      </p:pic>
      <p:sp>
        <p:nvSpPr>
          <p:cNvPr id="15" name="Slide Number Placeholder 14">
            <a:extLst>
              <a:ext uri="{FF2B5EF4-FFF2-40B4-BE49-F238E27FC236}">
                <a16:creationId xmlns:a16="http://schemas.microsoft.com/office/drawing/2014/main" id="{C399C452-0DC2-4071-8521-97B4DB58DC4C}"/>
              </a:ext>
            </a:extLst>
          </p:cNvPr>
          <p:cNvSpPr>
            <a:spLocks noGrp="1"/>
          </p:cNvSpPr>
          <p:nvPr>
            <p:ph type="sldNum" sz="quarter" idx="12"/>
          </p:nvPr>
        </p:nvSpPr>
        <p:spPr/>
        <p:txBody>
          <a:bodyPr/>
          <a:lstStyle/>
          <a:p>
            <a:fld id="{A94D413C-092E-4227-93E5-A860BD51ED3D}" type="slidenum">
              <a:rPr lang="en-US" smtClean="0"/>
              <a:pPr/>
              <a:t>20</a:t>
            </a:fld>
            <a:r>
              <a:rPr lang="en-US"/>
              <a:t>/30</a:t>
            </a:r>
            <a:endParaRPr lang="en-US" dirty="0"/>
          </a:p>
        </p:txBody>
      </p:sp>
    </p:spTree>
    <p:extLst>
      <p:ext uri="{BB962C8B-B14F-4D97-AF65-F5344CB8AC3E}">
        <p14:creationId xmlns:p14="http://schemas.microsoft.com/office/powerpoint/2010/main" val="1281499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343240"/>
            <a:ext cx="9144000" cy="225188"/>
          </a:xfrm>
        </p:spPr>
        <p:txBody>
          <a:bodyPr>
            <a:normAutofit fontScale="90000"/>
          </a:bodyPr>
          <a:lstStyle/>
          <a:p>
            <a:pPr algn="ctr"/>
            <a:r>
              <a:rPr lang="en-US" sz="1500" dirty="0">
                <a:solidFill>
                  <a:srgbClr val="646569"/>
                </a:solidFill>
                <a:latin typeface="Mercury Display" pitchFamily="50" charset="0"/>
              </a:rPr>
              <a:t>Motivation        </a:t>
            </a:r>
            <a:r>
              <a:rPr lang="en-US" sz="1500" b="1" dirty="0">
                <a:solidFill>
                  <a:srgbClr val="646569"/>
                </a:solidFill>
                <a:latin typeface="Mercury Display" pitchFamily="50" charset="0"/>
              </a:rPr>
              <a:t>·</a:t>
            </a:r>
            <a:r>
              <a:rPr lang="en-US" sz="1500" dirty="0">
                <a:solidFill>
                  <a:srgbClr val="646569"/>
                </a:solidFill>
                <a:latin typeface="Mercury Display" pitchFamily="50" charset="0"/>
              </a:rPr>
              <a:t>        Experiment        </a:t>
            </a:r>
            <a:r>
              <a:rPr lang="en-US" sz="1500" b="1" dirty="0">
                <a:solidFill>
                  <a:srgbClr val="646569"/>
                </a:solidFill>
                <a:latin typeface="Mercury Display" pitchFamily="50" charset="0"/>
              </a:rPr>
              <a:t>·</a:t>
            </a:r>
            <a:r>
              <a:rPr lang="en-US" sz="1500" dirty="0">
                <a:solidFill>
                  <a:srgbClr val="646569"/>
                </a:solidFill>
                <a:latin typeface="Mercury Display" pitchFamily="50" charset="0"/>
              </a:rPr>
              <a:t>        Detector</a:t>
            </a:r>
            <a:r>
              <a:rPr lang="en-US" sz="1500" dirty="0">
                <a:solidFill>
                  <a:schemeClr val="bg1"/>
                </a:solidFill>
                <a:effectLst>
                  <a:glow rad="215900">
                    <a:srgbClr val="0033A0">
                      <a:alpha val="60000"/>
                    </a:srgbClr>
                  </a:glow>
                </a:effectLst>
                <a:latin typeface="Mercury Display" pitchFamily="50" charset="0"/>
              </a:rPr>
              <a:t> </a:t>
            </a:r>
            <a:r>
              <a:rPr lang="en-US" sz="1500" dirty="0">
                <a:solidFill>
                  <a:srgbClr val="646569"/>
                </a:solidFill>
                <a:latin typeface="Mercury Display" pitchFamily="50" charset="0"/>
              </a:rPr>
              <a:t>       </a:t>
            </a:r>
            <a:r>
              <a:rPr lang="en-US" sz="1500" b="1" dirty="0">
                <a:solidFill>
                  <a:srgbClr val="646569"/>
                </a:solidFill>
                <a:latin typeface="Mercury Display" pitchFamily="50" charset="0"/>
              </a:rPr>
              <a:t>·</a:t>
            </a:r>
            <a:r>
              <a:rPr lang="en-US" sz="1500" dirty="0">
                <a:solidFill>
                  <a:srgbClr val="646569"/>
                </a:solidFill>
                <a:latin typeface="Mercury Display" pitchFamily="50" charset="0"/>
              </a:rPr>
              <a:t>        Timing         </a:t>
            </a:r>
            <a:r>
              <a:rPr lang="en-US" sz="1500" b="1" dirty="0">
                <a:solidFill>
                  <a:srgbClr val="646569"/>
                </a:solidFill>
                <a:latin typeface="Mercury Display" pitchFamily="50" charset="0"/>
              </a:rPr>
              <a:t>·</a:t>
            </a:r>
            <a:r>
              <a:rPr lang="en-US" sz="1500" dirty="0">
                <a:solidFill>
                  <a:srgbClr val="646569"/>
                </a:solidFill>
                <a:latin typeface="Mercury Display" pitchFamily="50" charset="0"/>
              </a:rPr>
              <a:t>         DAQ        </a:t>
            </a:r>
            <a:r>
              <a:rPr lang="en-US" sz="1500" b="1" dirty="0">
                <a:solidFill>
                  <a:srgbClr val="646569"/>
                </a:solidFill>
                <a:latin typeface="Mercury Display" pitchFamily="50" charset="0"/>
              </a:rPr>
              <a:t>·</a:t>
            </a:r>
            <a:r>
              <a:rPr lang="en-US" sz="1500" dirty="0">
                <a:solidFill>
                  <a:srgbClr val="646569"/>
                </a:solidFill>
                <a:latin typeface="Mercury Display" pitchFamily="50" charset="0"/>
              </a:rPr>
              <a:t>        </a:t>
            </a:r>
            <a:r>
              <a:rPr lang="en-US" sz="1500" dirty="0">
                <a:solidFill>
                  <a:schemeClr val="bg1"/>
                </a:solidFill>
                <a:effectLst>
                  <a:glow rad="215900">
                    <a:srgbClr val="0033A0">
                      <a:alpha val="60000"/>
                    </a:srgbClr>
                  </a:glow>
                </a:effectLst>
                <a:latin typeface="Mercury Display" pitchFamily="50" charset="0"/>
              </a:rPr>
              <a:t>DSP</a:t>
            </a:r>
            <a:r>
              <a:rPr lang="en-US" sz="1500" dirty="0">
                <a:solidFill>
                  <a:srgbClr val="646569"/>
                </a:solidFill>
                <a:latin typeface="Mercury Display" pitchFamily="50" charset="0"/>
              </a:rPr>
              <a:t>        </a:t>
            </a:r>
            <a:r>
              <a:rPr lang="en-US" sz="1500" b="1" dirty="0">
                <a:solidFill>
                  <a:srgbClr val="646569"/>
                </a:solidFill>
                <a:latin typeface="Mercury Display" pitchFamily="50" charset="0"/>
              </a:rPr>
              <a:t>·</a:t>
            </a:r>
            <a:r>
              <a:rPr lang="en-US" sz="1500" dirty="0">
                <a:solidFill>
                  <a:srgbClr val="646569"/>
                </a:solidFill>
                <a:latin typeface="Mercury Display" pitchFamily="50" charset="0"/>
              </a:rPr>
              <a:t>        Results</a:t>
            </a:r>
          </a:p>
        </p:txBody>
      </p:sp>
      <p:sp>
        <p:nvSpPr>
          <p:cNvPr id="3" name="Content Placeholder 2"/>
          <p:cNvSpPr>
            <a:spLocks noGrp="1"/>
          </p:cNvSpPr>
          <p:nvPr>
            <p:ph idx="1"/>
          </p:nvPr>
        </p:nvSpPr>
        <p:spPr>
          <a:xfrm>
            <a:off x="0" y="857388"/>
            <a:ext cx="9144000" cy="442774"/>
          </a:xfrm>
          <a:solidFill>
            <a:srgbClr val="0033A0"/>
          </a:solidFill>
        </p:spPr>
        <p:txBody>
          <a:bodyPr>
            <a:noAutofit/>
          </a:bodyPr>
          <a:lstStyle/>
          <a:p>
            <a:pPr marL="0" indent="0" algn="ctr">
              <a:buNone/>
            </a:pPr>
            <a:r>
              <a:rPr lang="en-US" sz="2625" b="1" dirty="0">
                <a:solidFill>
                  <a:schemeClr val="bg1"/>
                </a:solidFill>
                <a:latin typeface="Mercury Display" pitchFamily="50" charset="0"/>
              </a:rPr>
              <a:t>Digital Filters for Signal Processing</a:t>
            </a:r>
          </a:p>
        </p:txBody>
      </p:sp>
      <p:cxnSp>
        <p:nvCxnSpPr>
          <p:cNvPr id="5" name="Straight Connector 4"/>
          <p:cNvCxnSpPr/>
          <p:nvPr/>
        </p:nvCxnSpPr>
        <p:spPr>
          <a:xfrm>
            <a:off x="0" y="1747904"/>
            <a:ext cx="9144000" cy="0"/>
          </a:xfrm>
          <a:prstGeom prst="line">
            <a:avLst/>
          </a:prstGeom>
          <a:ln w="9525">
            <a:solidFill>
              <a:srgbClr val="646569"/>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1330888"/>
            <a:ext cx="9144000" cy="0"/>
          </a:xfrm>
          <a:prstGeom prst="line">
            <a:avLst/>
          </a:prstGeom>
          <a:ln w="9525">
            <a:solidFill>
              <a:srgbClr val="646569"/>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828675" y="1764572"/>
            <a:ext cx="1418402" cy="300082"/>
          </a:xfrm>
          <a:prstGeom prst="rect">
            <a:avLst/>
          </a:prstGeom>
          <a:noFill/>
        </p:spPr>
        <p:txBody>
          <a:bodyPr wrap="none" rtlCol="0">
            <a:spAutoFit/>
          </a:bodyPr>
          <a:lstStyle/>
          <a:p>
            <a:r>
              <a:rPr lang="en-US" sz="1350" dirty="0"/>
              <a:t>Energy Extraction</a:t>
            </a:r>
          </a:p>
        </p:txBody>
      </p:sp>
      <p:sp>
        <p:nvSpPr>
          <p:cNvPr id="10" name="TextBox 9"/>
          <p:cNvSpPr txBox="1"/>
          <p:nvPr/>
        </p:nvSpPr>
        <p:spPr>
          <a:xfrm>
            <a:off x="6543676" y="1793147"/>
            <a:ext cx="2098075" cy="300082"/>
          </a:xfrm>
          <a:prstGeom prst="rect">
            <a:avLst/>
          </a:prstGeom>
          <a:noFill/>
        </p:spPr>
        <p:txBody>
          <a:bodyPr wrap="none" rtlCol="0">
            <a:spAutoFit/>
          </a:bodyPr>
          <a:lstStyle/>
          <a:p>
            <a:r>
              <a:rPr lang="en-US" sz="1350" dirty="0"/>
              <a:t>Arrival Time Determination</a:t>
            </a:r>
          </a:p>
        </p:txBody>
      </p:sp>
      <p:sp>
        <p:nvSpPr>
          <p:cNvPr id="11" name="TextBox 10"/>
          <p:cNvSpPr txBox="1"/>
          <p:nvPr/>
        </p:nvSpPr>
        <p:spPr>
          <a:xfrm>
            <a:off x="3929063" y="1793147"/>
            <a:ext cx="1335815" cy="300082"/>
          </a:xfrm>
          <a:prstGeom prst="rect">
            <a:avLst/>
          </a:prstGeom>
          <a:noFill/>
        </p:spPr>
        <p:txBody>
          <a:bodyPr wrap="none" rtlCol="0">
            <a:spAutoFit/>
          </a:bodyPr>
          <a:lstStyle/>
          <a:p>
            <a:r>
              <a:rPr lang="en-US" sz="1350" dirty="0"/>
              <a:t>Noise Reduction</a:t>
            </a:r>
          </a:p>
        </p:txBody>
      </p:sp>
      <p:pic>
        <p:nvPicPr>
          <p:cNvPr id="13" name="Picture 12"/>
          <p:cNvPicPr>
            <a:picLocks noChangeAspect="1"/>
          </p:cNvPicPr>
          <p:nvPr/>
        </p:nvPicPr>
        <p:blipFill>
          <a:blip r:embed="rId2"/>
          <a:stretch>
            <a:fillRect/>
          </a:stretch>
        </p:blipFill>
        <p:spPr>
          <a:xfrm>
            <a:off x="0" y="2186054"/>
            <a:ext cx="3614403" cy="3136106"/>
          </a:xfrm>
          <a:prstGeom prst="rect">
            <a:avLst/>
          </a:prstGeom>
        </p:spPr>
      </p:pic>
      <p:pic>
        <p:nvPicPr>
          <p:cNvPr id="15" name="Picture 14"/>
          <p:cNvPicPr>
            <a:picLocks noChangeAspect="1"/>
          </p:cNvPicPr>
          <p:nvPr/>
        </p:nvPicPr>
        <p:blipFill>
          <a:blip r:embed="rId3"/>
          <a:stretch>
            <a:fillRect/>
          </a:stretch>
        </p:blipFill>
        <p:spPr>
          <a:xfrm>
            <a:off x="3725466" y="2057466"/>
            <a:ext cx="1505955" cy="3736181"/>
          </a:xfrm>
          <a:prstGeom prst="rect">
            <a:avLst/>
          </a:prstGeom>
        </p:spPr>
      </p:pic>
      <p:pic>
        <p:nvPicPr>
          <p:cNvPr id="16" name="Picture 15"/>
          <p:cNvPicPr>
            <a:picLocks noChangeAspect="1"/>
          </p:cNvPicPr>
          <p:nvPr/>
        </p:nvPicPr>
        <p:blipFill>
          <a:blip r:embed="rId4"/>
          <a:stretch>
            <a:fillRect/>
          </a:stretch>
        </p:blipFill>
        <p:spPr>
          <a:xfrm>
            <a:off x="5411391" y="2243204"/>
            <a:ext cx="3632597" cy="3137993"/>
          </a:xfrm>
          <a:prstGeom prst="rect">
            <a:avLst/>
          </a:prstGeom>
        </p:spPr>
      </p:pic>
      <p:sp>
        <p:nvSpPr>
          <p:cNvPr id="12" name="Oval 11"/>
          <p:cNvSpPr/>
          <p:nvPr/>
        </p:nvSpPr>
        <p:spPr>
          <a:xfrm>
            <a:off x="6216912" y="3213447"/>
            <a:ext cx="87446" cy="87029"/>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8" name="Straight Connector 17"/>
          <p:cNvCxnSpPr/>
          <p:nvPr/>
        </p:nvCxnSpPr>
        <p:spPr>
          <a:xfrm>
            <a:off x="5591523" y="3362895"/>
            <a:ext cx="155181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6197266" y="3325964"/>
            <a:ext cx="86357" cy="85051"/>
          </a:xfrm>
          <a:prstGeom prst="ellipse">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Oval 19"/>
          <p:cNvSpPr/>
          <p:nvPr/>
        </p:nvSpPr>
        <p:spPr>
          <a:xfrm>
            <a:off x="8005084" y="3220490"/>
            <a:ext cx="87446" cy="87029"/>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1" name="Straight Connector 20"/>
          <p:cNvCxnSpPr/>
          <p:nvPr/>
        </p:nvCxnSpPr>
        <p:spPr>
          <a:xfrm>
            <a:off x="7373195" y="3233428"/>
            <a:ext cx="155181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7978938" y="3196496"/>
            <a:ext cx="86357" cy="85051"/>
          </a:xfrm>
          <a:prstGeom prst="ellipse">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Oval 25"/>
          <p:cNvSpPr/>
          <p:nvPr/>
        </p:nvSpPr>
        <p:spPr>
          <a:xfrm>
            <a:off x="6271534" y="4905462"/>
            <a:ext cx="87446" cy="87029"/>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7" name="Straight Connector 26"/>
          <p:cNvCxnSpPr/>
          <p:nvPr/>
        </p:nvCxnSpPr>
        <p:spPr>
          <a:xfrm>
            <a:off x="5615832" y="4937450"/>
            <a:ext cx="155181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6235863" y="4895756"/>
            <a:ext cx="86357" cy="85051"/>
          </a:xfrm>
          <a:prstGeom prst="ellipse">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Oval 28"/>
          <p:cNvSpPr/>
          <p:nvPr/>
        </p:nvSpPr>
        <p:spPr>
          <a:xfrm>
            <a:off x="8053303" y="4730679"/>
            <a:ext cx="87446" cy="87029"/>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30" name="Straight Connector 29"/>
          <p:cNvCxnSpPr/>
          <p:nvPr/>
        </p:nvCxnSpPr>
        <p:spPr>
          <a:xfrm>
            <a:off x="7401770" y="4857916"/>
            <a:ext cx="155181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8021800" y="4819199"/>
            <a:ext cx="86357" cy="85051"/>
          </a:xfrm>
          <a:prstGeom prst="ellipse">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Oval 31"/>
          <p:cNvSpPr/>
          <p:nvPr/>
        </p:nvSpPr>
        <p:spPr>
          <a:xfrm>
            <a:off x="2958174" y="2255110"/>
            <a:ext cx="80302" cy="7620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Oval 32"/>
          <p:cNvSpPr/>
          <p:nvPr/>
        </p:nvSpPr>
        <p:spPr>
          <a:xfrm>
            <a:off x="1038886" y="2336072"/>
            <a:ext cx="80302" cy="7620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Oval 33"/>
          <p:cNvSpPr/>
          <p:nvPr/>
        </p:nvSpPr>
        <p:spPr>
          <a:xfrm>
            <a:off x="1067461" y="3893410"/>
            <a:ext cx="80302" cy="7620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Oval 34"/>
          <p:cNvSpPr/>
          <p:nvPr/>
        </p:nvSpPr>
        <p:spPr>
          <a:xfrm>
            <a:off x="2700999" y="3888647"/>
            <a:ext cx="80302" cy="7620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7" name="Picture 16"/>
          <p:cNvPicPr>
            <a:picLocks noChangeAspect="1"/>
          </p:cNvPicPr>
          <p:nvPr/>
        </p:nvPicPr>
        <p:blipFill>
          <a:blip r:embed="rId5"/>
          <a:stretch>
            <a:fillRect/>
          </a:stretch>
        </p:blipFill>
        <p:spPr>
          <a:xfrm>
            <a:off x="1511998" y="1825155"/>
            <a:ext cx="6282581" cy="4541526"/>
          </a:xfrm>
          <a:prstGeom prst="rect">
            <a:avLst/>
          </a:prstGeom>
        </p:spPr>
      </p:pic>
      <p:cxnSp>
        <p:nvCxnSpPr>
          <p:cNvPr id="36" name="Straight Connector 35"/>
          <p:cNvCxnSpPr/>
          <p:nvPr/>
        </p:nvCxnSpPr>
        <p:spPr>
          <a:xfrm>
            <a:off x="2414846" y="4085799"/>
            <a:ext cx="470620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4452678" y="4046079"/>
            <a:ext cx="86357" cy="85051"/>
          </a:xfrm>
          <a:prstGeom prst="ellipse">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Oval 38"/>
          <p:cNvSpPr/>
          <p:nvPr/>
        </p:nvSpPr>
        <p:spPr>
          <a:xfrm>
            <a:off x="5499250" y="3899180"/>
            <a:ext cx="87446" cy="87029"/>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 name="Oval 39"/>
          <p:cNvSpPr/>
          <p:nvPr/>
        </p:nvSpPr>
        <p:spPr>
          <a:xfrm>
            <a:off x="5893071" y="2058820"/>
            <a:ext cx="80302" cy="7620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TextBox 36">
            <a:extLst>
              <a:ext uri="{FF2B5EF4-FFF2-40B4-BE49-F238E27FC236}">
                <a16:creationId xmlns:a16="http://schemas.microsoft.com/office/drawing/2014/main" id="{8E469EAB-1CDA-40BF-A3EC-B9BD7D5E714B}"/>
              </a:ext>
            </a:extLst>
          </p:cNvPr>
          <p:cNvSpPr txBox="1"/>
          <p:nvPr/>
        </p:nvSpPr>
        <p:spPr>
          <a:xfrm>
            <a:off x="4022504" y="6252926"/>
            <a:ext cx="4940064" cy="369332"/>
          </a:xfrm>
          <a:prstGeom prst="rect">
            <a:avLst/>
          </a:prstGeom>
          <a:noFill/>
        </p:spPr>
        <p:txBody>
          <a:bodyPr wrap="square" rtlCol="0">
            <a:spAutoFit/>
          </a:bodyPr>
          <a:lstStyle/>
          <a:p>
            <a:r>
              <a:rPr lang="en-US" dirty="0">
                <a:solidFill>
                  <a:srgbClr val="C00000"/>
                </a:solidFill>
              </a:rPr>
              <a:t>Aaron </a:t>
            </a:r>
            <a:r>
              <a:rPr lang="en-US" dirty="0" err="1">
                <a:solidFill>
                  <a:srgbClr val="C00000"/>
                </a:solidFill>
              </a:rPr>
              <a:t>Jezghani</a:t>
            </a:r>
            <a:r>
              <a:rPr lang="en-US" dirty="0">
                <a:solidFill>
                  <a:srgbClr val="C00000"/>
                </a:solidFill>
              </a:rPr>
              <a:t>, University of Kentucky, PhD Thesis</a:t>
            </a:r>
          </a:p>
        </p:txBody>
      </p:sp>
      <p:sp>
        <p:nvSpPr>
          <p:cNvPr id="41" name="Date Placeholder 10">
            <a:extLst>
              <a:ext uri="{FF2B5EF4-FFF2-40B4-BE49-F238E27FC236}">
                <a16:creationId xmlns:a16="http://schemas.microsoft.com/office/drawing/2014/main" id="{FA49C53B-AD09-45DB-B694-A2C61DAB8D6F}"/>
              </a:ext>
            </a:extLst>
          </p:cNvPr>
          <p:cNvSpPr txBox="1">
            <a:spLocks/>
          </p:cNvSpPr>
          <p:nvPr/>
        </p:nvSpPr>
        <p:spPr>
          <a:xfrm>
            <a:off x="628650" y="6492875"/>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2020-01-10</a:t>
            </a:r>
          </a:p>
        </p:txBody>
      </p:sp>
      <p:sp>
        <p:nvSpPr>
          <p:cNvPr id="42" name="Footer Placeholder 13">
            <a:extLst>
              <a:ext uri="{FF2B5EF4-FFF2-40B4-BE49-F238E27FC236}">
                <a16:creationId xmlns:a16="http://schemas.microsoft.com/office/drawing/2014/main" id="{D74F94D6-C81F-44DD-9474-E73EC6F8240D}"/>
              </a:ext>
            </a:extLst>
          </p:cNvPr>
          <p:cNvSpPr txBox="1">
            <a:spLocks/>
          </p:cNvSpPr>
          <p:nvPr/>
        </p:nvSpPr>
        <p:spPr>
          <a:xfrm>
            <a:off x="3028950" y="6492875"/>
            <a:ext cx="30861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UNAM-IF Lunchtime Seminar</a:t>
            </a:r>
          </a:p>
        </p:txBody>
      </p:sp>
      <p:pic>
        <p:nvPicPr>
          <p:cNvPr id="44" name="Picture 43" descr="dubtrap_response.png">
            <a:extLst>
              <a:ext uri="{FF2B5EF4-FFF2-40B4-BE49-F238E27FC236}">
                <a16:creationId xmlns:a16="http://schemas.microsoft.com/office/drawing/2014/main" id="{BFA9F857-32FE-4FEE-99CD-B1836F5E42F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43" r="1"/>
          <a:stretch/>
        </p:blipFill>
        <p:spPr>
          <a:xfrm>
            <a:off x="2352517" y="2064654"/>
            <a:ext cx="2073246" cy="1491255"/>
          </a:xfrm>
          <a:prstGeom prst="rect">
            <a:avLst/>
          </a:prstGeom>
        </p:spPr>
      </p:pic>
      <p:sp>
        <p:nvSpPr>
          <p:cNvPr id="7" name="Date Placeholder 6">
            <a:extLst>
              <a:ext uri="{FF2B5EF4-FFF2-40B4-BE49-F238E27FC236}">
                <a16:creationId xmlns:a16="http://schemas.microsoft.com/office/drawing/2014/main" id="{FEC7BD87-B95E-4D18-AD9A-E174F847B7C0}"/>
              </a:ext>
            </a:extLst>
          </p:cNvPr>
          <p:cNvSpPr>
            <a:spLocks noGrp="1"/>
          </p:cNvSpPr>
          <p:nvPr>
            <p:ph type="dt" sz="half" idx="10"/>
          </p:nvPr>
        </p:nvSpPr>
        <p:spPr/>
        <p:txBody>
          <a:bodyPr/>
          <a:lstStyle/>
          <a:p>
            <a:r>
              <a:rPr lang="en-US"/>
              <a:t>2021-02-18</a:t>
            </a:r>
          </a:p>
        </p:txBody>
      </p:sp>
      <p:sp>
        <p:nvSpPr>
          <p:cNvPr id="8" name="Footer Placeholder 7">
            <a:extLst>
              <a:ext uri="{FF2B5EF4-FFF2-40B4-BE49-F238E27FC236}">
                <a16:creationId xmlns:a16="http://schemas.microsoft.com/office/drawing/2014/main" id="{25DD6EF5-92FE-47DE-A2A3-E48185363511}"/>
              </a:ext>
            </a:extLst>
          </p:cNvPr>
          <p:cNvSpPr>
            <a:spLocks noGrp="1"/>
          </p:cNvSpPr>
          <p:nvPr>
            <p:ph type="ftr" sz="quarter" idx="11"/>
          </p:nvPr>
        </p:nvSpPr>
        <p:spPr/>
        <p:txBody>
          <a:bodyPr/>
          <a:lstStyle/>
          <a:p>
            <a:r>
              <a:rPr lang="en-US"/>
              <a:t>International Workshop on Searches for a Neutron Electric Dipole Moment</a:t>
            </a:r>
          </a:p>
        </p:txBody>
      </p:sp>
      <p:sp>
        <p:nvSpPr>
          <p:cNvPr id="23" name="Slide Number Placeholder 22">
            <a:extLst>
              <a:ext uri="{FF2B5EF4-FFF2-40B4-BE49-F238E27FC236}">
                <a16:creationId xmlns:a16="http://schemas.microsoft.com/office/drawing/2014/main" id="{00E9B998-74FE-41F5-AB7C-C0FBF451B961}"/>
              </a:ext>
            </a:extLst>
          </p:cNvPr>
          <p:cNvSpPr>
            <a:spLocks noGrp="1"/>
          </p:cNvSpPr>
          <p:nvPr>
            <p:ph type="sldNum" sz="quarter" idx="12"/>
          </p:nvPr>
        </p:nvSpPr>
        <p:spPr/>
        <p:txBody>
          <a:bodyPr/>
          <a:lstStyle/>
          <a:p>
            <a:fld id="{A94D413C-092E-4227-93E5-A860BD51ED3D}" type="slidenum">
              <a:rPr lang="en-US" smtClean="0"/>
              <a:pPr/>
              <a:t>21</a:t>
            </a:fld>
            <a:r>
              <a:rPr lang="en-US"/>
              <a:t>/30</a:t>
            </a:r>
            <a:endParaRPr lang="en-US" dirty="0"/>
          </a:p>
        </p:txBody>
      </p:sp>
    </p:spTree>
    <p:extLst>
      <p:ext uri="{BB962C8B-B14F-4D97-AF65-F5344CB8AC3E}">
        <p14:creationId xmlns:p14="http://schemas.microsoft.com/office/powerpoint/2010/main" val="113332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par>
                                <p:cTn id="24" presetID="10" presetClass="entr" presetSubtype="0"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par>
                                <p:cTn id="27" presetID="10"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par>
                                <p:cTn id="30" presetID="10"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500"/>
                                        <p:tgtEl>
                                          <p:spTgt spid="3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500"/>
                                        <p:tgtEl>
                                          <p:spTgt spid="2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500"/>
                                        <p:tgtEl>
                                          <p:spTgt spid="2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500"/>
                                        <p:tgtEl>
                                          <p:spTgt spid="12"/>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500"/>
                                        <p:tgtEl>
                                          <p:spTgt spid="35"/>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fade">
                                      <p:cBhvr>
                                        <p:cTn id="68" dur="500"/>
                                        <p:tgtEl>
                                          <p:spTgt spid="34"/>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fade">
                                      <p:cBhvr>
                                        <p:cTn id="71" dur="500"/>
                                        <p:tgtEl>
                                          <p:spTgt spid="33"/>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2"/>
                                        </p:tgtEl>
                                        <p:attrNameLst>
                                          <p:attrName>style.visibility</p:attrName>
                                        </p:attrNameLst>
                                      </p:cBhvr>
                                      <p:to>
                                        <p:strVal val="visible"/>
                                      </p:to>
                                    </p:set>
                                    <p:animEffect transition="in" filter="fade">
                                      <p:cBhvr>
                                        <p:cTn id="74" dur="500"/>
                                        <p:tgtEl>
                                          <p:spTgt spid="32"/>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1" nodeType="clickEffect">
                                  <p:stCondLst>
                                    <p:cond delay="0"/>
                                  </p:stCondLst>
                                  <p:childTnLst>
                                    <p:animEffect transition="out" filter="fade">
                                      <p:cBhvr>
                                        <p:cTn id="78" dur="500"/>
                                        <p:tgtEl>
                                          <p:spTgt spid="4"/>
                                        </p:tgtEl>
                                      </p:cBhvr>
                                    </p:animEffect>
                                    <p:set>
                                      <p:cBhvr>
                                        <p:cTn id="79" dur="1" fill="hold">
                                          <p:stCondLst>
                                            <p:cond delay="499"/>
                                          </p:stCondLst>
                                        </p:cTn>
                                        <p:tgtEl>
                                          <p:spTgt spid="4"/>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13"/>
                                        </p:tgtEl>
                                      </p:cBhvr>
                                    </p:animEffect>
                                    <p:set>
                                      <p:cBhvr>
                                        <p:cTn id="82" dur="1" fill="hold">
                                          <p:stCondLst>
                                            <p:cond delay="499"/>
                                          </p:stCondLst>
                                        </p:cTn>
                                        <p:tgtEl>
                                          <p:spTgt spid="13"/>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10"/>
                                        </p:tgtEl>
                                      </p:cBhvr>
                                    </p:animEffect>
                                    <p:set>
                                      <p:cBhvr>
                                        <p:cTn id="85" dur="1" fill="hold">
                                          <p:stCondLst>
                                            <p:cond delay="499"/>
                                          </p:stCondLst>
                                        </p:cTn>
                                        <p:tgtEl>
                                          <p:spTgt spid="10"/>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6"/>
                                        </p:tgtEl>
                                      </p:cBhvr>
                                    </p:animEffect>
                                    <p:set>
                                      <p:cBhvr>
                                        <p:cTn id="88" dur="1" fill="hold">
                                          <p:stCondLst>
                                            <p:cond delay="499"/>
                                          </p:stCondLst>
                                        </p:cTn>
                                        <p:tgtEl>
                                          <p:spTgt spid="16"/>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11"/>
                                        </p:tgtEl>
                                      </p:cBhvr>
                                    </p:animEffect>
                                    <p:set>
                                      <p:cBhvr>
                                        <p:cTn id="91" dur="1" fill="hold">
                                          <p:stCondLst>
                                            <p:cond delay="499"/>
                                          </p:stCondLst>
                                        </p:cTn>
                                        <p:tgtEl>
                                          <p:spTgt spid="11"/>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15"/>
                                        </p:tgtEl>
                                      </p:cBhvr>
                                    </p:animEffect>
                                    <p:set>
                                      <p:cBhvr>
                                        <p:cTn id="94" dur="1" fill="hold">
                                          <p:stCondLst>
                                            <p:cond delay="499"/>
                                          </p:stCondLst>
                                        </p:cTn>
                                        <p:tgtEl>
                                          <p:spTgt spid="15"/>
                                        </p:tgtEl>
                                        <p:attrNameLst>
                                          <p:attrName>style.visibility</p:attrName>
                                        </p:attrNameLst>
                                      </p:cBhvr>
                                      <p:to>
                                        <p:strVal val="hidden"/>
                                      </p:to>
                                    </p:set>
                                  </p:childTnLst>
                                </p:cTn>
                              </p:par>
                              <p:par>
                                <p:cTn id="95" presetID="10" presetClass="entr" presetSubtype="0" fill="hold" nodeType="withEffect">
                                  <p:stCondLst>
                                    <p:cond delay="0"/>
                                  </p:stCondLst>
                                  <p:childTnLst>
                                    <p:set>
                                      <p:cBhvr>
                                        <p:cTn id="96" dur="1" fill="hold">
                                          <p:stCondLst>
                                            <p:cond delay="0"/>
                                          </p:stCondLst>
                                        </p:cTn>
                                        <p:tgtEl>
                                          <p:spTgt spid="17"/>
                                        </p:tgtEl>
                                        <p:attrNameLst>
                                          <p:attrName>style.visibility</p:attrName>
                                        </p:attrNameLst>
                                      </p:cBhvr>
                                      <p:to>
                                        <p:strVal val="visible"/>
                                      </p:to>
                                    </p:set>
                                    <p:animEffect transition="in" filter="fade">
                                      <p:cBhvr>
                                        <p:cTn id="97" dur="500"/>
                                        <p:tgtEl>
                                          <p:spTgt spid="17"/>
                                        </p:tgtEl>
                                      </p:cBhvr>
                                    </p:animEffect>
                                  </p:childTnLst>
                                </p:cTn>
                              </p:par>
                              <p:par>
                                <p:cTn id="98" presetID="1" presetClass="entr" presetSubtype="0" fill="hold" nodeType="withEffect">
                                  <p:stCondLst>
                                    <p:cond delay="0"/>
                                  </p:stCondLst>
                                  <p:childTnLst>
                                    <p:set>
                                      <p:cBhvr>
                                        <p:cTn id="99" dur="1" fill="hold">
                                          <p:stCondLst>
                                            <p:cond delay="0"/>
                                          </p:stCondLst>
                                        </p:cTn>
                                        <p:tgtEl>
                                          <p:spTgt spid="44"/>
                                        </p:tgtEl>
                                        <p:attrNameLst>
                                          <p:attrName>style.visibility</p:attrName>
                                        </p:attrNameLst>
                                      </p:cBhvr>
                                      <p:to>
                                        <p:strVal val="visible"/>
                                      </p:to>
                                    </p:set>
                                  </p:childTnLst>
                                </p:cTn>
                              </p:par>
                              <p:par>
                                <p:cTn id="100" presetID="10" presetClass="exit" presetSubtype="0" fill="hold" nodeType="withEffect">
                                  <p:stCondLst>
                                    <p:cond delay="0"/>
                                  </p:stCondLst>
                                  <p:childTnLst>
                                    <p:animEffect transition="out" filter="fade">
                                      <p:cBhvr>
                                        <p:cTn id="101" dur="500"/>
                                        <p:tgtEl>
                                          <p:spTgt spid="27"/>
                                        </p:tgtEl>
                                      </p:cBhvr>
                                    </p:animEffect>
                                    <p:set>
                                      <p:cBhvr>
                                        <p:cTn id="102" dur="1" fill="hold">
                                          <p:stCondLst>
                                            <p:cond delay="499"/>
                                          </p:stCondLst>
                                        </p:cTn>
                                        <p:tgtEl>
                                          <p:spTgt spid="27"/>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30"/>
                                        </p:tgtEl>
                                      </p:cBhvr>
                                    </p:animEffect>
                                    <p:set>
                                      <p:cBhvr>
                                        <p:cTn id="105" dur="1" fill="hold">
                                          <p:stCondLst>
                                            <p:cond delay="499"/>
                                          </p:stCondLst>
                                        </p:cTn>
                                        <p:tgtEl>
                                          <p:spTgt spid="30"/>
                                        </p:tgtEl>
                                        <p:attrNameLst>
                                          <p:attrName>style.visibility</p:attrName>
                                        </p:attrNameLst>
                                      </p:cBhvr>
                                      <p:to>
                                        <p:strVal val="hidden"/>
                                      </p:to>
                                    </p:set>
                                  </p:childTnLst>
                                </p:cTn>
                              </p:par>
                              <p:par>
                                <p:cTn id="106" presetID="10" presetClass="exit" presetSubtype="0" fill="hold" nodeType="withEffect">
                                  <p:stCondLst>
                                    <p:cond delay="0"/>
                                  </p:stCondLst>
                                  <p:childTnLst>
                                    <p:animEffect transition="out" filter="fade">
                                      <p:cBhvr>
                                        <p:cTn id="107" dur="500"/>
                                        <p:tgtEl>
                                          <p:spTgt spid="21"/>
                                        </p:tgtEl>
                                      </p:cBhvr>
                                    </p:animEffect>
                                    <p:set>
                                      <p:cBhvr>
                                        <p:cTn id="108" dur="1" fill="hold">
                                          <p:stCondLst>
                                            <p:cond delay="499"/>
                                          </p:stCondLst>
                                        </p:cTn>
                                        <p:tgtEl>
                                          <p:spTgt spid="21"/>
                                        </p:tgtEl>
                                        <p:attrNameLst>
                                          <p:attrName>style.visibility</p:attrName>
                                        </p:attrNameLst>
                                      </p:cBhvr>
                                      <p:to>
                                        <p:strVal val="hidden"/>
                                      </p:to>
                                    </p:set>
                                  </p:childTnLst>
                                </p:cTn>
                              </p:par>
                              <p:par>
                                <p:cTn id="109" presetID="10" presetClass="exit" presetSubtype="0" fill="hold" nodeType="withEffect">
                                  <p:stCondLst>
                                    <p:cond delay="0"/>
                                  </p:stCondLst>
                                  <p:childTnLst>
                                    <p:animEffect transition="out" filter="fade">
                                      <p:cBhvr>
                                        <p:cTn id="110" dur="500"/>
                                        <p:tgtEl>
                                          <p:spTgt spid="18"/>
                                        </p:tgtEl>
                                      </p:cBhvr>
                                    </p:animEffect>
                                    <p:set>
                                      <p:cBhvr>
                                        <p:cTn id="111" dur="1" fill="hold">
                                          <p:stCondLst>
                                            <p:cond delay="499"/>
                                          </p:stCondLst>
                                        </p:cTn>
                                        <p:tgtEl>
                                          <p:spTgt spid="18"/>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500"/>
                                        <p:tgtEl>
                                          <p:spTgt spid="22"/>
                                        </p:tgtEl>
                                      </p:cBhvr>
                                    </p:animEffect>
                                    <p:set>
                                      <p:cBhvr>
                                        <p:cTn id="114" dur="1" fill="hold">
                                          <p:stCondLst>
                                            <p:cond delay="499"/>
                                          </p:stCondLst>
                                        </p:cTn>
                                        <p:tgtEl>
                                          <p:spTgt spid="22"/>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500"/>
                                        <p:tgtEl>
                                          <p:spTgt spid="19"/>
                                        </p:tgtEl>
                                      </p:cBhvr>
                                    </p:animEffect>
                                    <p:set>
                                      <p:cBhvr>
                                        <p:cTn id="117" dur="1" fill="hold">
                                          <p:stCondLst>
                                            <p:cond delay="499"/>
                                          </p:stCondLst>
                                        </p:cTn>
                                        <p:tgtEl>
                                          <p:spTgt spid="19"/>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500"/>
                                        <p:tgtEl>
                                          <p:spTgt spid="28"/>
                                        </p:tgtEl>
                                      </p:cBhvr>
                                    </p:animEffect>
                                    <p:set>
                                      <p:cBhvr>
                                        <p:cTn id="120" dur="1" fill="hold">
                                          <p:stCondLst>
                                            <p:cond delay="499"/>
                                          </p:stCondLst>
                                        </p:cTn>
                                        <p:tgtEl>
                                          <p:spTgt spid="28"/>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500"/>
                                        <p:tgtEl>
                                          <p:spTgt spid="31"/>
                                        </p:tgtEl>
                                      </p:cBhvr>
                                    </p:animEffect>
                                    <p:set>
                                      <p:cBhvr>
                                        <p:cTn id="123" dur="1" fill="hold">
                                          <p:stCondLst>
                                            <p:cond delay="499"/>
                                          </p:stCondLst>
                                        </p:cTn>
                                        <p:tgtEl>
                                          <p:spTgt spid="31"/>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500"/>
                                        <p:tgtEl>
                                          <p:spTgt spid="26"/>
                                        </p:tgtEl>
                                      </p:cBhvr>
                                    </p:animEffect>
                                    <p:set>
                                      <p:cBhvr>
                                        <p:cTn id="126" dur="1" fill="hold">
                                          <p:stCondLst>
                                            <p:cond delay="499"/>
                                          </p:stCondLst>
                                        </p:cTn>
                                        <p:tgtEl>
                                          <p:spTgt spid="26"/>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500"/>
                                        <p:tgtEl>
                                          <p:spTgt spid="29"/>
                                        </p:tgtEl>
                                      </p:cBhvr>
                                    </p:animEffect>
                                    <p:set>
                                      <p:cBhvr>
                                        <p:cTn id="129" dur="1" fill="hold">
                                          <p:stCondLst>
                                            <p:cond delay="499"/>
                                          </p:stCondLst>
                                        </p:cTn>
                                        <p:tgtEl>
                                          <p:spTgt spid="29"/>
                                        </p:tgtEl>
                                        <p:attrNameLst>
                                          <p:attrName>style.visibility</p:attrName>
                                        </p:attrNameLst>
                                      </p:cBhvr>
                                      <p:to>
                                        <p:strVal val="hidden"/>
                                      </p:to>
                                    </p:set>
                                  </p:childTnLst>
                                </p:cTn>
                              </p:par>
                              <p:par>
                                <p:cTn id="130" presetID="10" presetClass="exit" presetSubtype="0" fill="hold" grpId="1" nodeType="withEffect">
                                  <p:stCondLst>
                                    <p:cond delay="0"/>
                                  </p:stCondLst>
                                  <p:childTnLst>
                                    <p:animEffect transition="out" filter="fade">
                                      <p:cBhvr>
                                        <p:cTn id="131" dur="500"/>
                                        <p:tgtEl>
                                          <p:spTgt spid="20"/>
                                        </p:tgtEl>
                                      </p:cBhvr>
                                    </p:animEffect>
                                    <p:set>
                                      <p:cBhvr>
                                        <p:cTn id="132" dur="1" fill="hold">
                                          <p:stCondLst>
                                            <p:cond delay="499"/>
                                          </p:stCondLst>
                                        </p:cTn>
                                        <p:tgtEl>
                                          <p:spTgt spid="20"/>
                                        </p:tgtEl>
                                        <p:attrNameLst>
                                          <p:attrName>style.visibility</p:attrName>
                                        </p:attrNameLst>
                                      </p:cBhvr>
                                      <p:to>
                                        <p:strVal val="hidden"/>
                                      </p:to>
                                    </p:set>
                                  </p:childTnLst>
                                </p:cTn>
                              </p:par>
                              <p:par>
                                <p:cTn id="133" presetID="10" presetClass="exit" presetSubtype="0" fill="hold" grpId="1" nodeType="withEffect">
                                  <p:stCondLst>
                                    <p:cond delay="0"/>
                                  </p:stCondLst>
                                  <p:childTnLst>
                                    <p:animEffect transition="out" filter="fade">
                                      <p:cBhvr>
                                        <p:cTn id="134" dur="500"/>
                                        <p:tgtEl>
                                          <p:spTgt spid="12"/>
                                        </p:tgtEl>
                                      </p:cBhvr>
                                    </p:animEffect>
                                    <p:set>
                                      <p:cBhvr>
                                        <p:cTn id="135" dur="1" fill="hold">
                                          <p:stCondLst>
                                            <p:cond delay="499"/>
                                          </p:stCondLst>
                                        </p:cTn>
                                        <p:tgtEl>
                                          <p:spTgt spid="12"/>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500"/>
                                        <p:tgtEl>
                                          <p:spTgt spid="35"/>
                                        </p:tgtEl>
                                      </p:cBhvr>
                                    </p:animEffect>
                                    <p:set>
                                      <p:cBhvr>
                                        <p:cTn id="138" dur="1" fill="hold">
                                          <p:stCondLst>
                                            <p:cond delay="499"/>
                                          </p:stCondLst>
                                        </p:cTn>
                                        <p:tgtEl>
                                          <p:spTgt spid="35"/>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34"/>
                                        </p:tgtEl>
                                      </p:cBhvr>
                                    </p:animEffect>
                                    <p:set>
                                      <p:cBhvr>
                                        <p:cTn id="141" dur="1" fill="hold">
                                          <p:stCondLst>
                                            <p:cond delay="499"/>
                                          </p:stCondLst>
                                        </p:cTn>
                                        <p:tgtEl>
                                          <p:spTgt spid="34"/>
                                        </p:tgtEl>
                                        <p:attrNameLst>
                                          <p:attrName>style.visibility</p:attrName>
                                        </p:attrNameLst>
                                      </p:cBhvr>
                                      <p:to>
                                        <p:strVal val="hidden"/>
                                      </p:to>
                                    </p:set>
                                  </p:childTnLst>
                                </p:cTn>
                              </p:par>
                              <p:par>
                                <p:cTn id="142" presetID="10" presetClass="exit" presetSubtype="0" fill="hold" grpId="1" nodeType="withEffect">
                                  <p:stCondLst>
                                    <p:cond delay="0"/>
                                  </p:stCondLst>
                                  <p:childTnLst>
                                    <p:animEffect transition="out" filter="fade">
                                      <p:cBhvr>
                                        <p:cTn id="143" dur="500"/>
                                        <p:tgtEl>
                                          <p:spTgt spid="33"/>
                                        </p:tgtEl>
                                      </p:cBhvr>
                                    </p:animEffect>
                                    <p:set>
                                      <p:cBhvr>
                                        <p:cTn id="144" dur="1" fill="hold">
                                          <p:stCondLst>
                                            <p:cond delay="499"/>
                                          </p:stCondLst>
                                        </p:cTn>
                                        <p:tgtEl>
                                          <p:spTgt spid="33"/>
                                        </p:tgtEl>
                                        <p:attrNameLst>
                                          <p:attrName>style.visibility</p:attrName>
                                        </p:attrNameLst>
                                      </p:cBhvr>
                                      <p:to>
                                        <p:strVal val="hidden"/>
                                      </p:to>
                                    </p:set>
                                  </p:childTnLst>
                                </p:cTn>
                              </p:par>
                              <p:par>
                                <p:cTn id="145" presetID="10" presetClass="exit" presetSubtype="0" fill="hold" grpId="1" nodeType="withEffect">
                                  <p:stCondLst>
                                    <p:cond delay="0"/>
                                  </p:stCondLst>
                                  <p:childTnLst>
                                    <p:animEffect transition="out" filter="fade">
                                      <p:cBhvr>
                                        <p:cTn id="146" dur="500"/>
                                        <p:tgtEl>
                                          <p:spTgt spid="32"/>
                                        </p:tgtEl>
                                      </p:cBhvr>
                                    </p:animEffect>
                                    <p:set>
                                      <p:cBhvr>
                                        <p:cTn id="147" dur="1" fill="hold">
                                          <p:stCondLst>
                                            <p:cond delay="499"/>
                                          </p:stCondLst>
                                        </p:cTn>
                                        <p:tgtEl>
                                          <p:spTgt spid="32"/>
                                        </p:tgtEl>
                                        <p:attrNameLst>
                                          <p:attrName>style.visibility</p:attrName>
                                        </p:attrNameLst>
                                      </p:cBhvr>
                                      <p:to>
                                        <p:strVal val="hidden"/>
                                      </p:to>
                                    </p:se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nodeType="clickEffect">
                                  <p:stCondLst>
                                    <p:cond delay="0"/>
                                  </p:stCondLst>
                                  <p:childTnLst>
                                    <p:set>
                                      <p:cBhvr>
                                        <p:cTn id="151" dur="1" fill="hold">
                                          <p:stCondLst>
                                            <p:cond delay="0"/>
                                          </p:stCondLst>
                                        </p:cTn>
                                        <p:tgtEl>
                                          <p:spTgt spid="36"/>
                                        </p:tgtEl>
                                        <p:attrNameLst>
                                          <p:attrName>style.visibility</p:attrName>
                                        </p:attrNameLst>
                                      </p:cBhvr>
                                      <p:to>
                                        <p:strVal val="visible"/>
                                      </p:to>
                                    </p:set>
                                    <p:animEffect transition="in" filter="fade">
                                      <p:cBhvr>
                                        <p:cTn id="152" dur="500"/>
                                        <p:tgtEl>
                                          <p:spTgt spid="36"/>
                                        </p:tgtEl>
                                      </p:cBhvr>
                                    </p:animEffect>
                                  </p:childTnLst>
                                </p:cTn>
                              </p:par>
                              <p:par>
                                <p:cTn id="153" presetID="10" presetClass="entr" presetSubtype="0" fill="hold" grpId="0" nodeType="withEffect">
                                  <p:stCondLst>
                                    <p:cond delay="0"/>
                                  </p:stCondLst>
                                  <p:childTnLst>
                                    <p:set>
                                      <p:cBhvr>
                                        <p:cTn id="154" dur="1" fill="hold">
                                          <p:stCondLst>
                                            <p:cond delay="0"/>
                                          </p:stCondLst>
                                        </p:cTn>
                                        <p:tgtEl>
                                          <p:spTgt spid="38"/>
                                        </p:tgtEl>
                                        <p:attrNameLst>
                                          <p:attrName>style.visibility</p:attrName>
                                        </p:attrNameLst>
                                      </p:cBhvr>
                                      <p:to>
                                        <p:strVal val="visible"/>
                                      </p:to>
                                    </p:set>
                                    <p:animEffect transition="in" filter="fade">
                                      <p:cBhvr>
                                        <p:cTn id="155" dur="500"/>
                                        <p:tgtEl>
                                          <p:spTgt spid="38"/>
                                        </p:tgtEl>
                                      </p:cBhvr>
                                    </p:animEffect>
                                  </p:childTnLst>
                                </p:cTn>
                              </p:par>
                              <p:par>
                                <p:cTn id="156" presetID="10" presetClass="entr" presetSubtype="0" fill="hold" grpId="0" nodeType="withEffect">
                                  <p:stCondLst>
                                    <p:cond delay="0"/>
                                  </p:stCondLst>
                                  <p:childTnLst>
                                    <p:set>
                                      <p:cBhvr>
                                        <p:cTn id="157" dur="1" fill="hold">
                                          <p:stCondLst>
                                            <p:cond delay="0"/>
                                          </p:stCondLst>
                                        </p:cTn>
                                        <p:tgtEl>
                                          <p:spTgt spid="39"/>
                                        </p:tgtEl>
                                        <p:attrNameLst>
                                          <p:attrName>style.visibility</p:attrName>
                                        </p:attrNameLst>
                                      </p:cBhvr>
                                      <p:to>
                                        <p:strVal val="visible"/>
                                      </p:to>
                                    </p:set>
                                    <p:animEffect transition="in" filter="fade">
                                      <p:cBhvr>
                                        <p:cTn id="158" dur="500"/>
                                        <p:tgtEl>
                                          <p:spTgt spid="39"/>
                                        </p:tgtEl>
                                      </p:cBhvr>
                                    </p:animEffect>
                                  </p:childTnLst>
                                </p:cTn>
                              </p:par>
                              <p:par>
                                <p:cTn id="159" presetID="10" presetClass="entr" presetSubtype="0" fill="hold" grpId="0" nodeType="withEffect">
                                  <p:stCondLst>
                                    <p:cond delay="0"/>
                                  </p:stCondLst>
                                  <p:childTnLst>
                                    <p:set>
                                      <p:cBhvr>
                                        <p:cTn id="160" dur="1" fill="hold">
                                          <p:stCondLst>
                                            <p:cond delay="0"/>
                                          </p:stCondLst>
                                        </p:cTn>
                                        <p:tgtEl>
                                          <p:spTgt spid="40"/>
                                        </p:tgtEl>
                                        <p:attrNameLst>
                                          <p:attrName>style.visibility</p:attrName>
                                        </p:attrNameLst>
                                      </p:cBhvr>
                                      <p:to>
                                        <p:strVal val="visible"/>
                                      </p:to>
                                    </p:set>
                                    <p:animEffect transition="in" filter="fade">
                                      <p:cBhvr>
                                        <p:cTn id="16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10" grpId="0"/>
      <p:bldP spid="10" grpId="1"/>
      <p:bldP spid="11" grpId="0"/>
      <p:bldP spid="11" grpId="1"/>
      <p:bldP spid="12" grpId="0" animBg="1"/>
      <p:bldP spid="12" grpId="1" animBg="1"/>
      <p:bldP spid="19" grpId="0" animBg="1"/>
      <p:bldP spid="19" grpId="1" animBg="1"/>
      <p:bldP spid="20" grpId="0" animBg="1"/>
      <p:bldP spid="20" grpId="1" animBg="1"/>
      <p:bldP spid="22" grpId="0" animBg="1"/>
      <p:bldP spid="22" grpId="1" animBg="1"/>
      <p:bldP spid="26" grpId="0" animBg="1"/>
      <p:bldP spid="26" grpId="1" animBg="1"/>
      <p:bldP spid="28" grpId="0" animBg="1"/>
      <p:bldP spid="28" grpId="1" animBg="1"/>
      <p:bldP spid="29" grpId="0" animBg="1"/>
      <p:bldP spid="29"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8" grpId="0" animBg="1"/>
      <p:bldP spid="39" grpId="0" animBg="1"/>
      <p:bldP spid="4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4487ACCC-3924-45F8-99CE-6022418928DC}"/>
              </a:ext>
            </a:extLst>
          </p:cNvPr>
          <p:cNvGrpSpPr/>
          <p:nvPr/>
        </p:nvGrpSpPr>
        <p:grpSpPr>
          <a:xfrm>
            <a:off x="237092" y="937341"/>
            <a:ext cx="4414228" cy="2958028"/>
            <a:chOff x="237092" y="996064"/>
            <a:chExt cx="4414228" cy="2958028"/>
          </a:xfrm>
        </p:grpSpPr>
        <p:pic>
          <p:nvPicPr>
            <p:cNvPr id="12" name="Picture 12" descr="A close up of a mans face&#10;&#10;Description generated with very high confidence">
              <a:extLst>
                <a:ext uri="{FF2B5EF4-FFF2-40B4-BE49-F238E27FC236}">
                  <a16:creationId xmlns:a16="http://schemas.microsoft.com/office/drawing/2014/main" id="{EBDB86E1-92EF-4F20-999A-E666C0E8F3D4}"/>
                </a:ext>
              </a:extLst>
            </p:cNvPr>
            <p:cNvPicPr>
              <a:picLocks noChangeAspect="1"/>
            </p:cNvPicPr>
            <p:nvPr/>
          </p:nvPicPr>
          <p:blipFill>
            <a:blip r:embed="rId3"/>
            <a:stretch>
              <a:fillRect/>
            </a:stretch>
          </p:blipFill>
          <p:spPr>
            <a:xfrm>
              <a:off x="237092" y="1011273"/>
              <a:ext cx="4414228" cy="2942819"/>
            </a:xfrm>
            <a:prstGeom prst="rect">
              <a:avLst/>
            </a:prstGeom>
          </p:spPr>
        </p:pic>
        <p:sp>
          <p:nvSpPr>
            <p:cNvPr id="14" name="TextBox 13">
              <a:extLst>
                <a:ext uri="{FF2B5EF4-FFF2-40B4-BE49-F238E27FC236}">
                  <a16:creationId xmlns:a16="http://schemas.microsoft.com/office/drawing/2014/main" id="{5B0A7522-74EA-48B2-8D9C-2D4CA84A65B6}"/>
                </a:ext>
              </a:extLst>
            </p:cNvPr>
            <p:cNvSpPr txBox="1"/>
            <p:nvPr/>
          </p:nvSpPr>
          <p:spPr>
            <a:xfrm>
              <a:off x="1015067" y="996064"/>
              <a:ext cx="168520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Original data</a:t>
              </a:r>
            </a:p>
          </p:txBody>
        </p:sp>
      </p:grpSp>
      <p:grpSp>
        <p:nvGrpSpPr>
          <p:cNvPr id="11" name="Group 10">
            <a:extLst>
              <a:ext uri="{FF2B5EF4-FFF2-40B4-BE49-F238E27FC236}">
                <a16:creationId xmlns:a16="http://schemas.microsoft.com/office/drawing/2014/main" id="{EF498C5B-B688-4945-A7A4-C810C4A633AC}"/>
              </a:ext>
            </a:extLst>
          </p:cNvPr>
          <p:cNvGrpSpPr/>
          <p:nvPr/>
        </p:nvGrpSpPr>
        <p:grpSpPr>
          <a:xfrm>
            <a:off x="237090" y="3660369"/>
            <a:ext cx="4414228" cy="3013073"/>
            <a:chOff x="237090" y="3769426"/>
            <a:chExt cx="4414228" cy="3013073"/>
          </a:xfrm>
        </p:grpSpPr>
        <p:pic>
          <p:nvPicPr>
            <p:cNvPr id="19" name="Picture 19" descr="A close up of a logo&#10;&#10;Description generated with high confidence">
              <a:extLst>
                <a:ext uri="{FF2B5EF4-FFF2-40B4-BE49-F238E27FC236}">
                  <a16:creationId xmlns:a16="http://schemas.microsoft.com/office/drawing/2014/main" id="{CB1D87BD-531E-4B7B-BFB8-70B3894AF403}"/>
                </a:ext>
              </a:extLst>
            </p:cNvPr>
            <p:cNvPicPr>
              <a:picLocks noChangeAspect="1"/>
            </p:cNvPicPr>
            <p:nvPr/>
          </p:nvPicPr>
          <p:blipFill>
            <a:blip r:embed="rId4"/>
            <a:stretch>
              <a:fillRect/>
            </a:stretch>
          </p:blipFill>
          <p:spPr>
            <a:xfrm>
              <a:off x="237090" y="3839680"/>
              <a:ext cx="4414228" cy="2942819"/>
            </a:xfrm>
            <a:prstGeom prst="rect">
              <a:avLst/>
            </a:prstGeom>
          </p:spPr>
        </p:pic>
        <p:sp>
          <p:nvSpPr>
            <p:cNvPr id="21" name="TextBox 20">
              <a:extLst>
                <a:ext uri="{FF2B5EF4-FFF2-40B4-BE49-F238E27FC236}">
                  <a16:creationId xmlns:a16="http://schemas.microsoft.com/office/drawing/2014/main" id="{6237207D-EFB0-4890-B225-E65EE96C5419}"/>
                </a:ext>
              </a:extLst>
            </p:cNvPr>
            <p:cNvSpPr txBox="1"/>
            <p:nvPr/>
          </p:nvSpPr>
          <p:spPr>
            <a:xfrm>
              <a:off x="373411" y="3769426"/>
              <a:ext cx="39823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Pseudoinverse of design matrix</a:t>
              </a:r>
              <a:endParaRPr lang="en-US" dirty="0">
                <a:cs typeface="Calibri"/>
              </a:endParaRPr>
            </a:p>
          </p:txBody>
        </p:sp>
        <p:pic>
          <p:nvPicPr>
            <p:cNvPr id="25" name="Picture 25" descr="A picture containing object&#10;&#10;Description generated with very high confidence">
              <a:extLst>
                <a:ext uri="{FF2B5EF4-FFF2-40B4-BE49-F238E27FC236}">
                  <a16:creationId xmlns:a16="http://schemas.microsoft.com/office/drawing/2014/main" id="{B1036443-8A4D-41A4-A17C-090CD7D55A15}"/>
                </a:ext>
              </a:extLst>
            </p:cNvPr>
            <p:cNvPicPr>
              <a:picLocks noChangeAspect="1"/>
            </p:cNvPicPr>
            <p:nvPr/>
          </p:nvPicPr>
          <p:blipFill>
            <a:blip r:embed="rId5"/>
            <a:stretch>
              <a:fillRect/>
            </a:stretch>
          </p:blipFill>
          <p:spPr>
            <a:xfrm>
              <a:off x="1182245" y="6006259"/>
              <a:ext cx="1643063" cy="264319"/>
            </a:xfrm>
            <a:prstGeom prst="rect">
              <a:avLst/>
            </a:prstGeom>
          </p:spPr>
        </p:pic>
      </p:grpSp>
      <p:sp>
        <p:nvSpPr>
          <p:cNvPr id="6" name="Title 5">
            <a:extLst>
              <a:ext uri="{FF2B5EF4-FFF2-40B4-BE49-F238E27FC236}">
                <a16:creationId xmlns:a16="http://schemas.microsoft.com/office/drawing/2014/main" id="{3758878E-96AE-4CDE-9C35-252AC5041887}"/>
              </a:ext>
            </a:extLst>
          </p:cNvPr>
          <p:cNvSpPr>
            <a:spLocks noGrp="1"/>
          </p:cNvSpPr>
          <p:nvPr>
            <p:ph type="title"/>
          </p:nvPr>
        </p:nvSpPr>
        <p:spPr/>
        <p:txBody>
          <a:bodyPr/>
          <a:lstStyle/>
          <a:p>
            <a:r>
              <a:rPr lang="en-US" dirty="0"/>
              <a:t>Generalized linear LSQ fitting</a:t>
            </a:r>
          </a:p>
        </p:txBody>
      </p:sp>
      <p:grpSp>
        <p:nvGrpSpPr>
          <p:cNvPr id="10" name="Group 9">
            <a:extLst>
              <a:ext uri="{FF2B5EF4-FFF2-40B4-BE49-F238E27FC236}">
                <a16:creationId xmlns:a16="http://schemas.microsoft.com/office/drawing/2014/main" id="{7E859945-6512-4758-BAA3-0CF33B118E24}"/>
              </a:ext>
            </a:extLst>
          </p:cNvPr>
          <p:cNvGrpSpPr/>
          <p:nvPr/>
        </p:nvGrpSpPr>
        <p:grpSpPr>
          <a:xfrm>
            <a:off x="4499394" y="945730"/>
            <a:ext cx="4414228" cy="2963451"/>
            <a:chOff x="4499394" y="1004453"/>
            <a:chExt cx="4414228" cy="2963451"/>
          </a:xfrm>
        </p:grpSpPr>
        <p:pic>
          <p:nvPicPr>
            <p:cNvPr id="16" name="Picture 16" descr="A close up of a logo&#10;&#10;Description generated with high confidence">
              <a:extLst>
                <a:ext uri="{FF2B5EF4-FFF2-40B4-BE49-F238E27FC236}">
                  <a16:creationId xmlns:a16="http://schemas.microsoft.com/office/drawing/2014/main" id="{C135432A-D7A8-4473-AA45-71F75CD140B2}"/>
                </a:ext>
              </a:extLst>
            </p:cNvPr>
            <p:cNvPicPr>
              <a:picLocks noChangeAspect="1"/>
            </p:cNvPicPr>
            <p:nvPr/>
          </p:nvPicPr>
          <p:blipFill>
            <a:blip r:embed="rId6"/>
            <a:stretch>
              <a:fillRect/>
            </a:stretch>
          </p:blipFill>
          <p:spPr>
            <a:xfrm>
              <a:off x="4499394" y="1025085"/>
              <a:ext cx="4414228" cy="2942819"/>
            </a:xfrm>
            <a:prstGeom prst="rect">
              <a:avLst/>
            </a:prstGeom>
          </p:spPr>
        </p:pic>
        <p:sp>
          <p:nvSpPr>
            <p:cNvPr id="18" name="TextBox 17">
              <a:extLst>
                <a:ext uri="{FF2B5EF4-FFF2-40B4-BE49-F238E27FC236}">
                  <a16:creationId xmlns:a16="http://schemas.microsoft.com/office/drawing/2014/main" id="{6233DA9B-9A93-4FD5-98C2-7B7AAF528932}"/>
                </a:ext>
              </a:extLst>
            </p:cNvPr>
            <p:cNvSpPr txBox="1"/>
            <p:nvPr/>
          </p:nvSpPr>
          <p:spPr>
            <a:xfrm>
              <a:off x="5289180" y="1004453"/>
              <a:ext cx="309981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Fit Functions: Design Matrix A</a:t>
              </a:r>
            </a:p>
          </p:txBody>
        </p:sp>
        <p:pic>
          <p:nvPicPr>
            <p:cNvPr id="26" name="Picture 26" descr="A picture containing object&#10;&#10;Description generated with high confidence">
              <a:extLst>
                <a:ext uri="{FF2B5EF4-FFF2-40B4-BE49-F238E27FC236}">
                  <a16:creationId xmlns:a16="http://schemas.microsoft.com/office/drawing/2014/main" id="{F859F183-86EA-4002-89A5-C32A9B2C1A3E}"/>
                </a:ext>
              </a:extLst>
            </p:cNvPr>
            <p:cNvPicPr>
              <a:picLocks noChangeAspect="1"/>
            </p:cNvPicPr>
            <p:nvPr/>
          </p:nvPicPr>
          <p:blipFill>
            <a:blip r:embed="rId7"/>
            <a:stretch>
              <a:fillRect/>
            </a:stretch>
          </p:blipFill>
          <p:spPr>
            <a:xfrm>
              <a:off x="5289180" y="2480984"/>
              <a:ext cx="923925" cy="276225"/>
            </a:xfrm>
            <a:prstGeom prst="rect">
              <a:avLst/>
            </a:prstGeom>
          </p:spPr>
        </p:pic>
        <mc:AlternateContent xmlns:mc="http://schemas.openxmlformats.org/markup-compatibility/2006" xmlns:p14="http://schemas.microsoft.com/office/powerpoint/2010/main">
          <mc:Choice Requires="p14">
            <p:contentPart p14:bwMode="auto" r:id="rId8">
              <p14:nvContentPartPr>
                <p14:cNvPr id="23" name="Ink 22">
                  <a:extLst>
                    <a:ext uri="{FF2B5EF4-FFF2-40B4-BE49-F238E27FC236}">
                      <a16:creationId xmlns:a16="http://schemas.microsoft.com/office/drawing/2014/main" id="{6E7A6EC0-5948-4A3F-B13C-AA4D30852B15}"/>
                    </a:ext>
                  </a:extLst>
                </p14:cNvPr>
                <p14:cNvContentPartPr/>
                <p14:nvPr/>
              </p14:nvContentPartPr>
              <p14:xfrm>
                <a:off x="5217799" y="1662866"/>
                <a:ext cx="1832481" cy="667150"/>
              </p14:xfrm>
            </p:contentPart>
          </mc:Choice>
          <mc:Fallback xmlns="">
            <p:pic>
              <p:nvPicPr>
                <p:cNvPr id="23" name="Ink 22">
                  <a:extLst>
                    <a:ext uri="{FF2B5EF4-FFF2-40B4-BE49-F238E27FC236}">
                      <a16:creationId xmlns:a16="http://schemas.microsoft.com/office/drawing/2014/main" id="{6E7A6EC0-5948-4A3F-B13C-AA4D30852B15}"/>
                    </a:ext>
                  </a:extLst>
                </p:cNvPr>
                <p:cNvPicPr/>
                <p:nvPr/>
              </p:nvPicPr>
              <p:blipFill>
                <a:blip r:embed="rId9"/>
                <a:stretch>
                  <a:fillRect/>
                </a:stretch>
              </p:blipFill>
              <p:spPr>
                <a:xfrm>
                  <a:off x="5208439" y="1653510"/>
                  <a:ext cx="1851202" cy="685502"/>
                </a:xfrm>
                <a:prstGeom prst="rect">
                  <a:avLst/>
                </a:prstGeom>
              </p:spPr>
            </p:pic>
          </mc:Fallback>
        </mc:AlternateContent>
      </p:grpSp>
      <p:grpSp>
        <p:nvGrpSpPr>
          <p:cNvPr id="13" name="Group 12">
            <a:extLst>
              <a:ext uri="{FF2B5EF4-FFF2-40B4-BE49-F238E27FC236}">
                <a16:creationId xmlns:a16="http://schemas.microsoft.com/office/drawing/2014/main" id="{108499F3-3429-4508-A213-89D57D62AFFF}"/>
              </a:ext>
            </a:extLst>
          </p:cNvPr>
          <p:cNvGrpSpPr/>
          <p:nvPr/>
        </p:nvGrpSpPr>
        <p:grpSpPr>
          <a:xfrm>
            <a:off x="4499394" y="3677147"/>
            <a:ext cx="4414229" cy="3023079"/>
            <a:chOff x="4499394" y="3769426"/>
            <a:chExt cx="4414229" cy="3023079"/>
          </a:xfrm>
        </p:grpSpPr>
        <p:pic>
          <p:nvPicPr>
            <p:cNvPr id="15" name="Picture 19" descr="A screenshot of a cell phone&#10;&#10;Description generated with very high confidence">
              <a:extLst>
                <a:ext uri="{FF2B5EF4-FFF2-40B4-BE49-F238E27FC236}">
                  <a16:creationId xmlns:a16="http://schemas.microsoft.com/office/drawing/2014/main" id="{9B7E335A-75B2-4E66-8821-35FC8909564B}"/>
                </a:ext>
              </a:extLst>
            </p:cNvPr>
            <p:cNvPicPr>
              <a:picLocks noChangeAspect="1"/>
            </p:cNvPicPr>
            <p:nvPr/>
          </p:nvPicPr>
          <p:blipFill>
            <a:blip r:embed="rId10"/>
            <a:stretch>
              <a:fillRect/>
            </a:stretch>
          </p:blipFill>
          <p:spPr>
            <a:xfrm>
              <a:off x="4499394" y="3867413"/>
              <a:ext cx="4414229" cy="2925092"/>
            </a:xfrm>
            <a:prstGeom prst="rect">
              <a:avLst/>
            </a:prstGeom>
          </p:spPr>
        </p:pic>
        <p:pic>
          <p:nvPicPr>
            <p:cNvPr id="2" name="Picture 5" descr="A close up of a device&#10;&#10;Description generated with high confidence">
              <a:extLst>
                <a:ext uri="{FF2B5EF4-FFF2-40B4-BE49-F238E27FC236}">
                  <a16:creationId xmlns:a16="http://schemas.microsoft.com/office/drawing/2014/main" id="{23E51FFB-AD69-419D-90FB-E324AEABA38B}"/>
                </a:ext>
              </a:extLst>
            </p:cNvPr>
            <p:cNvPicPr>
              <a:picLocks noChangeAspect="1"/>
            </p:cNvPicPr>
            <p:nvPr/>
          </p:nvPicPr>
          <p:blipFill>
            <a:blip r:embed="rId11"/>
            <a:stretch>
              <a:fillRect/>
            </a:stretch>
          </p:blipFill>
          <p:spPr>
            <a:xfrm>
              <a:off x="6706508" y="5150975"/>
              <a:ext cx="1095375" cy="304800"/>
            </a:xfrm>
            <a:prstGeom prst="rect">
              <a:avLst/>
            </a:prstGeom>
          </p:spPr>
        </p:pic>
        <mc:AlternateContent xmlns:mc="http://schemas.openxmlformats.org/markup-compatibility/2006" xmlns:p14="http://schemas.microsoft.com/office/powerpoint/2010/main">
          <mc:Choice Requires="p14">
            <p:contentPart p14:bwMode="auto" r:id="rId12">
              <p14:nvContentPartPr>
                <p14:cNvPr id="24" name="Ink 23">
                  <a:extLst>
                    <a:ext uri="{FF2B5EF4-FFF2-40B4-BE49-F238E27FC236}">
                      <a16:creationId xmlns:a16="http://schemas.microsoft.com/office/drawing/2014/main" id="{EE65EEC1-BD45-42EA-A6D1-7096D8517ED6}"/>
                    </a:ext>
                  </a:extLst>
                </p14:cNvPr>
                <p14:cNvContentPartPr/>
                <p14:nvPr/>
              </p14:nvContentPartPr>
              <p14:xfrm>
                <a:off x="6325404" y="5640791"/>
                <a:ext cx="1807347" cy="697329"/>
              </p14:xfrm>
            </p:contentPart>
          </mc:Choice>
          <mc:Fallback xmlns="">
            <p:pic>
              <p:nvPicPr>
                <p:cNvPr id="24" name="Ink 23">
                  <a:extLst>
                    <a:ext uri="{FF2B5EF4-FFF2-40B4-BE49-F238E27FC236}">
                      <a16:creationId xmlns:a16="http://schemas.microsoft.com/office/drawing/2014/main" id="{EE65EEC1-BD45-42EA-A6D1-7096D8517ED6}"/>
                    </a:ext>
                  </a:extLst>
                </p:cNvPr>
                <p:cNvPicPr/>
                <p:nvPr/>
              </p:nvPicPr>
              <p:blipFill>
                <a:blip r:embed="rId13"/>
                <a:stretch>
                  <a:fillRect/>
                </a:stretch>
              </p:blipFill>
              <p:spPr>
                <a:xfrm>
                  <a:off x="6316045" y="5631431"/>
                  <a:ext cx="1826065" cy="716049"/>
                </a:xfrm>
                <a:prstGeom prst="rect">
                  <a:avLst/>
                </a:prstGeom>
              </p:spPr>
            </p:pic>
          </mc:Fallback>
        </mc:AlternateContent>
        <p:sp>
          <p:nvSpPr>
            <p:cNvPr id="20" name="TextBox 19">
              <a:extLst>
                <a:ext uri="{FF2B5EF4-FFF2-40B4-BE49-F238E27FC236}">
                  <a16:creationId xmlns:a16="http://schemas.microsoft.com/office/drawing/2014/main" id="{6015A9FA-821B-4F65-97E4-70E306637C21}"/>
                </a:ext>
              </a:extLst>
            </p:cNvPr>
            <p:cNvSpPr txBox="1"/>
            <p:nvPr/>
          </p:nvSpPr>
          <p:spPr>
            <a:xfrm>
              <a:off x="5289180" y="3769426"/>
              <a:ext cx="34084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Fit parameters</a:t>
              </a:r>
              <a:endParaRPr lang="en-US" dirty="0">
                <a:cs typeface="Calibri"/>
              </a:endParaRPr>
            </a:p>
          </p:txBody>
        </p:sp>
      </p:grpSp>
      <p:sp>
        <p:nvSpPr>
          <p:cNvPr id="29" name="Date Placeholder 28">
            <a:extLst>
              <a:ext uri="{FF2B5EF4-FFF2-40B4-BE49-F238E27FC236}">
                <a16:creationId xmlns:a16="http://schemas.microsoft.com/office/drawing/2014/main" id="{87BF9DDB-7CA7-4680-A1A5-F48BCB920899}"/>
              </a:ext>
            </a:extLst>
          </p:cNvPr>
          <p:cNvSpPr>
            <a:spLocks noGrp="1"/>
          </p:cNvSpPr>
          <p:nvPr>
            <p:ph type="dt" sz="half" idx="10"/>
          </p:nvPr>
        </p:nvSpPr>
        <p:spPr/>
        <p:txBody>
          <a:bodyPr/>
          <a:lstStyle/>
          <a:p>
            <a:r>
              <a:rPr lang="en-US"/>
              <a:t>2021-02-18</a:t>
            </a:r>
          </a:p>
        </p:txBody>
      </p:sp>
      <p:sp>
        <p:nvSpPr>
          <p:cNvPr id="30" name="Footer Placeholder 29">
            <a:extLst>
              <a:ext uri="{FF2B5EF4-FFF2-40B4-BE49-F238E27FC236}">
                <a16:creationId xmlns:a16="http://schemas.microsoft.com/office/drawing/2014/main" id="{2905F805-FC3E-4164-BB49-57EEFE596857}"/>
              </a:ext>
            </a:extLst>
          </p:cNvPr>
          <p:cNvSpPr>
            <a:spLocks noGrp="1"/>
          </p:cNvSpPr>
          <p:nvPr>
            <p:ph type="ftr" sz="quarter" idx="11"/>
          </p:nvPr>
        </p:nvSpPr>
        <p:spPr/>
        <p:txBody>
          <a:bodyPr/>
          <a:lstStyle/>
          <a:p>
            <a:r>
              <a:rPr lang="en-US"/>
              <a:t>International Workshop on Searches for a Neutron Electric Dipole Moment</a:t>
            </a:r>
          </a:p>
        </p:txBody>
      </p:sp>
      <p:sp>
        <p:nvSpPr>
          <p:cNvPr id="33" name="TextBox 32">
            <a:extLst>
              <a:ext uri="{FF2B5EF4-FFF2-40B4-BE49-F238E27FC236}">
                <a16:creationId xmlns:a16="http://schemas.microsoft.com/office/drawing/2014/main" id="{6C5762B8-5CF2-4B85-BD69-9DD7F8ABAB14}"/>
              </a:ext>
            </a:extLst>
          </p:cNvPr>
          <p:cNvSpPr txBox="1"/>
          <p:nvPr/>
        </p:nvSpPr>
        <p:spPr>
          <a:xfrm>
            <a:off x="2457974" y="6298287"/>
            <a:ext cx="6504594" cy="369332"/>
          </a:xfrm>
          <a:prstGeom prst="rect">
            <a:avLst/>
          </a:prstGeom>
          <a:noFill/>
        </p:spPr>
        <p:txBody>
          <a:bodyPr wrap="square" rtlCol="0">
            <a:spAutoFit/>
          </a:bodyPr>
          <a:lstStyle/>
          <a:p>
            <a:r>
              <a:rPr lang="en-US" dirty="0">
                <a:solidFill>
                  <a:srgbClr val="C00000"/>
                </a:solidFill>
              </a:rPr>
              <a:t>David Mathews, University of Kentucky, APS DNP talk, April 2019</a:t>
            </a:r>
          </a:p>
        </p:txBody>
      </p:sp>
      <p:sp>
        <p:nvSpPr>
          <p:cNvPr id="5" name="Slide Number Placeholder 4">
            <a:extLst>
              <a:ext uri="{FF2B5EF4-FFF2-40B4-BE49-F238E27FC236}">
                <a16:creationId xmlns:a16="http://schemas.microsoft.com/office/drawing/2014/main" id="{19A74B71-C927-4072-A873-B76EC6E97F9D}"/>
              </a:ext>
            </a:extLst>
          </p:cNvPr>
          <p:cNvSpPr>
            <a:spLocks noGrp="1"/>
          </p:cNvSpPr>
          <p:nvPr>
            <p:ph type="sldNum" sz="quarter" idx="12"/>
          </p:nvPr>
        </p:nvSpPr>
        <p:spPr/>
        <p:txBody>
          <a:bodyPr/>
          <a:lstStyle/>
          <a:p>
            <a:fld id="{A94D413C-092E-4227-93E5-A860BD51ED3D}" type="slidenum">
              <a:rPr lang="en-US" smtClean="0"/>
              <a:pPr/>
              <a:t>22</a:t>
            </a:fld>
            <a:r>
              <a:rPr lang="en-US"/>
              <a:t>/30</a:t>
            </a:r>
            <a:endParaRPr lang="en-US" dirty="0"/>
          </a:p>
        </p:txBody>
      </p:sp>
    </p:spTree>
    <p:extLst>
      <p:ext uri="{BB962C8B-B14F-4D97-AF65-F5344CB8AC3E}">
        <p14:creationId xmlns:p14="http://schemas.microsoft.com/office/powerpoint/2010/main" val="422261354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6237207D-EFB0-4890-B225-E65EE96C5419}"/>
              </a:ext>
            </a:extLst>
          </p:cNvPr>
          <p:cNvSpPr txBox="1"/>
          <p:nvPr/>
        </p:nvSpPr>
        <p:spPr>
          <a:xfrm>
            <a:off x="5936457" y="1193006"/>
            <a:ext cx="28503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Pseudoinverse Fit Functions</a:t>
            </a:r>
            <a:endParaRPr lang="en-US">
              <a:cs typeface="Calibri"/>
            </a:endParaRPr>
          </a:p>
        </p:txBody>
      </p:sp>
      <p:pic>
        <p:nvPicPr>
          <p:cNvPr id="5" name="Picture 5" descr="A close up of a logo&#10;&#10;Description generated with very high confidence">
            <a:extLst>
              <a:ext uri="{FF2B5EF4-FFF2-40B4-BE49-F238E27FC236}">
                <a16:creationId xmlns:a16="http://schemas.microsoft.com/office/drawing/2014/main" id="{8B6AE6CD-5B2F-4346-A3E8-E3F7EA7E957C}"/>
              </a:ext>
            </a:extLst>
          </p:cNvPr>
          <p:cNvPicPr>
            <a:picLocks noChangeAspect="1"/>
          </p:cNvPicPr>
          <p:nvPr/>
        </p:nvPicPr>
        <p:blipFill rotWithShape="1">
          <a:blip r:embed="rId3"/>
          <a:srcRect l="11458" t="10937" r="9115" b="10547"/>
          <a:stretch/>
        </p:blipFill>
        <p:spPr>
          <a:xfrm>
            <a:off x="189651" y="1501266"/>
            <a:ext cx="2822480" cy="1860060"/>
          </a:xfrm>
          <a:prstGeom prst="rect">
            <a:avLst/>
          </a:prstGeom>
        </p:spPr>
      </p:pic>
      <p:pic>
        <p:nvPicPr>
          <p:cNvPr id="14" name="Picture 15" descr="A close up of a map&#10;&#10;Description generated with very high confidence">
            <a:extLst>
              <a:ext uri="{FF2B5EF4-FFF2-40B4-BE49-F238E27FC236}">
                <a16:creationId xmlns:a16="http://schemas.microsoft.com/office/drawing/2014/main" id="{702281EF-C9CC-4315-A2F0-5A83AE09E37A}"/>
              </a:ext>
            </a:extLst>
          </p:cNvPr>
          <p:cNvPicPr>
            <a:picLocks noChangeAspect="1"/>
          </p:cNvPicPr>
          <p:nvPr/>
        </p:nvPicPr>
        <p:blipFill rotWithShape="1">
          <a:blip r:embed="rId4"/>
          <a:srcRect l="11458" t="10156" r="8073" b="10547"/>
          <a:stretch/>
        </p:blipFill>
        <p:spPr>
          <a:xfrm>
            <a:off x="6146863" y="1496012"/>
            <a:ext cx="2859494" cy="1878569"/>
          </a:xfrm>
          <a:prstGeom prst="rect">
            <a:avLst/>
          </a:prstGeom>
        </p:spPr>
      </p:pic>
      <p:sp>
        <p:nvSpPr>
          <p:cNvPr id="29" name="TextBox 28">
            <a:extLst>
              <a:ext uri="{FF2B5EF4-FFF2-40B4-BE49-F238E27FC236}">
                <a16:creationId xmlns:a16="http://schemas.microsoft.com/office/drawing/2014/main" id="{31804420-29B1-43CB-9931-4257552242BF}"/>
              </a:ext>
            </a:extLst>
          </p:cNvPr>
          <p:cNvSpPr txBox="1"/>
          <p:nvPr/>
        </p:nvSpPr>
        <p:spPr>
          <a:xfrm>
            <a:off x="1178720" y="1157289"/>
            <a:ext cx="70008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Data: </a:t>
            </a:r>
          </a:p>
        </p:txBody>
      </p:sp>
      <p:pic>
        <p:nvPicPr>
          <p:cNvPr id="6" name="Picture 6" descr="A close up of a mans face&#10;&#10;Description generated with high confidence">
            <a:extLst>
              <a:ext uri="{FF2B5EF4-FFF2-40B4-BE49-F238E27FC236}">
                <a16:creationId xmlns:a16="http://schemas.microsoft.com/office/drawing/2014/main" id="{84766A65-A976-4534-B805-9AD6AB71E7D3}"/>
              </a:ext>
            </a:extLst>
          </p:cNvPr>
          <p:cNvPicPr>
            <a:picLocks noChangeAspect="1"/>
          </p:cNvPicPr>
          <p:nvPr/>
        </p:nvPicPr>
        <p:blipFill>
          <a:blip r:embed="rId5"/>
          <a:stretch>
            <a:fillRect/>
          </a:stretch>
        </p:blipFill>
        <p:spPr>
          <a:xfrm>
            <a:off x="1809753" y="1304926"/>
            <a:ext cx="138113" cy="147637"/>
          </a:xfrm>
          <a:prstGeom prst="rect">
            <a:avLst/>
          </a:prstGeom>
        </p:spPr>
      </p:pic>
      <p:grpSp>
        <p:nvGrpSpPr>
          <p:cNvPr id="35" name="Group 34">
            <a:extLst>
              <a:ext uri="{FF2B5EF4-FFF2-40B4-BE49-F238E27FC236}">
                <a16:creationId xmlns:a16="http://schemas.microsoft.com/office/drawing/2014/main" id="{F011BAA2-F39B-4EC9-B7D8-59F185EC3357}"/>
              </a:ext>
            </a:extLst>
          </p:cNvPr>
          <p:cNvGrpSpPr/>
          <p:nvPr/>
        </p:nvGrpSpPr>
        <p:grpSpPr>
          <a:xfrm>
            <a:off x="3168595" y="1193009"/>
            <a:ext cx="2850240" cy="2179679"/>
            <a:chOff x="3168595" y="1193009"/>
            <a:chExt cx="2850240" cy="2179679"/>
          </a:xfrm>
        </p:grpSpPr>
        <p:pic>
          <p:nvPicPr>
            <p:cNvPr id="12" name="Picture 12" descr="A screenshot of a cell phone&#10;&#10;Description generated with very high confidence">
              <a:extLst>
                <a:ext uri="{FF2B5EF4-FFF2-40B4-BE49-F238E27FC236}">
                  <a16:creationId xmlns:a16="http://schemas.microsoft.com/office/drawing/2014/main" id="{C001F496-A872-4286-90A0-AAC583B3B6C4}"/>
                </a:ext>
              </a:extLst>
            </p:cNvPr>
            <p:cNvPicPr>
              <a:picLocks noChangeAspect="1"/>
            </p:cNvPicPr>
            <p:nvPr/>
          </p:nvPicPr>
          <p:blipFill rotWithShape="1">
            <a:blip r:embed="rId6"/>
            <a:srcRect l="10938" t="10156" r="8854" b="10547"/>
            <a:stretch/>
          </p:blipFill>
          <p:spPr>
            <a:xfrm>
              <a:off x="3168595" y="1494120"/>
              <a:ext cx="2850240" cy="1878568"/>
            </a:xfrm>
            <a:prstGeom prst="rect">
              <a:avLst/>
            </a:prstGeom>
          </p:spPr>
        </p:pic>
        <p:sp>
          <p:nvSpPr>
            <p:cNvPr id="31" name="TextBox 30">
              <a:extLst>
                <a:ext uri="{FF2B5EF4-FFF2-40B4-BE49-F238E27FC236}">
                  <a16:creationId xmlns:a16="http://schemas.microsoft.com/office/drawing/2014/main" id="{AACE4CB0-3275-4CC1-8CEC-B124A03B02D1}"/>
                </a:ext>
              </a:extLst>
            </p:cNvPr>
            <p:cNvSpPr txBox="1"/>
            <p:nvPr/>
          </p:nvSpPr>
          <p:spPr>
            <a:xfrm>
              <a:off x="3721896" y="1193009"/>
              <a:ext cx="17002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 Fit Functions: </a:t>
              </a:r>
            </a:p>
          </p:txBody>
        </p:sp>
        <p:pic>
          <p:nvPicPr>
            <p:cNvPr id="9" name="Picture 9" descr="A close up of a device&#10;&#10;Description generated with high confidence">
              <a:extLst>
                <a:ext uri="{FF2B5EF4-FFF2-40B4-BE49-F238E27FC236}">
                  <a16:creationId xmlns:a16="http://schemas.microsoft.com/office/drawing/2014/main" id="{98CD5494-331A-4818-8393-B74AE09F5226}"/>
                </a:ext>
              </a:extLst>
            </p:cNvPr>
            <p:cNvPicPr>
              <a:picLocks noChangeAspect="1"/>
            </p:cNvPicPr>
            <p:nvPr/>
          </p:nvPicPr>
          <p:blipFill>
            <a:blip r:embed="rId7"/>
            <a:stretch>
              <a:fillRect/>
            </a:stretch>
          </p:blipFill>
          <p:spPr>
            <a:xfrm>
              <a:off x="5238751" y="1283493"/>
              <a:ext cx="180975" cy="190500"/>
            </a:xfrm>
            <a:prstGeom prst="rect">
              <a:avLst/>
            </a:prstGeom>
          </p:spPr>
        </p:pic>
      </p:grpSp>
      <p:grpSp>
        <p:nvGrpSpPr>
          <p:cNvPr id="37" name="Group 36">
            <a:extLst>
              <a:ext uri="{FF2B5EF4-FFF2-40B4-BE49-F238E27FC236}">
                <a16:creationId xmlns:a16="http://schemas.microsoft.com/office/drawing/2014/main" id="{4CC95BA4-5AE0-47DB-A2E4-7C2A3C00F09A}"/>
              </a:ext>
            </a:extLst>
          </p:cNvPr>
          <p:cNvGrpSpPr/>
          <p:nvPr/>
        </p:nvGrpSpPr>
        <p:grpSpPr>
          <a:xfrm>
            <a:off x="3078957" y="3669862"/>
            <a:ext cx="2904164" cy="2682890"/>
            <a:chOff x="3078957" y="3669862"/>
            <a:chExt cx="2904164" cy="2682890"/>
          </a:xfrm>
        </p:grpSpPr>
        <p:sp>
          <p:nvSpPr>
            <p:cNvPr id="17" name="TextBox 16">
              <a:extLst>
                <a:ext uri="{FF2B5EF4-FFF2-40B4-BE49-F238E27FC236}">
                  <a16:creationId xmlns:a16="http://schemas.microsoft.com/office/drawing/2014/main" id="{532C0524-33B3-4EA5-95EF-4DDBAC9051EC}"/>
                </a:ext>
              </a:extLst>
            </p:cNvPr>
            <p:cNvSpPr txBox="1"/>
            <p:nvPr/>
          </p:nvSpPr>
          <p:spPr>
            <a:xfrm>
              <a:off x="3078957" y="366986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Fit using Parameters</a:t>
              </a:r>
            </a:p>
          </p:txBody>
        </p:sp>
        <p:pic>
          <p:nvPicPr>
            <p:cNvPr id="4" name="Picture 6" descr="A screenshot of a cell phone&#10;&#10;Description generated with high confidence">
              <a:extLst>
                <a:ext uri="{FF2B5EF4-FFF2-40B4-BE49-F238E27FC236}">
                  <a16:creationId xmlns:a16="http://schemas.microsoft.com/office/drawing/2014/main" id="{F8C2EB95-6407-4753-B587-3B4ACB221FAF}"/>
                </a:ext>
              </a:extLst>
            </p:cNvPr>
            <p:cNvPicPr>
              <a:picLocks noChangeAspect="1"/>
            </p:cNvPicPr>
            <p:nvPr/>
          </p:nvPicPr>
          <p:blipFill rotWithShape="1">
            <a:blip r:embed="rId8"/>
            <a:srcRect l="11458" t="9766" r="8333" b="10156"/>
            <a:stretch/>
          </p:blipFill>
          <p:spPr>
            <a:xfrm>
              <a:off x="3132877" y="4455676"/>
              <a:ext cx="2850244" cy="1897076"/>
            </a:xfrm>
            <a:prstGeom prst="rect">
              <a:avLst/>
            </a:prstGeom>
          </p:spPr>
        </p:pic>
        <p:pic>
          <p:nvPicPr>
            <p:cNvPr id="10" name="Picture 12" descr="A picture containing object&#10;&#10;Description generated with very high confidence">
              <a:extLst>
                <a:ext uri="{FF2B5EF4-FFF2-40B4-BE49-F238E27FC236}">
                  <a16:creationId xmlns:a16="http://schemas.microsoft.com/office/drawing/2014/main" id="{E605EB84-26CA-45E9-800F-9A020F45558B}"/>
                </a:ext>
              </a:extLst>
            </p:cNvPr>
            <p:cNvPicPr>
              <a:picLocks noChangeAspect="1"/>
            </p:cNvPicPr>
            <p:nvPr/>
          </p:nvPicPr>
          <p:blipFill>
            <a:blip r:embed="rId9"/>
            <a:stretch>
              <a:fillRect/>
            </a:stretch>
          </p:blipFill>
          <p:spPr>
            <a:xfrm>
              <a:off x="3719513" y="4074675"/>
              <a:ext cx="1526382" cy="261939"/>
            </a:xfrm>
            <a:prstGeom prst="rect">
              <a:avLst/>
            </a:prstGeom>
          </p:spPr>
        </p:pic>
      </p:grpSp>
      <p:pic>
        <p:nvPicPr>
          <p:cNvPr id="15" name="Picture 15" descr="A picture containing object&#10;&#10;Description generated with very high confidence">
            <a:extLst>
              <a:ext uri="{FF2B5EF4-FFF2-40B4-BE49-F238E27FC236}">
                <a16:creationId xmlns:a16="http://schemas.microsoft.com/office/drawing/2014/main" id="{7BCDB0FC-6139-4231-B6BE-DD6E38FA0B88}"/>
              </a:ext>
            </a:extLst>
          </p:cNvPr>
          <p:cNvPicPr>
            <a:picLocks noChangeAspect="1"/>
          </p:cNvPicPr>
          <p:nvPr/>
        </p:nvPicPr>
        <p:blipFill>
          <a:blip r:embed="rId10"/>
          <a:stretch>
            <a:fillRect/>
          </a:stretch>
        </p:blipFill>
        <p:spPr>
          <a:xfrm>
            <a:off x="8677275" y="1254919"/>
            <a:ext cx="319088" cy="219075"/>
          </a:xfrm>
          <a:prstGeom prst="rect">
            <a:avLst/>
          </a:prstGeom>
        </p:spPr>
      </p:pic>
      <p:grpSp>
        <p:nvGrpSpPr>
          <p:cNvPr id="36" name="Group 35">
            <a:extLst>
              <a:ext uri="{FF2B5EF4-FFF2-40B4-BE49-F238E27FC236}">
                <a16:creationId xmlns:a16="http://schemas.microsoft.com/office/drawing/2014/main" id="{C68CCA49-20C9-4415-8B81-7519D322F7E2}"/>
              </a:ext>
            </a:extLst>
          </p:cNvPr>
          <p:cNvGrpSpPr/>
          <p:nvPr/>
        </p:nvGrpSpPr>
        <p:grpSpPr>
          <a:xfrm>
            <a:off x="154874" y="3648432"/>
            <a:ext cx="2840986" cy="2692189"/>
            <a:chOff x="154874" y="3648432"/>
            <a:chExt cx="2840986" cy="2692189"/>
          </a:xfrm>
        </p:grpSpPr>
        <p:sp>
          <p:nvSpPr>
            <p:cNvPr id="8" name="TextBox 7">
              <a:extLst>
                <a:ext uri="{FF2B5EF4-FFF2-40B4-BE49-F238E27FC236}">
                  <a16:creationId xmlns:a16="http://schemas.microsoft.com/office/drawing/2014/main" id="{E97F95A3-CCA5-4974-B432-89FAFA381A2D}"/>
                </a:ext>
              </a:extLst>
            </p:cNvPr>
            <p:cNvSpPr txBox="1"/>
            <p:nvPr/>
          </p:nvSpPr>
          <p:spPr>
            <a:xfrm>
              <a:off x="185738" y="364843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Calculate Fit Parameters: </a:t>
              </a:r>
              <a:endParaRPr lang="en-US" dirty="0">
                <a:cs typeface="Calibri"/>
              </a:endParaRPr>
            </a:p>
          </p:txBody>
        </p:sp>
        <p:pic>
          <p:nvPicPr>
            <p:cNvPr id="11" name="Picture 12" descr="A close up of a map&#10;&#10;Description generated with high confidence">
              <a:extLst>
                <a:ext uri="{FF2B5EF4-FFF2-40B4-BE49-F238E27FC236}">
                  <a16:creationId xmlns:a16="http://schemas.microsoft.com/office/drawing/2014/main" id="{3849108D-2FB3-46A8-9043-D8186FC77333}"/>
                </a:ext>
              </a:extLst>
            </p:cNvPr>
            <p:cNvPicPr>
              <a:picLocks noChangeAspect="1"/>
            </p:cNvPicPr>
            <p:nvPr/>
          </p:nvPicPr>
          <p:blipFill rotWithShape="1">
            <a:blip r:embed="rId11"/>
            <a:srcRect l="11198" t="10547" r="8854" b="10354"/>
            <a:stretch/>
          </p:blipFill>
          <p:spPr>
            <a:xfrm>
              <a:off x="154874" y="4466726"/>
              <a:ext cx="2840986" cy="1873895"/>
            </a:xfrm>
            <a:prstGeom prst="rect">
              <a:avLst/>
            </a:prstGeom>
          </p:spPr>
        </p:pic>
        <p:pic>
          <p:nvPicPr>
            <p:cNvPr id="16" name="Picture 18" descr="A picture containing object&#10;&#10;Description generated with very high confidence">
              <a:extLst>
                <a:ext uri="{FF2B5EF4-FFF2-40B4-BE49-F238E27FC236}">
                  <a16:creationId xmlns:a16="http://schemas.microsoft.com/office/drawing/2014/main" id="{FD304131-BFFC-4741-BBFB-DD2E9352EAC8}"/>
                </a:ext>
              </a:extLst>
            </p:cNvPr>
            <p:cNvPicPr>
              <a:picLocks noChangeAspect="1"/>
            </p:cNvPicPr>
            <p:nvPr/>
          </p:nvPicPr>
          <p:blipFill>
            <a:blip r:embed="rId12"/>
            <a:stretch>
              <a:fillRect/>
            </a:stretch>
          </p:blipFill>
          <p:spPr>
            <a:xfrm>
              <a:off x="792955" y="4058007"/>
              <a:ext cx="1378744" cy="245269"/>
            </a:xfrm>
            <a:prstGeom prst="rect">
              <a:avLst/>
            </a:prstGeom>
          </p:spPr>
        </p:pic>
      </p:grpSp>
      <p:cxnSp>
        <p:nvCxnSpPr>
          <p:cNvPr id="7" name="Straight Arrow Connector 6">
            <a:extLst>
              <a:ext uri="{FF2B5EF4-FFF2-40B4-BE49-F238E27FC236}">
                <a16:creationId xmlns:a16="http://schemas.microsoft.com/office/drawing/2014/main" id="{BA3FF724-C256-4DE5-A300-D3F45687C2B0}"/>
              </a:ext>
            </a:extLst>
          </p:cNvPr>
          <p:cNvCxnSpPr>
            <a:cxnSpLocks/>
          </p:cNvCxnSpPr>
          <p:nvPr/>
        </p:nvCxnSpPr>
        <p:spPr>
          <a:xfrm>
            <a:off x="2090449" y="1994053"/>
            <a:ext cx="262791" cy="88125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3" name="TextBox 12">
            <a:extLst>
              <a:ext uri="{FF2B5EF4-FFF2-40B4-BE49-F238E27FC236}">
                <a16:creationId xmlns:a16="http://schemas.microsoft.com/office/drawing/2014/main" id="{102B9009-804E-4211-86EC-478EFC11312D}"/>
              </a:ext>
            </a:extLst>
          </p:cNvPr>
          <p:cNvSpPr txBox="1"/>
          <p:nvPr/>
        </p:nvSpPr>
        <p:spPr>
          <a:xfrm>
            <a:off x="1435979" y="1670087"/>
            <a:ext cx="3553541" cy="4784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pic>
        <p:nvPicPr>
          <p:cNvPr id="18" name="Picture 18">
            <a:extLst>
              <a:ext uri="{FF2B5EF4-FFF2-40B4-BE49-F238E27FC236}">
                <a16:creationId xmlns:a16="http://schemas.microsoft.com/office/drawing/2014/main" id="{DC956EB7-BE8A-4EED-82D9-7D9125C5564D}"/>
              </a:ext>
            </a:extLst>
          </p:cNvPr>
          <p:cNvPicPr>
            <a:picLocks noChangeAspect="1"/>
          </p:cNvPicPr>
          <p:nvPr/>
        </p:nvPicPr>
        <p:blipFill>
          <a:blip r:embed="rId13"/>
          <a:stretch>
            <a:fillRect/>
          </a:stretch>
        </p:blipFill>
        <p:spPr>
          <a:xfrm>
            <a:off x="2171144" y="1800596"/>
            <a:ext cx="259112" cy="296128"/>
          </a:xfrm>
          <a:prstGeom prst="rect">
            <a:avLst/>
          </a:prstGeom>
        </p:spPr>
      </p:pic>
      <p:grpSp>
        <p:nvGrpSpPr>
          <p:cNvPr id="38" name="Group 37">
            <a:extLst>
              <a:ext uri="{FF2B5EF4-FFF2-40B4-BE49-F238E27FC236}">
                <a16:creationId xmlns:a16="http://schemas.microsoft.com/office/drawing/2014/main" id="{92B03385-9FF2-4B61-87E1-4CFE93770CB8}"/>
              </a:ext>
            </a:extLst>
          </p:cNvPr>
          <p:cNvGrpSpPr/>
          <p:nvPr/>
        </p:nvGrpSpPr>
        <p:grpSpPr>
          <a:xfrm>
            <a:off x="6057731" y="3648432"/>
            <a:ext cx="2917224" cy="2688594"/>
            <a:chOff x="6057731" y="3648432"/>
            <a:chExt cx="2917224" cy="2688594"/>
          </a:xfrm>
        </p:grpSpPr>
        <p:sp>
          <p:nvSpPr>
            <p:cNvPr id="20" name="TextBox 19">
              <a:extLst>
                <a:ext uri="{FF2B5EF4-FFF2-40B4-BE49-F238E27FC236}">
                  <a16:creationId xmlns:a16="http://schemas.microsoft.com/office/drawing/2014/main" id="{3E5FBF09-403D-4031-B59D-2D184E3F5DCA}"/>
                </a:ext>
              </a:extLst>
            </p:cNvPr>
            <p:cNvSpPr txBox="1"/>
            <p:nvPr/>
          </p:nvSpPr>
          <p:spPr>
            <a:xfrm>
              <a:off x="6072188" y="364843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Find Best Fit with</a:t>
              </a:r>
            </a:p>
          </p:txBody>
        </p:sp>
        <p:pic>
          <p:nvPicPr>
            <p:cNvPr id="23" name="Picture 23">
              <a:extLst>
                <a:ext uri="{FF2B5EF4-FFF2-40B4-BE49-F238E27FC236}">
                  <a16:creationId xmlns:a16="http://schemas.microsoft.com/office/drawing/2014/main" id="{25B725D8-ECE0-4208-91DB-EF0344C4A29B}"/>
                </a:ext>
              </a:extLst>
            </p:cNvPr>
            <p:cNvPicPr>
              <a:picLocks noChangeAspect="1"/>
            </p:cNvPicPr>
            <p:nvPr/>
          </p:nvPicPr>
          <p:blipFill>
            <a:blip r:embed="rId14"/>
            <a:stretch>
              <a:fillRect/>
            </a:stretch>
          </p:blipFill>
          <p:spPr>
            <a:xfrm>
              <a:off x="8284369" y="3650813"/>
              <a:ext cx="233363" cy="273844"/>
            </a:xfrm>
            <a:prstGeom prst="rect">
              <a:avLst/>
            </a:prstGeom>
          </p:spPr>
        </p:pic>
        <p:pic>
          <p:nvPicPr>
            <p:cNvPr id="28" name="Picture 29" descr="A picture containing text&#10;&#10;Description generated with high confidence">
              <a:extLst>
                <a:ext uri="{FF2B5EF4-FFF2-40B4-BE49-F238E27FC236}">
                  <a16:creationId xmlns:a16="http://schemas.microsoft.com/office/drawing/2014/main" id="{1FB01DC9-AB52-49A1-BFE6-192746E9BEB2}"/>
                </a:ext>
              </a:extLst>
            </p:cNvPr>
            <p:cNvPicPr>
              <a:picLocks noChangeAspect="1"/>
            </p:cNvPicPr>
            <p:nvPr/>
          </p:nvPicPr>
          <p:blipFill rotWithShape="1">
            <a:blip r:embed="rId15"/>
            <a:srcRect l="10417" t="10156" r="7490" b="10547"/>
            <a:stretch/>
          </p:blipFill>
          <p:spPr>
            <a:xfrm>
              <a:off x="6057731" y="4458458"/>
              <a:ext cx="2917224" cy="1878568"/>
            </a:xfrm>
            <a:prstGeom prst="rect">
              <a:avLst/>
            </a:prstGeom>
          </p:spPr>
        </p:pic>
        <p:pic>
          <p:nvPicPr>
            <p:cNvPr id="19" name="Picture 24">
              <a:extLst>
                <a:ext uri="{FF2B5EF4-FFF2-40B4-BE49-F238E27FC236}">
                  <a16:creationId xmlns:a16="http://schemas.microsoft.com/office/drawing/2014/main" id="{88A83840-7CFD-4EAB-8D74-66894DFBD52F}"/>
                </a:ext>
              </a:extLst>
            </p:cNvPr>
            <p:cNvPicPr>
              <a:picLocks noChangeAspect="1"/>
            </p:cNvPicPr>
            <p:nvPr/>
          </p:nvPicPr>
          <p:blipFill>
            <a:blip r:embed="rId16"/>
            <a:stretch>
              <a:fillRect/>
            </a:stretch>
          </p:blipFill>
          <p:spPr>
            <a:xfrm>
              <a:off x="6109855" y="4057906"/>
              <a:ext cx="2743200" cy="323681"/>
            </a:xfrm>
            <a:prstGeom prst="rect">
              <a:avLst/>
            </a:prstGeom>
          </p:spPr>
        </p:pic>
      </p:grpSp>
      <p:sp>
        <p:nvSpPr>
          <p:cNvPr id="26" name="Title 25">
            <a:extLst>
              <a:ext uri="{FF2B5EF4-FFF2-40B4-BE49-F238E27FC236}">
                <a16:creationId xmlns:a16="http://schemas.microsoft.com/office/drawing/2014/main" id="{A156A0CA-19EC-4BA0-8965-6ECDE392C031}"/>
              </a:ext>
            </a:extLst>
          </p:cNvPr>
          <p:cNvSpPr>
            <a:spLocks noGrp="1"/>
          </p:cNvSpPr>
          <p:nvPr>
            <p:ph type="title"/>
          </p:nvPr>
        </p:nvSpPr>
        <p:spPr/>
        <p:txBody>
          <a:bodyPr/>
          <a:lstStyle/>
          <a:p>
            <a:r>
              <a:rPr lang="en-US" dirty="0"/>
              <a:t>Add nonlinear parameter t0</a:t>
            </a:r>
          </a:p>
        </p:txBody>
      </p:sp>
      <p:sp>
        <p:nvSpPr>
          <p:cNvPr id="34" name="TextBox 33">
            <a:extLst>
              <a:ext uri="{FF2B5EF4-FFF2-40B4-BE49-F238E27FC236}">
                <a16:creationId xmlns:a16="http://schemas.microsoft.com/office/drawing/2014/main" id="{6A8D6E47-0DB9-41C7-9650-180767B3819B}"/>
              </a:ext>
            </a:extLst>
          </p:cNvPr>
          <p:cNvSpPr txBox="1"/>
          <p:nvPr/>
        </p:nvSpPr>
        <p:spPr>
          <a:xfrm>
            <a:off x="2457974" y="6298287"/>
            <a:ext cx="6504594" cy="369332"/>
          </a:xfrm>
          <a:prstGeom prst="rect">
            <a:avLst/>
          </a:prstGeom>
          <a:noFill/>
        </p:spPr>
        <p:txBody>
          <a:bodyPr wrap="square" rtlCol="0">
            <a:spAutoFit/>
          </a:bodyPr>
          <a:lstStyle/>
          <a:p>
            <a:r>
              <a:rPr lang="en-US" dirty="0">
                <a:solidFill>
                  <a:srgbClr val="C00000"/>
                </a:solidFill>
              </a:rPr>
              <a:t>David Mathews, University of Kentucky, APS DNP talk, April 2019</a:t>
            </a:r>
          </a:p>
        </p:txBody>
      </p:sp>
      <p:sp>
        <p:nvSpPr>
          <p:cNvPr id="39" name="Date Placeholder 38">
            <a:extLst>
              <a:ext uri="{FF2B5EF4-FFF2-40B4-BE49-F238E27FC236}">
                <a16:creationId xmlns:a16="http://schemas.microsoft.com/office/drawing/2014/main" id="{861CA2B9-1E2C-4C53-B5B9-605DC4D9D44C}"/>
              </a:ext>
            </a:extLst>
          </p:cNvPr>
          <p:cNvSpPr>
            <a:spLocks noGrp="1"/>
          </p:cNvSpPr>
          <p:nvPr>
            <p:ph type="dt" sz="half" idx="10"/>
          </p:nvPr>
        </p:nvSpPr>
        <p:spPr/>
        <p:txBody>
          <a:bodyPr/>
          <a:lstStyle/>
          <a:p>
            <a:r>
              <a:rPr lang="en-US"/>
              <a:t>2021-02-18</a:t>
            </a:r>
          </a:p>
        </p:txBody>
      </p:sp>
      <p:sp>
        <p:nvSpPr>
          <p:cNvPr id="40" name="Footer Placeholder 39">
            <a:extLst>
              <a:ext uri="{FF2B5EF4-FFF2-40B4-BE49-F238E27FC236}">
                <a16:creationId xmlns:a16="http://schemas.microsoft.com/office/drawing/2014/main" id="{AE29AFA1-F4CA-4AEF-8640-C381E2E4FDD5}"/>
              </a:ext>
            </a:extLst>
          </p:cNvPr>
          <p:cNvSpPr>
            <a:spLocks noGrp="1"/>
          </p:cNvSpPr>
          <p:nvPr>
            <p:ph type="ftr" sz="quarter" idx="11"/>
          </p:nvPr>
        </p:nvSpPr>
        <p:spPr/>
        <p:txBody>
          <a:bodyPr/>
          <a:lstStyle/>
          <a:p>
            <a:r>
              <a:rPr lang="en-US"/>
              <a:t>International Workshop on Searches for a Neutron Electric Dipole Moment</a:t>
            </a:r>
          </a:p>
        </p:txBody>
      </p:sp>
      <p:sp>
        <p:nvSpPr>
          <p:cNvPr id="22" name="Slide Number Placeholder 21">
            <a:extLst>
              <a:ext uri="{FF2B5EF4-FFF2-40B4-BE49-F238E27FC236}">
                <a16:creationId xmlns:a16="http://schemas.microsoft.com/office/drawing/2014/main" id="{D6884018-8D32-4E53-B35C-BDB198DFD081}"/>
              </a:ext>
            </a:extLst>
          </p:cNvPr>
          <p:cNvSpPr>
            <a:spLocks noGrp="1"/>
          </p:cNvSpPr>
          <p:nvPr>
            <p:ph type="sldNum" sz="quarter" idx="12"/>
          </p:nvPr>
        </p:nvSpPr>
        <p:spPr/>
        <p:txBody>
          <a:bodyPr/>
          <a:lstStyle/>
          <a:p>
            <a:fld id="{A94D413C-092E-4227-93E5-A860BD51ED3D}" type="slidenum">
              <a:rPr lang="en-US" smtClean="0"/>
              <a:pPr/>
              <a:t>23</a:t>
            </a:fld>
            <a:r>
              <a:rPr lang="en-US"/>
              <a:t>/30</a:t>
            </a:r>
            <a:endParaRPr lang="en-US" dirty="0"/>
          </a:p>
        </p:txBody>
      </p:sp>
    </p:spTree>
    <p:extLst>
      <p:ext uri="{BB962C8B-B14F-4D97-AF65-F5344CB8AC3E}">
        <p14:creationId xmlns:p14="http://schemas.microsoft.com/office/powerpoint/2010/main" val="226532300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Rectangle 10"/>
              <p:cNvSpPr/>
              <p:nvPr/>
            </p:nvSpPr>
            <p:spPr>
              <a:xfrm>
                <a:off x="318951" y="1852074"/>
                <a:ext cx="7683350" cy="377604"/>
              </a:xfrm>
              <a:prstGeom prst="rect">
                <a:avLst/>
              </a:prstGeom>
            </p:spPr>
            <p:txBody>
              <a:bodyPr wrap="square">
                <a:spAutoFit/>
              </a:bodyPr>
              <a:lstStyle/>
              <a:p>
                <a14:m>
                  <m:oMath xmlns:m="http://schemas.openxmlformats.org/officeDocument/2006/math">
                    <m:sSubSup>
                      <m:sSubSupPr>
                        <m:ctrlPr>
                          <a:rPr lang="en-US" sz="1350" i="1">
                            <a:latin typeface="Cambria Math" panose="02040503050406030204" pitchFamily="18" charset="0"/>
                          </a:rPr>
                        </m:ctrlPr>
                      </m:sSubSupPr>
                      <m:e>
                        <m:r>
                          <a:rPr lang="en-US" sz="1350" i="1">
                            <a:latin typeface="Cambria Math" panose="02040503050406030204" pitchFamily="18" charset="0"/>
                          </a:rPr>
                          <m:t>𝑝</m:t>
                        </m:r>
                      </m:e>
                      <m:sub>
                        <m:r>
                          <a:rPr lang="en-US" sz="1350" i="1">
                            <a:latin typeface="Cambria Math" panose="02040503050406030204" pitchFamily="18" charset="0"/>
                          </a:rPr>
                          <m:t>1</m:t>
                        </m:r>
                      </m:sub>
                      <m:sup>
                        <m:r>
                          <a:rPr lang="en-US" sz="1350" i="1">
                            <a:latin typeface="Cambria Math" panose="02040503050406030204" pitchFamily="18" charset="0"/>
                          </a:rPr>
                          <m:t>𝐿</m:t>
                        </m:r>
                      </m:sup>
                    </m:sSubSup>
                    <m:d>
                      <m:dPr>
                        <m:begChr m:val="["/>
                        <m:endChr m:val="]"/>
                        <m:ctrlPr>
                          <a:rPr lang="en-US" sz="1350" i="1">
                            <a:latin typeface="Cambria Math" panose="02040503050406030204" pitchFamily="18" charset="0"/>
                          </a:rPr>
                        </m:ctrlPr>
                      </m:dPr>
                      <m:e>
                        <m:r>
                          <a:rPr lang="en-US" sz="1350" i="1">
                            <a:latin typeface="Cambria Math" panose="02040503050406030204" pitchFamily="18" charset="0"/>
                          </a:rPr>
                          <m:t>𝑛</m:t>
                        </m:r>
                      </m:e>
                    </m:d>
                    <m:r>
                      <a:rPr lang="en-US" sz="1350" i="1">
                        <a:latin typeface="Cambria Math" panose="02040503050406030204" pitchFamily="18" charset="0"/>
                      </a:rPr>
                      <m:t>=</m:t>
                    </m:r>
                    <m:nary>
                      <m:naryPr>
                        <m:chr m:val="∑"/>
                        <m:ctrlPr>
                          <a:rPr lang="en-US" sz="1350" i="1">
                            <a:latin typeface="Cambria Math" panose="02040503050406030204" pitchFamily="18" charset="0"/>
                          </a:rPr>
                        </m:ctrlPr>
                      </m:naryPr>
                      <m:sub>
                        <m:sSub>
                          <m:sSubPr>
                            <m:ctrlPr>
                              <a:rPr lang="en-US" sz="1350" i="1">
                                <a:latin typeface="Cambria Math" panose="02040503050406030204" pitchFamily="18" charset="0"/>
                              </a:rPr>
                            </m:ctrlPr>
                          </m:sSubPr>
                          <m:e>
                            <m:r>
                              <a:rPr lang="en-US" sz="1350" i="1">
                                <a:latin typeface="Cambria Math" panose="02040503050406030204" pitchFamily="18" charset="0"/>
                              </a:rPr>
                              <m:t>𝑖</m:t>
                            </m:r>
                          </m:e>
                          <m:sub>
                            <m:r>
                              <a:rPr lang="en-US" sz="1350" i="1">
                                <a:latin typeface="Cambria Math" panose="02040503050406030204" pitchFamily="18" charset="0"/>
                              </a:rPr>
                              <m:t>1</m:t>
                            </m:r>
                          </m:sub>
                        </m:sSub>
                        <m:r>
                          <a:rPr lang="en-US" sz="1350" i="1">
                            <a:latin typeface="Cambria Math" panose="02040503050406030204" pitchFamily="18" charset="0"/>
                          </a:rPr>
                          <m:t>=0</m:t>
                        </m:r>
                      </m:sub>
                      <m:sup>
                        <m:r>
                          <a:rPr lang="en-US" sz="1350" i="1">
                            <a:latin typeface="Cambria Math" panose="02040503050406030204" pitchFamily="18" charset="0"/>
                          </a:rPr>
                          <m:t>𝑛</m:t>
                        </m:r>
                      </m:sup>
                      <m:e>
                        <m:nary>
                          <m:naryPr>
                            <m:chr m:val="∑"/>
                            <m:ctrlPr>
                              <a:rPr lang="en-US" sz="1350" i="1">
                                <a:latin typeface="Cambria Math" panose="02040503050406030204" pitchFamily="18" charset="0"/>
                              </a:rPr>
                            </m:ctrlPr>
                          </m:naryPr>
                          <m:sub>
                            <m:sSub>
                              <m:sSubPr>
                                <m:ctrlPr>
                                  <a:rPr lang="en-US" sz="1350" i="1">
                                    <a:latin typeface="Cambria Math" panose="02040503050406030204" pitchFamily="18" charset="0"/>
                                  </a:rPr>
                                </m:ctrlPr>
                              </m:sSubPr>
                              <m:e>
                                <m:r>
                                  <a:rPr lang="en-US" sz="1350" i="1">
                                    <a:latin typeface="Cambria Math" panose="02040503050406030204" pitchFamily="18" charset="0"/>
                                  </a:rPr>
                                  <m:t>𝑖</m:t>
                                </m:r>
                              </m:e>
                              <m:sub>
                                <m:r>
                                  <a:rPr lang="en-US" sz="1350" i="1">
                                    <a:latin typeface="Cambria Math" panose="02040503050406030204" pitchFamily="18" charset="0"/>
                                  </a:rPr>
                                  <m:t>0</m:t>
                                </m:r>
                              </m:sub>
                            </m:sSub>
                            <m:r>
                              <m:rPr>
                                <m:brk m:alnAt="23"/>
                              </m:rPr>
                              <a:rPr lang="en-US" sz="1350" i="1">
                                <a:latin typeface="Cambria Math" panose="02040503050406030204" pitchFamily="18" charset="0"/>
                              </a:rPr>
                              <m:t>=</m:t>
                            </m:r>
                            <m:r>
                              <a:rPr lang="en-US" sz="1350" i="1">
                                <a:latin typeface="Cambria Math" panose="02040503050406030204" pitchFamily="18" charset="0"/>
                              </a:rPr>
                              <m:t>0</m:t>
                            </m:r>
                          </m:sub>
                          <m:sup>
                            <m:sSub>
                              <m:sSubPr>
                                <m:ctrlPr>
                                  <a:rPr lang="en-US" sz="1350" i="1">
                                    <a:latin typeface="Cambria Math" panose="02040503050406030204" pitchFamily="18" charset="0"/>
                                  </a:rPr>
                                </m:ctrlPr>
                              </m:sSubPr>
                              <m:e>
                                <m:r>
                                  <a:rPr lang="en-US" sz="1350" i="1">
                                    <a:latin typeface="Cambria Math" panose="02040503050406030204" pitchFamily="18" charset="0"/>
                                  </a:rPr>
                                  <m:t>𝑖</m:t>
                                </m:r>
                              </m:e>
                              <m:sub>
                                <m:r>
                                  <a:rPr lang="en-US" sz="1350" i="1">
                                    <a:latin typeface="Cambria Math" panose="02040503050406030204" pitchFamily="18" charset="0"/>
                                  </a:rPr>
                                  <m:t>1</m:t>
                                </m:r>
                              </m:sub>
                            </m:sSub>
                          </m:sup>
                          <m:e>
                            <m:r>
                              <a:rPr lang="en-US" sz="1350" i="1">
                                <a:latin typeface="Cambria Math" panose="02040503050406030204" pitchFamily="18" charset="0"/>
                              </a:rPr>
                              <m:t>𝑣</m:t>
                            </m:r>
                            <m:d>
                              <m:dPr>
                                <m:begChr m:val="["/>
                                <m:endChr m:val="]"/>
                                <m:ctrlPr>
                                  <a:rPr lang="en-US" sz="1350" i="1">
                                    <a:latin typeface="Cambria Math" panose="02040503050406030204" pitchFamily="18" charset="0"/>
                                  </a:rPr>
                                </m:ctrlPr>
                              </m:dPr>
                              <m:e>
                                <m:sSub>
                                  <m:sSubPr>
                                    <m:ctrlPr>
                                      <a:rPr lang="en-US" sz="1350" i="1">
                                        <a:latin typeface="Cambria Math" panose="02040503050406030204" pitchFamily="18" charset="0"/>
                                      </a:rPr>
                                    </m:ctrlPr>
                                  </m:sSubPr>
                                  <m:e>
                                    <m:r>
                                      <a:rPr lang="en-US" sz="1350" i="1">
                                        <a:latin typeface="Cambria Math" panose="02040503050406030204" pitchFamily="18" charset="0"/>
                                      </a:rPr>
                                      <m:t>𝑖</m:t>
                                    </m:r>
                                  </m:e>
                                  <m:sub>
                                    <m:r>
                                      <a:rPr lang="en-US" sz="1350" i="1">
                                        <a:latin typeface="Cambria Math" panose="02040503050406030204" pitchFamily="18" charset="0"/>
                                      </a:rPr>
                                      <m:t>0</m:t>
                                    </m:r>
                                  </m:sub>
                                </m:sSub>
                              </m:e>
                            </m:d>
                            <m:r>
                              <a:rPr lang="en-US" sz="1350" i="1">
                                <a:latin typeface="Cambria Math" panose="02040503050406030204" pitchFamily="18" charset="0"/>
                              </a:rPr>
                              <m:t>−</m:t>
                            </m:r>
                            <m:r>
                              <a:rPr lang="en-US" sz="1350" i="1">
                                <a:latin typeface="Cambria Math" panose="02040503050406030204" pitchFamily="18" charset="0"/>
                              </a:rPr>
                              <m:t>𝑣</m:t>
                            </m:r>
                            <m:r>
                              <a:rPr lang="en-US" sz="1350" i="1">
                                <a:latin typeface="Cambria Math" panose="02040503050406030204" pitchFamily="18" charset="0"/>
                              </a:rPr>
                              <m:t>[</m:t>
                            </m:r>
                            <m:sSub>
                              <m:sSubPr>
                                <m:ctrlPr>
                                  <a:rPr lang="en-US" sz="1350" i="1">
                                    <a:latin typeface="Cambria Math" panose="02040503050406030204" pitchFamily="18" charset="0"/>
                                  </a:rPr>
                                </m:ctrlPr>
                              </m:sSubPr>
                              <m:e>
                                <m:r>
                                  <a:rPr lang="en-US" sz="1350" i="1">
                                    <a:latin typeface="Cambria Math" panose="02040503050406030204" pitchFamily="18" charset="0"/>
                                  </a:rPr>
                                  <m:t>𝑖</m:t>
                                </m:r>
                              </m:e>
                              <m:sub>
                                <m:r>
                                  <a:rPr lang="en-US" sz="1350" i="1">
                                    <a:latin typeface="Cambria Math" panose="02040503050406030204" pitchFamily="18" charset="0"/>
                                  </a:rPr>
                                  <m:t>0</m:t>
                                </m:r>
                              </m:sub>
                            </m:sSub>
                            <m:r>
                              <a:rPr lang="en-US" sz="1350" i="1">
                                <a:latin typeface="Cambria Math" panose="02040503050406030204" pitchFamily="18" charset="0"/>
                              </a:rPr>
                              <m:t>−</m:t>
                            </m:r>
                            <m:r>
                              <a:rPr lang="en-US" sz="1350" i="1">
                                <a:latin typeface="Cambria Math" panose="02040503050406030204" pitchFamily="18" charset="0"/>
                              </a:rPr>
                              <m:t>𝐿</m:t>
                            </m:r>
                            <m:r>
                              <a:rPr lang="en-US" sz="1350" i="1">
                                <a:latin typeface="Cambria Math" panose="02040503050406030204" pitchFamily="18" charset="0"/>
                              </a:rPr>
                              <m:t>]</m:t>
                            </m:r>
                          </m:e>
                        </m:nary>
                        <m:r>
                          <a:rPr lang="en-US" sz="1350" i="1">
                            <a:latin typeface="Cambria Math" panose="02040503050406030204" pitchFamily="18" charset="0"/>
                          </a:rPr>
                          <m:t>−</m:t>
                        </m:r>
                        <m:r>
                          <a:rPr lang="en-US" sz="1350" i="1">
                            <a:latin typeface="Cambria Math" panose="02040503050406030204" pitchFamily="18" charset="0"/>
                          </a:rPr>
                          <m:t>𝐿𝑣</m:t>
                        </m:r>
                        <m:r>
                          <a:rPr lang="en-US" sz="1350" i="1">
                            <a:latin typeface="Cambria Math" panose="02040503050406030204" pitchFamily="18" charset="0"/>
                          </a:rPr>
                          <m:t>[</m:t>
                        </m:r>
                        <m:sSub>
                          <m:sSubPr>
                            <m:ctrlPr>
                              <a:rPr lang="en-US" sz="1350" i="1">
                                <a:latin typeface="Cambria Math" panose="02040503050406030204" pitchFamily="18" charset="0"/>
                              </a:rPr>
                            </m:ctrlPr>
                          </m:sSubPr>
                          <m:e>
                            <m:r>
                              <a:rPr lang="en-US" sz="1350" i="1">
                                <a:latin typeface="Cambria Math" panose="02040503050406030204" pitchFamily="18" charset="0"/>
                              </a:rPr>
                              <m:t>𝑖</m:t>
                            </m:r>
                          </m:e>
                          <m:sub>
                            <m:r>
                              <a:rPr lang="en-US" sz="1350" i="1">
                                <a:latin typeface="Cambria Math" panose="02040503050406030204" pitchFamily="18" charset="0"/>
                              </a:rPr>
                              <m:t>1</m:t>
                            </m:r>
                          </m:sub>
                        </m:sSub>
                        <m:r>
                          <a:rPr lang="en-US" sz="1350" i="1">
                            <a:latin typeface="Cambria Math" panose="02040503050406030204" pitchFamily="18" charset="0"/>
                          </a:rPr>
                          <m:t>−</m:t>
                        </m:r>
                        <m:r>
                          <a:rPr lang="en-US" sz="1350" i="1">
                            <a:latin typeface="Cambria Math" panose="02040503050406030204" pitchFamily="18" charset="0"/>
                          </a:rPr>
                          <m:t>𝐿</m:t>
                        </m:r>
                        <m:r>
                          <a:rPr lang="en-US" sz="1350" i="1">
                            <a:latin typeface="Cambria Math" panose="02040503050406030204" pitchFamily="18" charset="0"/>
                          </a:rPr>
                          <m:t>]</m:t>
                        </m:r>
                      </m:e>
                    </m:nary>
                  </m:oMath>
                </a14:m>
                <a:r>
                  <a:rPr lang="en-US" sz="1350" dirty="0"/>
                  <a:t>                                                                   (</a:t>
                </a:r>
                <a14:m>
                  <m:oMath xmlns:m="http://schemas.openxmlformats.org/officeDocument/2006/math">
                    <m:sSub>
                      <m:sSubPr>
                        <m:ctrlPr>
                          <a:rPr lang="en-US" sz="1350" i="1" dirty="0">
                            <a:latin typeface="Cambria Math" panose="02040503050406030204" pitchFamily="18" charset="0"/>
                          </a:rPr>
                        </m:ctrlPr>
                      </m:sSubPr>
                      <m:e>
                        <m:r>
                          <a:rPr lang="en-US" sz="1350" i="1" dirty="0">
                            <a:latin typeface="Cambria Math" panose="02040503050406030204" pitchFamily="18" charset="0"/>
                          </a:rPr>
                          <m:t>𝑅</m:t>
                        </m:r>
                      </m:e>
                      <m:sub>
                        <m:r>
                          <a:rPr lang="en-US" sz="1350" i="1" dirty="0">
                            <a:latin typeface="Cambria Math" panose="02040503050406030204" pitchFamily="18" charset="0"/>
                          </a:rPr>
                          <m:t>1</m:t>
                        </m:r>
                      </m:sub>
                    </m:sSub>
                    <m:d>
                      <m:dPr>
                        <m:ctrlPr>
                          <a:rPr lang="en-US" sz="1350" i="1" dirty="0">
                            <a:latin typeface="Cambria Math" panose="02040503050406030204" pitchFamily="18" charset="0"/>
                          </a:rPr>
                        </m:ctrlPr>
                      </m:dPr>
                      <m:e>
                        <m:r>
                          <a:rPr lang="en-US" sz="1350" i="1" dirty="0">
                            <a:latin typeface="Cambria Math" panose="02040503050406030204" pitchFamily="18" charset="0"/>
                          </a:rPr>
                          <m:t>𝑡</m:t>
                        </m:r>
                      </m:e>
                    </m:d>
                    <m:r>
                      <a:rPr lang="en-US" sz="1350" i="1" dirty="0">
                        <a:latin typeface="Cambria Math" panose="02040503050406030204" pitchFamily="18" charset="0"/>
                      </a:rPr>
                      <m:t>=</m:t>
                    </m:r>
                    <m:r>
                      <a:rPr lang="en-US" sz="1350" i="1" dirty="0">
                        <a:latin typeface="Cambria Math" panose="02040503050406030204" pitchFamily="18" charset="0"/>
                      </a:rPr>
                      <m:t>𝑡</m:t>
                    </m:r>
                    <m:r>
                      <a:rPr lang="en-US" sz="1350" i="1" dirty="0">
                        <a:latin typeface="Cambria Math" panose="02040503050406030204" pitchFamily="18" charset="0"/>
                      </a:rPr>
                      <m:t>)</m:t>
                    </m:r>
                  </m:oMath>
                </a14:m>
                <a:endParaRPr lang="en-US" sz="1350" dirty="0"/>
              </a:p>
            </p:txBody>
          </p:sp>
        </mc:Choice>
        <mc:Fallback xmlns="">
          <p:sp>
            <p:nvSpPr>
              <p:cNvPr id="11" name="Rectangle 10"/>
              <p:cNvSpPr>
                <a:spLocks noRot="1" noChangeAspect="1" noMove="1" noResize="1" noEditPoints="1" noAdjustHandles="1" noChangeArrowheads="1" noChangeShapeType="1" noTextEdit="1"/>
              </p:cNvSpPr>
              <p:nvPr/>
            </p:nvSpPr>
            <p:spPr>
              <a:xfrm>
                <a:off x="318951" y="1852074"/>
                <a:ext cx="7683350" cy="377604"/>
              </a:xfrm>
              <a:prstGeom prst="rect">
                <a:avLst/>
              </a:prstGeom>
              <a:blipFill>
                <a:blip r:embed="rId3"/>
                <a:stretch>
                  <a:fillRect t="-74194" b="-12096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317088" y="1814609"/>
                <a:ext cx="7828106" cy="415242"/>
              </a:xfrm>
              <a:prstGeom prst="rect">
                <a:avLst/>
              </a:prstGeom>
            </p:spPr>
            <p:txBody>
              <a:bodyPr wrap="square">
                <a:spAutoFit/>
              </a:bodyPr>
              <a:lstStyle/>
              <a:p>
                <a14:m>
                  <m:oMath xmlns:m="http://schemas.openxmlformats.org/officeDocument/2006/math">
                    <m:sSubSup>
                      <m:sSubSupPr>
                        <m:ctrlPr>
                          <a:rPr lang="en-US" sz="1350" i="1">
                            <a:latin typeface="Cambria Math" panose="02040503050406030204" pitchFamily="18" charset="0"/>
                          </a:rPr>
                        </m:ctrlPr>
                      </m:sSubSupPr>
                      <m:e>
                        <m:r>
                          <a:rPr lang="en-US" sz="1350" i="1">
                            <a:latin typeface="Cambria Math" panose="02040503050406030204" pitchFamily="18" charset="0"/>
                          </a:rPr>
                          <m:t>𝑝</m:t>
                        </m:r>
                      </m:e>
                      <m:sub>
                        <m:r>
                          <a:rPr lang="en-US" sz="1350" i="1">
                            <a:latin typeface="Cambria Math" panose="02040503050406030204" pitchFamily="18" charset="0"/>
                          </a:rPr>
                          <m:t>2</m:t>
                        </m:r>
                      </m:sub>
                      <m:sup>
                        <m:r>
                          <a:rPr lang="en-US" sz="1350" i="1">
                            <a:latin typeface="Cambria Math" panose="02040503050406030204" pitchFamily="18" charset="0"/>
                          </a:rPr>
                          <m:t>𝐿</m:t>
                        </m:r>
                      </m:sup>
                    </m:sSubSup>
                    <m:d>
                      <m:dPr>
                        <m:begChr m:val="["/>
                        <m:endChr m:val="]"/>
                        <m:ctrlPr>
                          <a:rPr lang="en-US" sz="1350" i="1">
                            <a:latin typeface="Cambria Math" panose="02040503050406030204" pitchFamily="18" charset="0"/>
                          </a:rPr>
                        </m:ctrlPr>
                      </m:dPr>
                      <m:e>
                        <m:r>
                          <a:rPr lang="en-US" sz="1350" i="1">
                            <a:latin typeface="Cambria Math" panose="02040503050406030204" pitchFamily="18" charset="0"/>
                          </a:rPr>
                          <m:t>𝑛</m:t>
                        </m:r>
                      </m:e>
                    </m:d>
                    <m:r>
                      <a:rPr lang="en-US" sz="1350" i="1">
                        <a:latin typeface="Cambria Math" panose="02040503050406030204" pitchFamily="18" charset="0"/>
                      </a:rPr>
                      <m:t>=</m:t>
                    </m:r>
                    <m:nary>
                      <m:naryPr>
                        <m:chr m:val="∑"/>
                        <m:ctrlPr>
                          <a:rPr lang="en-US" sz="1350" i="1">
                            <a:latin typeface="Cambria Math" panose="02040503050406030204" pitchFamily="18" charset="0"/>
                          </a:rPr>
                        </m:ctrlPr>
                      </m:naryPr>
                      <m:sub>
                        <m:sSub>
                          <m:sSubPr>
                            <m:ctrlPr>
                              <a:rPr lang="en-US" sz="1350" i="1">
                                <a:latin typeface="Cambria Math" panose="02040503050406030204" pitchFamily="18" charset="0"/>
                              </a:rPr>
                            </m:ctrlPr>
                          </m:sSubPr>
                          <m:e>
                            <m:r>
                              <a:rPr lang="en-US" sz="1350" i="1">
                                <a:latin typeface="Cambria Math" panose="02040503050406030204" pitchFamily="18" charset="0"/>
                              </a:rPr>
                              <m:t>𝑖</m:t>
                            </m:r>
                          </m:e>
                          <m:sub>
                            <m:r>
                              <a:rPr lang="en-US" sz="1350" i="1">
                                <a:latin typeface="Cambria Math" panose="02040503050406030204" pitchFamily="18" charset="0"/>
                              </a:rPr>
                              <m:t>2</m:t>
                            </m:r>
                          </m:sub>
                        </m:sSub>
                        <m:r>
                          <a:rPr lang="en-US" sz="1350" i="1">
                            <a:latin typeface="Cambria Math" panose="02040503050406030204" pitchFamily="18" charset="0"/>
                          </a:rPr>
                          <m:t>=0</m:t>
                        </m:r>
                      </m:sub>
                      <m:sup>
                        <m:r>
                          <a:rPr lang="en-US" sz="1350" i="1">
                            <a:latin typeface="Cambria Math" panose="02040503050406030204" pitchFamily="18" charset="0"/>
                          </a:rPr>
                          <m:t>𝑛</m:t>
                        </m:r>
                      </m:sup>
                      <m:e>
                        <m:nary>
                          <m:naryPr>
                            <m:chr m:val="∑"/>
                            <m:ctrlPr>
                              <a:rPr lang="en-US" sz="1350" i="1">
                                <a:latin typeface="Cambria Math" panose="02040503050406030204" pitchFamily="18" charset="0"/>
                              </a:rPr>
                            </m:ctrlPr>
                          </m:naryPr>
                          <m:sub>
                            <m:sSub>
                              <m:sSubPr>
                                <m:ctrlPr>
                                  <a:rPr lang="en-US" sz="1350" i="1">
                                    <a:latin typeface="Cambria Math" panose="02040503050406030204" pitchFamily="18" charset="0"/>
                                  </a:rPr>
                                </m:ctrlPr>
                              </m:sSubPr>
                              <m:e>
                                <m:r>
                                  <a:rPr lang="en-US" sz="1350" i="1">
                                    <a:latin typeface="Cambria Math" panose="02040503050406030204" pitchFamily="18" charset="0"/>
                                  </a:rPr>
                                  <m:t>𝑖</m:t>
                                </m:r>
                              </m:e>
                              <m:sub>
                                <m:r>
                                  <a:rPr lang="en-US" sz="1350" i="1">
                                    <a:latin typeface="Cambria Math" panose="02040503050406030204" pitchFamily="18" charset="0"/>
                                  </a:rPr>
                                  <m:t>1</m:t>
                                </m:r>
                              </m:sub>
                            </m:sSub>
                            <m:r>
                              <m:rPr>
                                <m:brk m:alnAt="23"/>
                              </m:rPr>
                              <a:rPr lang="en-US" sz="1350" i="1">
                                <a:latin typeface="Cambria Math" panose="02040503050406030204" pitchFamily="18" charset="0"/>
                              </a:rPr>
                              <m:t>=</m:t>
                            </m:r>
                            <m:r>
                              <a:rPr lang="en-US" sz="1350" i="1">
                                <a:latin typeface="Cambria Math" panose="02040503050406030204" pitchFamily="18" charset="0"/>
                              </a:rPr>
                              <m:t>0</m:t>
                            </m:r>
                          </m:sub>
                          <m:sup>
                            <m:sSub>
                              <m:sSubPr>
                                <m:ctrlPr>
                                  <a:rPr lang="en-US" sz="1350" i="1">
                                    <a:latin typeface="Cambria Math" panose="02040503050406030204" pitchFamily="18" charset="0"/>
                                  </a:rPr>
                                </m:ctrlPr>
                              </m:sSubPr>
                              <m:e>
                                <m:r>
                                  <a:rPr lang="en-US" sz="1350" i="1">
                                    <a:latin typeface="Cambria Math" panose="02040503050406030204" pitchFamily="18" charset="0"/>
                                  </a:rPr>
                                  <m:t>𝑖</m:t>
                                </m:r>
                              </m:e>
                              <m:sub>
                                <m:r>
                                  <a:rPr lang="en-US" sz="1350" i="1">
                                    <a:latin typeface="Cambria Math" panose="02040503050406030204" pitchFamily="18" charset="0"/>
                                  </a:rPr>
                                  <m:t>2</m:t>
                                </m:r>
                              </m:sub>
                            </m:sSub>
                          </m:sup>
                          <m:e>
                            <m:nary>
                              <m:naryPr>
                                <m:chr m:val="∑"/>
                                <m:ctrlPr>
                                  <a:rPr lang="en-US" sz="1350" i="1">
                                    <a:latin typeface="Cambria Math" panose="02040503050406030204" pitchFamily="18" charset="0"/>
                                  </a:rPr>
                                </m:ctrlPr>
                              </m:naryPr>
                              <m:sub>
                                <m:sSub>
                                  <m:sSubPr>
                                    <m:ctrlPr>
                                      <a:rPr lang="en-US" sz="1350" i="1">
                                        <a:latin typeface="Cambria Math" panose="02040503050406030204" pitchFamily="18" charset="0"/>
                                      </a:rPr>
                                    </m:ctrlPr>
                                  </m:sSubPr>
                                  <m:e>
                                    <m:r>
                                      <a:rPr lang="en-US" sz="1350" i="1">
                                        <a:latin typeface="Cambria Math" panose="02040503050406030204" pitchFamily="18" charset="0"/>
                                      </a:rPr>
                                      <m:t>𝑖</m:t>
                                    </m:r>
                                  </m:e>
                                  <m:sub>
                                    <m:r>
                                      <a:rPr lang="en-US" sz="1350" i="1">
                                        <a:latin typeface="Cambria Math" panose="02040503050406030204" pitchFamily="18" charset="0"/>
                                      </a:rPr>
                                      <m:t>0</m:t>
                                    </m:r>
                                  </m:sub>
                                </m:sSub>
                                <m:r>
                                  <m:rPr>
                                    <m:brk m:alnAt="23"/>
                                  </m:rPr>
                                  <a:rPr lang="en-US" sz="1350" i="1">
                                    <a:latin typeface="Cambria Math" panose="02040503050406030204" pitchFamily="18" charset="0"/>
                                  </a:rPr>
                                  <m:t>=</m:t>
                                </m:r>
                                <m:r>
                                  <a:rPr lang="en-US" sz="1350" i="1">
                                    <a:latin typeface="Cambria Math" panose="02040503050406030204" pitchFamily="18" charset="0"/>
                                  </a:rPr>
                                  <m:t>0</m:t>
                                </m:r>
                              </m:sub>
                              <m:sup>
                                <m:sSub>
                                  <m:sSubPr>
                                    <m:ctrlPr>
                                      <a:rPr lang="en-US" sz="1350" i="1">
                                        <a:latin typeface="Cambria Math" panose="02040503050406030204" pitchFamily="18" charset="0"/>
                                      </a:rPr>
                                    </m:ctrlPr>
                                  </m:sSubPr>
                                  <m:e>
                                    <m:r>
                                      <a:rPr lang="en-US" sz="1350" i="1">
                                        <a:latin typeface="Cambria Math" panose="02040503050406030204" pitchFamily="18" charset="0"/>
                                      </a:rPr>
                                      <m:t>𝑖</m:t>
                                    </m:r>
                                  </m:e>
                                  <m:sub>
                                    <m:r>
                                      <a:rPr lang="en-US" sz="1350" i="1">
                                        <a:latin typeface="Cambria Math" panose="02040503050406030204" pitchFamily="18" charset="0"/>
                                      </a:rPr>
                                      <m:t>1</m:t>
                                    </m:r>
                                  </m:sub>
                                </m:sSub>
                              </m:sup>
                              <m:e>
                                <m:r>
                                  <a:rPr lang="en-US" sz="1350" i="1">
                                    <a:latin typeface="Cambria Math" panose="02040503050406030204" pitchFamily="18" charset="0"/>
                                  </a:rPr>
                                  <m:t>𝑣</m:t>
                                </m:r>
                                <m:d>
                                  <m:dPr>
                                    <m:begChr m:val="["/>
                                    <m:endChr m:val="]"/>
                                    <m:ctrlPr>
                                      <a:rPr lang="en-US" sz="1350" i="1">
                                        <a:latin typeface="Cambria Math" panose="02040503050406030204" pitchFamily="18" charset="0"/>
                                      </a:rPr>
                                    </m:ctrlPr>
                                  </m:dPr>
                                  <m:e>
                                    <m:sSub>
                                      <m:sSubPr>
                                        <m:ctrlPr>
                                          <a:rPr lang="en-US" sz="1350" i="1">
                                            <a:latin typeface="Cambria Math" panose="02040503050406030204" pitchFamily="18" charset="0"/>
                                          </a:rPr>
                                        </m:ctrlPr>
                                      </m:sSubPr>
                                      <m:e>
                                        <m:r>
                                          <a:rPr lang="en-US" sz="1350" i="1">
                                            <a:latin typeface="Cambria Math" panose="02040503050406030204" pitchFamily="18" charset="0"/>
                                          </a:rPr>
                                          <m:t>𝑖</m:t>
                                        </m:r>
                                      </m:e>
                                      <m:sub>
                                        <m:r>
                                          <a:rPr lang="en-US" sz="1350" i="1">
                                            <a:latin typeface="Cambria Math" panose="02040503050406030204" pitchFamily="18" charset="0"/>
                                          </a:rPr>
                                          <m:t>0</m:t>
                                        </m:r>
                                      </m:sub>
                                    </m:sSub>
                                  </m:e>
                                </m:d>
                                <m:r>
                                  <a:rPr lang="en-US" sz="1350" i="1">
                                    <a:latin typeface="Cambria Math" panose="02040503050406030204" pitchFamily="18" charset="0"/>
                                  </a:rPr>
                                  <m:t>−</m:t>
                                </m:r>
                                <m:r>
                                  <a:rPr lang="en-US" sz="1350" i="1">
                                    <a:latin typeface="Cambria Math" panose="02040503050406030204" pitchFamily="18" charset="0"/>
                                  </a:rPr>
                                  <m:t>𝑣</m:t>
                                </m:r>
                                <m:r>
                                  <a:rPr lang="en-US" sz="1350" i="1">
                                    <a:latin typeface="Cambria Math" panose="02040503050406030204" pitchFamily="18" charset="0"/>
                                  </a:rPr>
                                  <m:t>[</m:t>
                                </m:r>
                                <m:sSub>
                                  <m:sSubPr>
                                    <m:ctrlPr>
                                      <a:rPr lang="en-US" sz="1350" i="1">
                                        <a:latin typeface="Cambria Math" panose="02040503050406030204" pitchFamily="18" charset="0"/>
                                      </a:rPr>
                                    </m:ctrlPr>
                                  </m:sSubPr>
                                  <m:e>
                                    <m:r>
                                      <a:rPr lang="en-US" sz="1350" i="1">
                                        <a:latin typeface="Cambria Math" panose="02040503050406030204" pitchFamily="18" charset="0"/>
                                      </a:rPr>
                                      <m:t>𝑖</m:t>
                                    </m:r>
                                  </m:e>
                                  <m:sub>
                                    <m:r>
                                      <a:rPr lang="en-US" sz="1350" i="1">
                                        <a:latin typeface="Cambria Math" panose="02040503050406030204" pitchFamily="18" charset="0"/>
                                      </a:rPr>
                                      <m:t>0</m:t>
                                    </m:r>
                                  </m:sub>
                                </m:sSub>
                                <m:r>
                                  <a:rPr lang="en-US" sz="1350" i="1">
                                    <a:latin typeface="Cambria Math" panose="02040503050406030204" pitchFamily="18" charset="0"/>
                                  </a:rPr>
                                  <m:t>−</m:t>
                                </m:r>
                                <m:r>
                                  <a:rPr lang="en-US" sz="1350" i="1">
                                    <a:latin typeface="Cambria Math" panose="02040503050406030204" pitchFamily="18" charset="0"/>
                                  </a:rPr>
                                  <m:t>𝐿</m:t>
                                </m:r>
                                <m:r>
                                  <a:rPr lang="en-US" sz="1350" i="1">
                                    <a:latin typeface="Cambria Math" panose="02040503050406030204" pitchFamily="18" charset="0"/>
                                  </a:rPr>
                                  <m:t>]</m:t>
                                </m:r>
                              </m:e>
                            </m:nary>
                            <m:r>
                              <a:rPr lang="en-US" sz="1350" i="1">
                                <a:latin typeface="Cambria Math" panose="02040503050406030204" pitchFamily="18" charset="0"/>
                              </a:rPr>
                              <m:t>−</m:t>
                            </m:r>
                            <m:r>
                              <a:rPr lang="en-US" sz="1350" i="1">
                                <a:latin typeface="Cambria Math" panose="02040503050406030204" pitchFamily="18" charset="0"/>
                              </a:rPr>
                              <m:t>𝐿𝑣</m:t>
                            </m:r>
                            <m:r>
                              <a:rPr lang="en-US" sz="1350" i="1">
                                <a:latin typeface="Cambria Math" panose="02040503050406030204" pitchFamily="18" charset="0"/>
                              </a:rPr>
                              <m:t>[</m:t>
                            </m:r>
                            <m:sSub>
                              <m:sSubPr>
                                <m:ctrlPr>
                                  <a:rPr lang="en-US" sz="1350" i="1">
                                    <a:latin typeface="Cambria Math" panose="02040503050406030204" pitchFamily="18" charset="0"/>
                                  </a:rPr>
                                </m:ctrlPr>
                              </m:sSubPr>
                              <m:e>
                                <m:r>
                                  <a:rPr lang="en-US" sz="1350" i="1">
                                    <a:latin typeface="Cambria Math" panose="02040503050406030204" pitchFamily="18" charset="0"/>
                                  </a:rPr>
                                  <m:t>𝑖</m:t>
                                </m:r>
                              </m:e>
                              <m:sub>
                                <m:r>
                                  <a:rPr lang="en-US" sz="1350" i="1">
                                    <a:latin typeface="Cambria Math" panose="02040503050406030204" pitchFamily="18" charset="0"/>
                                  </a:rPr>
                                  <m:t>1</m:t>
                                </m:r>
                              </m:sub>
                            </m:sSub>
                            <m:r>
                              <a:rPr lang="en-US" sz="1350" i="1">
                                <a:latin typeface="Cambria Math" panose="02040503050406030204" pitchFamily="18" charset="0"/>
                              </a:rPr>
                              <m:t>−</m:t>
                            </m:r>
                            <m:r>
                              <a:rPr lang="en-US" sz="1350" i="1">
                                <a:latin typeface="Cambria Math" panose="02040503050406030204" pitchFamily="18" charset="0"/>
                              </a:rPr>
                              <m:t>𝐿</m:t>
                            </m:r>
                            <m:r>
                              <a:rPr lang="en-US" sz="1350" i="1">
                                <a:latin typeface="Cambria Math" panose="02040503050406030204" pitchFamily="18" charset="0"/>
                              </a:rPr>
                              <m:t>] </m:t>
                            </m:r>
                          </m:e>
                        </m:nary>
                        <m:r>
                          <a:rPr lang="en-US" sz="1350" i="1">
                            <a:latin typeface="Cambria Math" panose="02040503050406030204" pitchFamily="18" charset="0"/>
                          </a:rPr>
                          <m:t>−</m:t>
                        </m:r>
                        <m:f>
                          <m:fPr>
                            <m:ctrlPr>
                              <a:rPr lang="en-US" sz="1350" i="1">
                                <a:latin typeface="Cambria Math" panose="02040503050406030204" pitchFamily="18" charset="0"/>
                              </a:rPr>
                            </m:ctrlPr>
                          </m:fPr>
                          <m:num>
                            <m:sSup>
                              <m:sSupPr>
                                <m:ctrlPr>
                                  <a:rPr lang="en-US" sz="1350" i="1">
                                    <a:latin typeface="Cambria Math" panose="02040503050406030204" pitchFamily="18" charset="0"/>
                                  </a:rPr>
                                </m:ctrlPr>
                              </m:sSupPr>
                              <m:e>
                                <m:r>
                                  <a:rPr lang="en-US" sz="1350" i="1">
                                    <a:latin typeface="Cambria Math" panose="02040503050406030204" pitchFamily="18" charset="0"/>
                                  </a:rPr>
                                  <m:t>𝐿</m:t>
                                </m:r>
                              </m:e>
                              <m:sup>
                                <m:r>
                                  <a:rPr lang="en-US" sz="1350" i="1">
                                    <a:latin typeface="Cambria Math" panose="02040503050406030204" pitchFamily="18" charset="0"/>
                                  </a:rPr>
                                  <m:t>2</m:t>
                                </m:r>
                              </m:sup>
                            </m:sSup>
                            <m:r>
                              <a:rPr lang="en-US" sz="1350" i="1">
                                <a:latin typeface="Cambria Math" panose="02040503050406030204" pitchFamily="18" charset="0"/>
                              </a:rPr>
                              <m:t>+</m:t>
                            </m:r>
                            <m:r>
                              <a:rPr lang="en-US" sz="1350" i="1">
                                <a:latin typeface="Cambria Math" panose="02040503050406030204" pitchFamily="18" charset="0"/>
                              </a:rPr>
                              <m:t>𝐿</m:t>
                            </m:r>
                          </m:num>
                          <m:den>
                            <m:r>
                              <a:rPr lang="en-US" sz="1350" i="1">
                                <a:latin typeface="Cambria Math" panose="02040503050406030204" pitchFamily="18" charset="0"/>
                              </a:rPr>
                              <m:t>2</m:t>
                            </m:r>
                          </m:den>
                        </m:f>
                        <m:r>
                          <a:rPr lang="en-US" sz="1350" i="1">
                            <a:latin typeface="Cambria Math" panose="02040503050406030204" pitchFamily="18" charset="0"/>
                          </a:rPr>
                          <m:t>𝑣</m:t>
                        </m:r>
                        <m:d>
                          <m:dPr>
                            <m:begChr m:val="["/>
                            <m:endChr m:val="]"/>
                            <m:ctrlPr>
                              <a:rPr lang="en-US" sz="1350" i="1">
                                <a:latin typeface="Cambria Math" panose="02040503050406030204" pitchFamily="18" charset="0"/>
                              </a:rPr>
                            </m:ctrlPr>
                          </m:dPr>
                          <m:e>
                            <m:sSub>
                              <m:sSubPr>
                                <m:ctrlPr>
                                  <a:rPr lang="en-US" sz="1350" i="1">
                                    <a:latin typeface="Cambria Math" panose="02040503050406030204" pitchFamily="18" charset="0"/>
                                  </a:rPr>
                                </m:ctrlPr>
                              </m:sSubPr>
                              <m:e>
                                <m:r>
                                  <a:rPr lang="en-US" sz="1350" i="1">
                                    <a:latin typeface="Cambria Math" panose="02040503050406030204" pitchFamily="18" charset="0"/>
                                  </a:rPr>
                                  <m:t>𝑖</m:t>
                                </m:r>
                              </m:e>
                              <m:sub>
                                <m:r>
                                  <a:rPr lang="en-US" sz="1350" i="1">
                                    <a:latin typeface="Cambria Math" panose="02040503050406030204" pitchFamily="18" charset="0"/>
                                  </a:rPr>
                                  <m:t>2</m:t>
                                </m:r>
                              </m:sub>
                            </m:sSub>
                            <m:r>
                              <a:rPr lang="en-US" sz="1350" i="1">
                                <a:latin typeface="Cambria Math" panose="02040503050406030204" pitchFamily="18" charset="0"/>
                              </a:rPr>
                              <m:t>−</m:t>
                            </m:r>
                            <m:r>
                              <a:rPr lang="en-US" sz="1350" i="1">
                                <a:latin typeface="Cambria Math" panose="02040503050406030204" pitchFamily="18" charset="0"/>
                              </a:rPr>
                              <m:t>𝐿</m:t>
                            </m:r>
                          </m:e>
                        </m:d>
                      </m:e>
                    </m:nary>
                  </m:oMath>
                </a14:m>
                <a:r>
                  <a:rPr lang="en-US" sz="1350" dirty="0"/>
                  <a:t>                         (</a:t>
                </a:r>
                <a14:m>
                  <m:oMath xmlns:m="http://schemas.openxmlformats.org/officeDocument/2006/math">
                    <m:sSub>
                      <m:sSubPr>
                        <m:ctrlPr>
                          <a:rPr lang="en-US" sz="1350" i="1" dirty="0">
                            <a:latin typeface="Cambria Math" panose="02040503050406030204" pitchFamily="18" charset="0"/>
                          </a:rPr>
                        </m:ctrlPr>
                      </m:sSubPr>
                      <m:e>
                        <m:r>
                          <a:rPr lang="en-US" sz="1350" i="1" dirty="0">
                            <a:latin typeface="Cambria Math" panose="02040503050406030204" pitchFamily="18" charset="0"/>
                          </a:rPr>
                          <m:t>𝑅</m:t>
                        </m:r>
                      </m:e>
                      <m:sub>
                        <m:r>
                          <a:rPr lang="en-US" sz="1350" i="1" dirty="0">
                            <a:latin typeface="Cambria Math" panose="02040503050406030204" pitchFamily="18" charset="0"/>
                          </a:rPr>
                          <m:t>2</m:t>
                        </m:r>
                      </m:sub>
                    </m:sSub>
                    <m:d>
                      <m:dPr>
                        <m:ctrlPr>
                          <a:rPr lang="en-US" sz="1350" i="1" dirty="0">
                            <a:latin typeface="Cambria Math" panose="02040503050406030204" pitchFamily="18" charset="0"/>
                          </a:rPr>
                        </m:ctrlPr>
                      </m:dPr>
                      <m:e>
                        <m:r>
                          <a:rPr lang="en-US" sz="1350" i="1" dirty="0">
                            <a:latin typeface="Cambria Math" panose="02040503050406030204" pitchFamily="18" charset="0"/>
                          </a:rPr>
                          <m:t>𝑡</m:t>
                        </m:r>
                      </m:e>
                    </m:d>
                    <m:r>
                      <a:rPr lang="en-US" sz="1350" i="1" dirty="0">
                        <a:latin typeface="Cambria Math" panose="02040503050406030204" pitchFamily="18" charset="0"/>
                      </a:rPr>
                      <m:t>=</m:t>
                    </m:r>
                    <m:f>
                      <m:fPr>
                        <m:ctrlPr>
                          <a:rPr lang="en-US" sz="1350" i="1" dirty="0">
                            <a:latin typeface="Cambria Math" panose="02040503050406030204" pitchFamily="18" charset="0"/>
                          </a:rPr>
                        </m:ctrlPr>
                      </m:fPr>
                      <m:num>
                        <m:sSup>
                          <m:sSupPr>
                            <m:ctrlPr>
                              <a:rPr lang="en-US" sz="1350" i="1" dirty="0">
                                <a:latin typeface="Cambria Math" panose="02040503050406030204" pitchFamily="18" charset="0"/>
                              </a:rPr>
                            </m:ctrlPr>
                          </m:sSupPr>
                          <m:e>
                            <m:r>
                              <a:rPr lang="en-US" sz="1350" i="1" dirty="0">
                                <a:latin typeface="Cambria Math" panose="02040503050406030204" pitchFamily="18" charset="0"/>
                              </a:rPr>
                              <m:t>𝑡</m:t>
                            </m:r>
                          </m:e>
                          <m:sup>
                            <m:r>
                              <a:rPr lang="en-US" sz="1350" i="1" dirty="0">
                                <a:latin typeface="Cambria Math" panose="02040503050406030204" pitchFamily="18" charset="0"/>
                              </a:rPr>
                              <m:t>2</m:t>
                            </m:r>
                          </m:sup>
                        </m:sSup>
                        <m:r>
                          <a:rPr lang="en-US" sz="1350" i="1" dirty="0">
                            <a:latin typeface="Cambria Math" panose="02040503050406030204" pitchFamily="18" charset="0"/>
                          </a:rPr>
                          <m:t>+</m:t>
                        </m:r>
                        <m:r>
                          <a:rPr lang="en-US" sz="1350" i="1" dirty="0">
                            <a:latin typeface="Cambria Math" panose="02040503050406030204" pitchFamily="18" charset="0"/>
                          </a:rPr>
                          <m:t>𝑡</m:t>
                        </m:r>
                      </m:num>
                      <m:den>
                        <m:r>
                          <a:rPr lang="en-US" sz="1350" i="1" dirty="0">
                            <a:latin typeface="Cambria Math" panose="02040503050406030204" pitchFamily="18" charset="0"/>
                          </a:rPr>
                          <m:t>2</m:t>
                        </m:r>
                      </m:den>
                    </m:f>
                  </m:oMath>
                </a14:m>
                <a:r>
                  <a:rPr lang="en-US" sz="1350" dirty="0"/>
                  <a:t>)</a:t>
                </a:r>
              </a:p>
            </p:txBody>
          </p:sp>
        </mc:Choice>
        <mc:Fallback xmlns="">
          <p:sp>
            <p:nvSpPr>
              <p:cNvPr id="15" name="Rectangle 14"/>
              <p:cNvSpPr>
                <a:spLocks noRot="1" noChangeAspect="1" noMove="1" noResize="1" noEditPoints="1" noAdjustHandles="1" noChangeArrowheads="1" noChangeShapeType="1" noTextEdit="1"/>
              </p:cNvSpPr>
              <p:nvPr/>
            </p:nvSpPr>
            <p:spPr>
              <a:xfrm>
                <a:off x="317088" y="1814609"/>
                <a:ext cx="7828106" cy="415242"/>
              </a:xfrm>
              <a:prstGeom prst="rect">
                <a:avLst/>
              </a:prstGeom>
              <a:blipFill>
                <a:blip r:embed="rId4"/>
                <a:stretch>
                  <a:fillRect t="-60294" b="-1088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273956" y="1842901"/>
                <a:ext cx="8645004" cy="386837"/>
              </a:xfrm>
              <a:prstGeom prst="rect">
                <a:avLst/>
              </a:prstGeom>
            </p:spPr>
            <p:txBody>
              <a:bodyPr wrap="square">
                <a:spAutoFit/>
              </a:bodyPr>
              <a:lstStyle/>
              <a:p>
                <a14:m>
                  <m:oMath xmlns:m="http://schemas.openxmlformats.org/officeDocument/2006/math">
                    <m:sSubSup>
                      <m:sSubSupPr>
                        <m:ctrlPr>
                          <a:rPr lang="en-US" sz="1350" i="1">
                            <a:latin typeface="Cambria Math" panose="02040503050406030204" pitchFamily="18" charset="0"/>
                          </a:rPr>
                        </m:ctrlPr>
                      </m:sSubSupPr>
                      <m:e>
                        <m:r>
                          <a:rPr lang="en-US" sz="1350" i="1">
                            <a:latin typeface="Cambria Math" panose="02040503050406030204" pitchFamily="18" charset="0"/>
                          </a:rPr>
                          <m:t>𝑝</m:t>
                        </m:r>
                      </m:e>
                      <m:sub>
                        <m:r>
                          <a:rPr lang="en-US" sz="1350" i="1">
                            <a:latin typeface="Cambria Math" panose="02040503050406030204" pitchFamily="18" charset="0"/>
                          </a:rPr>
                          <m:t>𝑚</m:t>
                        </m:r>
                      </m:sub>
                      <m:sup>
                        <m:r>
                          <a:rPr lang="en-US" sz="1350" i="1">
                            <a:latin typeface="Cambria Math" panose="02040503050406030204" pitchFamily="18" charset="0"/>
                          </a:rPr>
                          <m:t>𝐿</m:t>
                        </m:r>
                      </m:sup>
                    </m:sSubSup>
                    <m:d>
                      <m:dPr>
                        <m:begChr m:val="["/>
                        <m:endChr m:val="]"/>
                        <m:ctrlPr>
                          <a:rPr lang="en-US" sz="1350" i="1">
                            <a:latin typeface="Cambria Math" panose="02040503050406030204" pitchFamily="18" charset="0"/>
                          </a:rPr>
                        </m:ctrlPr>
                      </m:dPr>
                      <m:e>
                        <m:r>
                          <a:rPr lang="en-US" sz="1350" i="1">
                            <a:latin typeface="Cambria Math" panose="02040503050406030204" pitchFamily="18" charset="0"/>
                          </a:rPr>
                          <m:t>𝑛</m:t>
                        </m:r>
                      </m:e>
                    </m:d>
                    <m:r>
                      <a:rPr lang="en-US" sz="1350" i="1">
                        <a:latin typeface="Cambria Math" panose="02040503050406030204" pitchFamily="18" charset="0"/>
                      </a:rPr>
                      <m:t>=</m:t>
                    </m:r>
                    <m:nary>
                      <m:naryPr>
                        <m:chr m:val="∑"/>
                        <m:ctrlPr>
                          <a:rPr lang="en-US" sz="1350" i="1">
                            <a:latin typeface="Cambria Math" panose="02040503050406030204" pitchFamily="18" charset="0"/>
                          </a:rPr>
                        </m:ctrlPr>
                      </m:naryPr>
                      <m:sub>
                        <m:sSub>
                          <m:sSubPr>
                            <m:ctrlPr>
                              <a:rPr lang="en-US" sz="1350" i="1">
                                <a:latin typeface="Cambria Math" panose="02040503050406030204" pitchFamily="18" charset="0"/>
                              </a:rPr>
                            </m:ctrlPr>
                          </m:sSubPr>
                          <m:e>
                            <m:r>
                              <a:rPr lang="en-US" sz="1350" i="1">
                                <a:latin typeface="Cambria Math" panose="02040503050406030204" pitchFamily="18" charset="0"/>
                              </a:rPr>
                              <m:t>𝑖</m:t>
                            </m:r>
                          </m:e>
                          <m:sub>
                            <m:r>
                              <a:rPr lang="en-US" sz="1350" i="1">
                                <a:latin typeface="Cambria Math" panose="02040503050406030204" pitchFamily="18" charset="0"/>
                              </a:rPr>
                              <m:t>𝑚</m:t>
                            </m:r>
                          </m:sub>
                        </m:sSub>
                        <m:r>
                          <a:rPr lang="en-US" sz="1350" i="1">
                            <a:latin typeface="Cambria Math" panose="02040503050406030204" pitchFamily="18" charset="0"/>
                          </a:rPr>
                          <m:t>=0</m:t>
                        </m:r>
                      </m:sub>
                      <m:sup>
                        <m:r>
                          <a:rPr lang="en-US" sz="1350" i="1">
                            <a:latin typeface="Cambria Math" panose="02040503050406030204" pitchFamily="18" charset="0"/>
                          </a:rPr>
                          <m:t>𝑛</m:t>
                        </m:r>
                      </m:sup>
                      <m:e>
                        <m:nary>
                          <m:naryPr>
                            <m:chr m:val="∑"/>
                            <m:ctrlPr>
                              <a:rPr lang="en-US" sz="1350" i="1">
                                <a:latin typeface="Cambria Math" panose="02040503050406030204" pitchFamily="18" charset="0"/>
                              </a:rPr>
                            </m:ctrlPr>
                          </m:naryPr>
                          <m:sub>
                            <m:sSub>
                              <m:sSubPr>
                                <m:ctrlPr>
                                  <a:rPr lang="en-US" sz="1350" i="1">
                                    <a:latin typeface="Cambria Math" panose="02040503050406030204" pitchFamily="18" charset="0"/>
                                  </a:rPr>
                                </m:ctrlPr>
                              </m:sSubPr>
                              <m:e>
                                <m:r>
                                  <a:rPr lang="en-US" sz="1350" i="1">
                                    <a:latin typeface="Cambria Math" panose="02040503050406030204" pitchFamily="18" charset="0"/>
                                  </a:rPr>
                                  <m:t>𝑖</m:t>
                                </m:r>
                              </m:e>
                              <m:sub>
                                <m:r>
                                  <a:rPr lang="en-US" sz="1350" i="1">
                                    <a:latin typeface="Cambria Math" panose="02040503050406030204" pitchFamily="18" charset="0"/>
                                  </a:rPr>
                                  <m:t>𝑚</m:t>
                                </m:r>
                                <m:r>
                                  <a:rPr lang="en-US" sz="1350" i="1">
                                    <a:latin typeface="Cambria Math" panose="02040503050406030204" pitchFamily="18" charset="0"/>
                                  </a:rPr>
                                  <m:t>−1</m:t>
                                </m:r>
                              </m:sub>
                            </m:sSub>
                            <m:r>
                              <m:rPr>
                                <m:brk m:alnAt="23"/>
                              </m:rPr>
                              <a:rPr lang="en-US" sz="1350" i="1">
                                <a:latin typeface="Cambria Math" panose="02040503050406030204" pitchFamily="18" charset="0"/>
                              </a:rPr>
                              <m:t>=</m:t>
                            </m:r>
                            <m:r>
                              <a:rPr lang="en-US" sz="1350" i="1">
                                <a:latin typeface="Cambria Math" panose="02040503050406030204" pitchFamily="18" charset="0"/>
                              </a:rPr>
                              <m:t>0</m:t>
                            </m:r>
                          </m:sub>
                          <m:sup>
                            <m:sSub>
                              <m:sSubPr>
                                <m:ctrlPr>
                                  <a:rPr lang="en-US" sz="1350" i="1">
                                    <a:latin typeface="Cambria Math" panose="02040503050406030204" pitchFamily="18" charset="0"/>
                                  </a:rPr>
                                </m:ctrlPr>
                              </m:sSubPr>
                              <m:e>
                                <m:r>
                                  <a:rPr lang="en-US" sz="1350" i="1">
                                    <a:latin typeface="Cambria Math" panose="02040503050406030204" pitchFamily="18" charset="0"/>
                                  </a:rPr>
                                  <m:t>𝑖</m:t>
                                </m:r>
                              </m:e>
                              <m:sub>
                                <m:r>
                                  <a:rPr lang="en-US" sz="1350" i="1">
                                    <a:latin typeface="Cambria Math" panose="02040503050406030204" pitchFamily="18" charset="0"/>
                                  </a:rPr>
                                  <m:t>𝑚</m:t>
                                </m:r>
                              </m:sub>
                            </m:sSub>
                          </m:sup>
                          <m:e>
                            <m:r>
                              <a:rPr lang="en-US" sz="1350" i="1">
                                <a:latin typeface="Cambria Math" panose="02040503050406030204" pitchFamily="18" charset="0"/>
                                <a:ea typeface="Cambria Math" panose="02040503050406030204" pitchFamily="18" charset="0"/>
                              </a:rPr>
                              <m:t>⋯</m:t>
                            </m:r>
                            <m:nary>
                              <m:naryPr>
                                <m:chr m:val="∑"/>
                                <m:ctrlPr>
                                  <a:rPr lang="en-US" sz="1350" i="1">
                                    <a:latin typeface="Cambria Math" panose="02040503050406030204" pitchFamily="18" charset="0"/>
                                  </a:rPr>
                                </m:ctrlPr>
                              </m:naryPr>
                              <m:sub>
                                <m:sSub>
                                  <m:sSubPr>
                                    <m:ctrlPr>
                                      <a:rPr lang="en-US" sz="1350" i="1">
                                        <a:latin typeface="Cambria Math" panose="02040503050406030204" pitchFamily="18" charset="0"/>
                                      </a:rPr>
                                    </m:ctrlPr>
                                  </m:sSubPr>
                                  <m:e>
                                    <m:r>
                                      <a:rPr lang="en-US" sz="1350" i="1">
                                        <a:latin typeface="Cambria Math" panose="02040503050406030204" pitchFamily="18" charset="0"/>
                                      </a:rPr>
                                      <m:t>𝑖</m:t>
                                    </m:r>
                                  </m:e>
                                  <m:sub>
                                    <m:r>
                                      <a:rPr lang="en-US" sz="1350" i="1">
                                        <a:latin typeface="Cambria Math" panose="02040503050406030204" pitchFamily="18" charset="0"/>
                                      </a:rPr>
                                      <m:t>0</m:t>
                                    </m:r>
                                  </m:sub>
                                </m:sSub>
                                <m:r>
                                  <m:rPr>
                                    <m:brk m:alnAt="23"/>
                                  </m:rPr>
                                  <a:rPr lang="en-US" sz="1350" i="1">
                                    <a:latin typeface="Cambria Math" panose="02040503050406030204" pitchFamily="18" charset="0"/>
                                  </a:rPr>
                                  <m:t>=</m:t>
                                </m:r>
                                <m:r>
                                  <a:rPr lang="en-US" sz="1350" i="1">
                                    <a:latin typeface="Cambria Math" panose="02040503050406030204" pitchFamily="18" charset="0"/>
                                  </a:rPr>
                                  <m:t>0</m:t>
                                </m:r>
                              </m:sub>
                              <m:sup>
                                <m:sSub>
                                  <m:sSubPr>
                                    <m:ctrlPr>
                                      <a:rPr lang="en-US" sz="1350" i="1">
                                        <a:latin typeface="Cambria Math" panose="02040503050406030204" pitchFamily="18" charset="0"/>
                                      </a:rPr>
                                    </m:ctrlPr>
                                  </m:sSubPr>
                                  <m:e>
                                    <m:r>
                                      <a:rPr lang="en-US" sz="1350" i="1">
                                        <a:latin typeface="Cambria Math" panose="02040503050406030204" pitchFamily="18" charset="0"/>
                                      </a:rPr>
                                      <m:t>𝑖</m:t>
                                    </m:r>
                                  </m:e>
                                  <m:sub>
                                    <m:r>
                                      <a:rPr lang="en-US" sz="1350" i="1">
                                        <a:latin typeface="Cambria Math" panose="02040503050406030204" pitchFamily="18" charset="0"/>
                                      </a:rPr>
                                      <m:t>1</m:t>
                                    </m:r>
                                  </m:sub>
                                </m:sSub>
                              </m:sup>
                              <m:e>
                                <m:r>
                                  <a:rPr lang="en-US" sz="1350" i="1">
                                    <a:latin typeface="Cambria Math" panose="02040503050406030204" pitchFamily="18" charset="0"/>
                                  </a:rPr>
                                  <m:t>𝑣</m:t>
                                </m:r>
                                <m:d>
                                  <m:dPr>
                                    <m:begChr m:val="["/>
                                    <m:endChr m:val="]"/>
                                    <m:ctrlPr>
                                      <a:rPr lang="en-US" sz="1350" i="1">
                                        <a:latin typeface="Cambria Math" panose="02040503050406030204" pitchFamily="18" charset="0"/>
                                      </a:rPr>
                                    </m:ctrlPr>
                                  </m:dPr>
                                  <m:e>
                                    <m:sSub>
                                      <m:sSubPr>
                                        <m:ctrlPr>
                                          <a:rPr lang="en-US" sz="1350" i="1">
                                            <a:latin typeface="Cambria Math" panose="02040503050406030204" pitchFamily="18" charset="0"/>
                                          </a:rPr>
                                        </m:ctrlPr>
                                      </m:sSubPr>
                                      <m:e>
                                        <m:r>
                                          <a:rPr lang="en-US" sz="1350" i="1">
                                            <a:latin typeface="Cambria Math" panose="02040503050406030204" pitchFamily="18" charset="0"/>
                                          </a:rPr>
                                          <m:t>𝑖</m:t>
                                        </m:r>
                                      </m:e>
                                      <m:sub>
                                        <m:r>
                                          <a:rPr lang="en-US" sz="1350" i="1">
                                            <a:latin typeface="Cambria Math" panose="02040503050406030204" pitchFamily="18" charset="0"/>
                                          </a:rPr>
                                          <m:t>0</m:t>
                                        </m:r>
                                      </m:sub>
                                    </m:sSub>
                                  </m:e>
                                </m:d>
                                <m:r>
                                  <a:rPr lang="en-US" sz="1350" i="1">
                                    <a:latin typeface="Cambria Math" panose="02040503050406030204" pitchFamily="18" charset="0"/>
                                  </a:rPr>
                                  <m:t>−</m:t>
                                </m:r>
                                <m:r>
                                  <a:rPr lang="en-US" sz="1350" i="1">
                                    <a:latin typeface="Cambria Math" panose="02040503050406030204" pitchFamily="18" charset="0"/>
                                  </a:rPr>
                                  <m:t>𝑣</m:t>
                                </m:r>
                                <m:r>
                                  <a:rPr lang="en-US" sz="1350" i="1">
                                    <a:latin typeface="Cambria Math" panose="02040503050406030204" pitchFamily="18" charset="0"/>
                                  </a:rPr>
                                  <m:t>[</m:t>
                                </m:r>
                                <m:sSub>
                                  <m:sSubPr>
                                    <m:ctrlPr>
                                      <a:rPr lang="en-US" sz="1350" i="1">
                                        <a:latin typeface="Cambria Math" panose="02040503050406030204" pitchFamily="18" charset="0"/>
                                      </a:rPr>
                                    </m:ctrlPr>
                                  </m:sSubPr>
                                  <m:e>
                                    <m:r>
                                      <a:rPr lang="en-US" sz="1350" i="1">
                                        <a:latin typeface="Cambria Math" panose="02040503050406030204" pitchFamily="18" charset="0"/>
                                      </a:rPr>
                                      <m:t>𝑖</m:t>
                                    </m:r>
                                  </m:e>
                                  <m:sub>
                                    <m:r>
                                      <a:rPr lang="en-US" sz="1350" i="1">
                                        <a:latin typeface="Cambria Math" panose="02040503050406030204" pitchFamily="18" charset="0"/>
                                      </a:rPr>
                                      <m:t>0</m:t>
                                    </m:r>
                                  </m:sub>
                                </m:sSub>
                                <m:r>
                                  <a:rPr lang="en-US" sz="1350" i="1">
                                    <a:latin typeface="Cambria Math" panose="02040503050406030204" pitchFamily="18" charset="0"/>
                                  </a:rPr>
                                  <m:t>−</m:t>
                                </m:r>
                                <m:r>
                                  <a:rPr lang="en-US" sz="1350" i="1">
                                    <a:latin typeface="Cambria Math" panose="02040503050406030204" pitchFamily="18" charset="0"/>
                                  </a:rPr>
                                  <m:t>𝐿</m:t>
                                </m:r>
                                <m:r>
                                  <a:rPr lang="en-US" sz="1350" i="1">
                                    <a:latin typeface="Cambria Math" panose="02040503050406030204" pitchFamily="18" charset="0"/>
                                  </a:rPr>
                                  <m:t>]</m:t>
                                </m:r>
                              </m:e>
                            </m:nary>
                            <m:r>
                              <a:rPr lang="en-US" sz="1350" i="1">
                                <a:latin typeface="Cambria Math" panose="02040503050406030204" pitchFamily="18" charset="0"/>
                                <a:ea typeface="Cambria Math" panose="02040503050406030204" pitchFamily="18" charset="0"/>
                              </a:rPr>
                              <m:t>⋯</m:t>
                            </m:r>
                            <m:r>
                              <a:rPr lang="en-US" sz="1350" i="1">
                                <a:latin typeface="Cambria Math" panose="02040503050406030204" pitchFamily="18" charset="0"/>
                              </a:rPr>
                              <m:t>−</m:t>
                            </m:r>
                            <m:sSub>
                              <m:sSubPr>
                                <m:ctrlPr>
                                  <a:rPr lang="en-US" sz="1350" i="1">
                                    <a:latin typeface="Cambria Math" panose="02040503050406030204" pitchFamily="18" charset="0"/>
                                  </a:rPr>
                                </m:ctrlPr>
                              </m:sSubPr>
                              <m:e>
                                <m:r>
                                  <m:rPr>
                                    <m:sty m:val="p"/>
                                  </m:rPr>
                                  <a:rPr lang="el-GR" sz="1350" i="1">
                                    <a:latin typeface="Cambria Math" panose="02040503050406030204" pitchFamily="18" charset="0"/>
                                    <a:ea typeface="Cambria Math" panose="02040503050406030204" pitchFamily="18" charset="0"/>
                                  </a:rPr>
                                  <m:t>Λ</m:t>
                                </m:r>
                              </m:e>
                              <m:sub>
                                <m:r>
                                  <a:rPr lang="en-US" sz="1350" i="1">
                                    <a:latin typeface="Cambria Math" panose="02040503050406030204" pitchFamily="18" charset="0"/>
                                  </a:rPr>
                                  <m:t>𝑚</m:t>
                                </m:r>
                                <m:r>
                                  <a:rPr lang="en-US" sz="1350" i="1">
                                    <a:latin typeface="Cambria Math" panose="02040503050406030204" pitchFamily="18" charset="0"/>
                                  </a:rPr>
                                  <m:t>−1</m:t>
                                </m:r>
                              </m:sub>
                            </m:sSub>
                            <m:r>
                              <a:rPr lang="en-US" sz="1350" i="1">
                                <a:latin typeface="Cambria Math" panose="02040503050406030204" pitchFamily="18" charset="0"/>
                              </a:rPr>
                              <m:t>𝑣</m:t>
                            </m:r>
                            <m:r>
                              <a:rPr lang="en-US" sz="1350" i="1">
                                <a:latin typeface="Cambria Math" panose="02040503050406030204" pitchFamily="18" charset="0"/>
                              </a:rPr>
                              <m:t>[</m:t>
                            </m:r>
                            <m:sSub>
                              <m:sSubPr>
                                <m:ctrlPr>
                                  <a:rPr lang="en-US" sz="1350" i="1">
                                    <a:latin typeface="Cambria Math" panose="02040503050406030204" pitchFamily="18" charset="0"/>
                                  </a:rPr>
                                </m:ctrlPr>
                              </m:sSubPr>
                              <m:e>
                                <m:r>
                                  <a:rPr lang="en-US" sz="1350" i="1">
                                    <a:latin typeface="Cambria Math" panose="02040503050406030204" pitchFamily="18" charset="0"/>
                                  </a:rPr>
                                  <m:t>𝑖</m:t>
                                </m:r>
                              </m:e>
                              <m:sub>
                                <m:r>
                                  <a:rPr lang="en-US" sz="1350" i="1">
                                    <a:latin typeface="Cambria Math" panose="02040503050406030204" pitchFamily="18" charset="0"/>
                                  </a:rPr>
                                  <m:t>𝑚</m:t>
                                </m:r>
                                <m:r>
                                  <a:rPr lang="en-US" sz="1350" i="1">
                                    <a:latin typeface="Cambria Math" panose="02040503050406030204" pitchFamily="18" charset="0"/>
                                  </a:rPr>
                                  <m:t>−1</m:t>
                                </m:r>
                              </m:sub>
                            </m:sSub>
                            <m:r>
                              <a:rPr lang="en-US" sz="1350" i="1">
                                <a:latin typeface="Cambria Math" panose="02040503050406030204" pitchFamily="18" charset="0"/>
                              </a:rPr>
                              <m:t>−</m:t>
                            </m:r>
                            <m:r>
                              <a:rPr lang="en-US" sz="1350" i="1">
                                <a:latin typeface="Cambria Math" panose="02040503050406030204" pitchFamily="18" charset="0"/>
                              </a:rPr>
                              <m:t>𝐿</m:t>
                            </m:r>
                            <m:r>
                              <a:rPr lang="en-US" sz="1350" i="1">
                                <a:latin typeface="Cambria Math" panose="02040503050406030204" pitchFamily="18" charset="0"/>
                              </a:rPr>
                              <m:t>] </m:t>
                            </m:r>
                          </m:e>
                        </m:nary>
                        <m:r>
                          <a:rPr lang="en-US" sz="1350" i="1">
                            <a:latin typeface="Cambria Math" panose="02040503050406030204" pitchFamily="18" charset="0"/>
                          </a:rPr>
                          <m:t>−</m:t>
                        </m:r>
                        <m:sSub>
                          <m:sSubPr>
                            <m:ctrlPr>
                              <a:rPr lang="en-US" sz="1350" i="1">
                                <a:latin typeface="Cambria Math" panose="02040503050406030204" pitchFamily="18" charset="0"/>
                              </a:rPr>
                            </m:ctrlPr>
                          </m:sSubPr>
                          <m:e>
                            <m:r>
                              <m:rPr>
                                <m:sty m:val="p"/>
                              </m:rPr>
                              <a:rPr lang="el-GR" sz="1350" i="1">
                                <a:latin typeface="Cambria Math" panose="02040503050406030204" pitchFamily="18" charset="0"/>
                                <a:ea typeface="Cambria Math" panose="02040503050406030204" pitchFamily="18" charset="0"/>
                              </a:rPr>
                              <m:t>Λ</m:t>
                            </m:r>
                          </m:e>
                          <m:sub>
                            <m:r>
                              <a:rPr lang="en-US" sz="1350" i="1">
                                <a:latin typeface="Cambria Math" panose="02040503050406030204" pitchFamily="18" charset="0"/>
                              </a:rPr>
                              <m:t>𝑚</m:t>
                            </m:r>
                          </m:sub>
                        </m:sSub>
                        <m:r>
                          <a:rPr lang="en-US" sz="1350" i="1">
                            <a:latin typeface="Cambria Math" panose="02040503050406030204" pitchFamily="18" charset="0"/>
                          </a:rPr>
                          <m:t>𝑣</m:t>
                        </m:r>
                        <m:d>
                          <m:dPr>
                            <m:begChr m:val="["/>
                            <m:endChr m:val="]"/>
                            <m:ctrlPr>
                              <a:rPr lang="en-US" sz="1350" i="1">
                                <a:latin typeface="Cambria Math" panose="02040503050406030204" pitchFamily="18" charset="0"/>
                              </a:rPr>
                            </m:ctrlPr>
                          </m:dPr>
                          <m:e>
                            <m:sSub>
                              <m:sSubPr>
                                <m:ctrlPr>
                                  <a:rPr lang="en-US" sz="1350" i="1">
                                    <a:latin typeface="Cambria Math" panose="02040503050406030204" pitchFamily="18" charset="0"/>
                                  </a:rPr>
                                </m:ctrlPr>
                              </m:sSubPr>
                              <m:e>
                                <m:r>
                                  <a:rPr lang="en-US" sz="1350" i="1">
                                    <a:latin typeface="Cambria Math" panose="02040503050406030204" pitchFamily="18" charset="0"/>
                                  </a:rPr>
                                  <m:t>𝑖</m:t>
                                </m:r>
                              </m:e>
                              <m:sub>
                                <m:r>
                                  <a:rPr lang="en-US" sz="1350" i="1">
                                    <a:latin typeface="Cambria Math" panose="02040503050406030204" pitchFamily="18" charset="0"/>
                                  </a:rPr>
                                  <m:t>𝑚</m:t>
                                </m:r>
                              </m:sub>
                            </m:sSub>
                            <m:r>
                              <a:rPr lang="en-US" sz="1350" i="1">
                                <a:latin typeface="Cambria Math" panose="02040503050406030204" pitchFamily="18" charset="0"/>
                              </a:rPr>
                              <m:t>−</m:t>
                            </m:r>
                            <m:r>
                              <a:rPr lang="en-US" sz="1350" i="1">
                                <a:latin typeface="Cambria Math" panose="02040503050406030204" pitchFamily="18" charset="0"/>
                              </a:rPr>
                              <m:t>𝐿</m:t>
                            </m:r>
                          </m:e>
                        </m:d>
                        <m:r>
                          <a:rPr lang="en-US" sz="1350" i="1">
                            <a:latin typeface="Cambria Math" panose="02040503050406030204" pitchFamily="18" charset="0"/>
                          </a:rPr>
                          <m:t>, </m:t>
                        </m:r>
                      </m:e>
                    </m:nary>
                  </m:oMath>
                </a14:m>
                <a:r>
                  <a:rPr lang="en-US" sz="1350" dirty="0"/>
                  <a:t>         </a:t>
                </a:r>
                <a14:m>
                  <m:oMath xmlns:m="http://schemas.openxmlformats.org/officeDocument/2006/math">
                    <m:sSub>
                      <m:sSubPr>
                        <m:ctrlPr>
                          <a:rPr lang="en-US" sz="1350" i="1">
                            <a:latin typeface="Cambria Math" panose="02040503050406030204" pitchFamily="18" charset="0"/>
                          </a:rPr>
                        </m:ctrlPr>
                      </m:sSubPr>
                      <m:e>
                        <m:r>
                          <m:rPr>
                            <m:sty m:val="p"/>
                          </m:rPr>
                          <a:rPr lang="el-GR" sz="1350" i="1">
                            <a:latin typeface="Cambria Math" panose="02040503050406030204" pitchFamily="18" charset="0"/>
                            <a:ea typeface="Cambria Math" panose="02040503050406030204" pitchFamily="18" charset="0"/>
                          </a:rPr>
                          <m:t>Λ</m:t>
                        </m:r>
                      </m:e>
                      <m:sub>
                        <m:r>
                          <a:rPr lang="en-US" sz="1350" i="1">
                            <a:latin typeface="Cambria Math" panose="02040503050406030204" pitchFamily="18" charset="0"/>
                          </a:rPr>
                          <m:t>𝑚</m:t>
                        </m:r>
                      </m:sub>
                    </m:sSub>
                    <m:r>
                      <a:rPr lang="en-US" sz="1350" i="1">
                        <a:latin typeface="Cambria Math" panose="02040503050406030204" pitchFamily="18" charset="0"/>
                      </a:rPr>
                      <m:t>=</m:t>
                    </m:r>
                    <m:f>
                      <m:fPr>
                        <m:ctrlPr>
                          <a:rPr lang="en-US" sz="1350" i="1">
                            <a:latin typeface="Cambria Math" panose="02040503050406030204" pitchFamily="18" charset="0"/>
                          </a:rPr>
                        </m:ctrlPr>
                      </m:fPr>
                      <m:num>
                        <m:r>
                          <a:rPr lang="en-US" sz="1350" i="1">
                            <a:latin typeface="Cambria Math" panose="02040503050406030204" pitchFamily="18" charset="0"/>
                          </a:rPr>
                          <m:t>1</m:t>
                        </m:r>
                      </m:num>
                      <m:den>
                        <m:r>
                          <a:rPr lang="en-US" sz="1350" i="1">
                            <a:latin typeface="Cambria Math" panose="02040503050406030204" pitchFamily="18" charset="0"/>
                          </a:rPr>
                          <m:t>𝑚</m:t>
                        </m:r>
                        <m:r>
                          <a:rPr lang="en-US" sz="1350" i="1">
                            <a:latin typeface="Cambria Math" panose="02040503050406030204" pitchFamily="18" charset="0"/>
                          </a:rPr>
                          <m:t>!</m:t>
                        </m:r>
                      </m:den>
                    </m:f>
                    <m:nary>
                      <m:naryPr>
                        <m:chr m:val="∏"/>
                        <m:ctrlPr>
                          <a:rPr lang="en-US" sz="1350" i="1">
                            <a:latin typeface="Cambria Math" panose="02040503050406030204" pitchFamily="18" charset="0"/>
                          </a:rPr>
                        </m:ctrlPr>
                      </m:naryPr>
                      <m:sub>
                        <m:r>
                          <m:rPr>
                            <m:brk m:alnAt="23"/>
                          </m:rPr>
                          <a:rPr lang="en-US" sz="1350" i="1">
                            <a:latin typeface="Cambria Math" panose="02040503050406030204" pitchFamily="18" charset="0"/>
                          </a:rPr>
                          <m:t>𝑗</m:t>
                        </m:r>
                        <m:r>
                          <a:rPr lang="en-US" sz="1350" i="1">
                            <a:latin typeface="Cambria Math" panose="02040503050406030204" pitchFamily="18" charset="0"/>
                          </a:rPr>
                          <m:t>=0</m:t>
                        </m:r>
                      </m:sub>
                      <m:sup>
                        <m:r>
                          <a:rPr lang="en-US" sz="1350" i="1">
                            <a:latin typeface="Cambria Math" panose="02040503050406030204" pitchFamily="18" charset="0"/>
                          </a:rPr>
                          <m:t>𝑚</m:t>
                        </m:r>
                        <m:r>
                          <a:rPr lang="en-US" sz="1350" i="1">
                            <a:latin typeface="Cambria Math" panose="02040503050406030204" pitchFamily="18" charset="0"/>
                          </a:rPr>
                          <m:t>−1</m:t>
                        </m:r>
                      </m:sup>
                      <m:e>
                        <m:r>
                          <a:rPr lang="en-US" sz="1350" i="1">
                            <a:latin typeface="Cambria Math" panose="02040503050406030204" pitchFamily="18" charset="0"/>
                          </a:rPr>
                          <m:t>(</m:t>
                        </m:r>
                        <m:r>
                          <a:rPr lang="en-US" sz="1350" i="1">
                            <a:latin typeface="Cambria Math" panose="02040503050406030204" pitchFamily="18" charset="0"/>
                          </a:rPr>
                          <m:t>𝐿</m:t>
                        </m:r>
                        <m:r>
                          <a:rPr lang="en-US" sz="1350" i="1">
                            <a:latin typeface="Cambria Math" panose="02040503050406030204" pitchFamily="18" charset="0"/>
                          </a:rPr>
                          <m:t>+</m:t>
                        </m:r>
                        <m:r>
                          <a:rPr lang="en-US" sz="1350" i="1">
                            <a:latin typeface="Cambria Math" panose="02040503050406030204" pitchFamily="18" charset="0"/>
                          </a:rPr>
                          <m:t>𝑗</m:t>
                        </m:r>
                        <m:r>
                          <a:rPr lang="en-US" sz="1350" i="1">
                            <a:latin typeface="Cambria Math" panose="02040503050406030204" pitchFamily="18" charset="0"/>
                          </a:rPr>
                          <m:t>)</m:t>
                        </m:r>
                      </m:e>
                    </m:nary>
                  </m:oMath>
                </a14:m>
                <a:endParaRPr lang="en-US" sz="1350" dirty="0"/>
              </a:p>
            </p:txBody>
          </p:sp>
        </mc:Choice>
        <mc:Fallback xmlns="">
          <p:sp>
            <p:nvSpPr>
              <p:cNvPr id="13" name="Rectangle 12"/>
              <p:cNvSpPr>
                <a:spLocks noRot="1" noChangeAspect="1" noMove="1" noResize="1" noEditPoints="1" noAdjustHandles="1" noChangeArrowheads="1" noChangeShapeType="1" noTextEdit="1"/>
              </p:cNvSpPr>
              <p:nvPr/>
            </p:nvSpPr>
            <p:spPr>
              <a:xfrm>
                <a:off x="273956" y="1842901"/>
                <a:ext cx="8645004" cy="386837"/>
              </a:xfrm>
              <a:prstGeom prst="rect">
                <a:avLst/>
              </a:prstGeom>
              <a:blipFill>
                <a:blip r:embed="rId5"/>
                <a:stretch>
                  <a:fillRect t="-70313" b="-1156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373046" y="1902774"/>
                <a:ext cx="8004264" cy="241861"/>
              </a:xfrm>
              <a:prstGeom prst="rect">
                <a:avLst/>
              </a:prstGeom>
              <a:noFill/>
            </p:spPr>
            <p:txBody>
              <a:bodyPr wrap="square" lIns="0" tIns="0" rIns="0" bIns="0" rtlCol="0">
                <a:spAutoFit/>
              </a:bodyPr>
              <a:lstStyle/>
              <a:p>
                <a14:m>
                  <m:oMath xmlns:m="http://schemas.openxmlformats.org/officeDocument/2006/math">
                    <m:sSubSup>
                      <m:sSubSupPr>
                        <m:ctrlPr>
                          <a:rPr lang="en-US" sz="1350" i="1">
                            <a:latin typeface="Cambria Math" panose="02040503050406030204" pitchFamily="18" charset="0"/>
                          </a:rPr>
                        </m:ctrlPr>
                      </m:sSubSupPr>
                      <m:e>
                        <m:r>
                          <a:rPr lang="en-US" sz="1350" i="1">
                            <a:latin typeface="Cambria Math" panose="02040503050406030204" pitchFamily="18" charset="0"/>
                          </a:rPr>
                          <m:t>𝑝</m:t>
                        </m:r>
                      </m:e>
                      <m:sub>
                        <m:r>
                          <a:rPr lang="en-US" sz="1350" i="1">
                            <a:latin typeface="Cambria Math" panose="02040503050406030204" pitchFamily="18" charset="0"/>
                          </a:rPr>
                          <m:t>0</m:t>
                        </m:r>
                      </m:sub>
                      <m:sup>
                        <m:r>
                          <a:rPr lang="en-US" sz="1350" i="1">
                            <a:latin typeface="Cambria Math" panose="02040503050406030204" pitchFamily="18" charset="0"/>
                          </a:rPr>
                          <m:t>𝐿</m:t>
                        </m:r>
                      </m:sup>
                    </m:sSubSup>
                    <m:d>
                      <m:dPr>
                        <m:begChr m:val="["/>
                        <m:endChr m:val="]"/>
                        <m:ctrlPr>
                          <a:rPr lang="en-US" sz="1350" i="1">
                            <a:latin typeface="Cambria Math" panose="02040503050406030204" pitchFamily="18" charset="0"/>
                          </a:rPr>
                        </m:ctrlPr>
                      </m:dPr>
                      <m:e>
                        <m:r>
                          <a:rPr lang="en-US" sz="1350" i="1">
                            <a:latin typeface="Cambria Math" panose="02040503050406030204" pitchFamily="18" charset="0"/>
                          </a:rPr>
                          <m:t>𝑛</m:t>
                        </m:r>
                      </m:e>
                    </m:d>
                    <m:r>
                      <a:rPr lang="en-US" sz="1350" i="1">
                        <a:latin typeface="Cambria Math" panose="02040503050406030204" pitchFamily="18" charset="0"/>
                      </a:rPr>
                      <m:t>=</m:t>
                    </m:r>
                    <m:nary>
                      <m:naryPr>
                        <m:chr m:val="∑"/>
                        <m:ctrlPr>
                          <a:rPr lang="en-US" sz="1350" i="1">
                            <a:latin typeface="Cambria Math" panose="02040503050406030204" pitchFamily="18" charset="0"/>
                          </a:rPr>
                        </m:ctrlPr>
                      </m:naryPr>
                      <m:sub>
                        <m:sSub>
                          <m:sSubPr>
                            <m:ctrlPr>
                              <a:rPr lang="en-US" sz="1350" i="1">
                                <a:latin typeface="Cambria Math" panose="02040503050406030204" pitchFamily="18" charset="0"/>
                              </a:rPr>
                            </m:ctrlPr>
                          </m:sSubPr>
                          <m:e>
                            <m:r>
                              <a:rPr lang="en-US" sz="1350" i="1">
                                <a:latin typeface="Cambria Math" panose="02040503050406030204" pitchFamily="18" charset="0"/>
                              </a:rPr>
                              <m:t>𝑖</m:t>
                            </m:r>
                          </m:e>
                          <m:sub>
                            <m:r>
                              <a:rPr lang="en-US" sz="1350" i="1">
                                <a:latin typeface="Cambria Math" panose="02040503050406030204" pitchFamily="18" charset="0"/>
                              </a:rPr>
                              <m:t>0</m:t>
                            </m:r>
                          </m:sub>
                        </m:sSub>
                        <m:r>
                          <m:rPr>
                            <m:brk m:alnAt="23"/>
                          </m:rPr>
                          <a:rPr lang="en-US" sz="1350" i="1">
                            <a:latin typeface="Cambria Math" panose="02040503050406030204" pitchFamily="18" charset="0"/>
                          </a:rPr>
                          <m:t>=</m:t>
                        </m:r>
                        <m:r>
                          <a:rPr lang="en-US" sz="1350" i="1">
                            <a:latin typeface="Cambria Math" panose="02040503050406030204" pitchFamily="18" charset="0"/>
                          </a:rPr>
                          <m:t>0</m:t>
                        </m:r>
                      </m:sub>
                      <m:sup>
                        <m:r>
                          <a:rPr lang="en-US" sz="1350" i="1">
                            <a:latin typeface="Cambria Math" panose="02040503050406030204" pitchFamily="18" charset="0"/>
                          </a:rPr>
                          <m:t>𝑛</m:t>
                        </m:r>
                      </m:sup>
                      <m:e>
                        <m:r>
                          <a:rPr lang="en-US" sz="1350" i="1">
                            <a:latin typeface="Cambria Math" panose="02040503050406030204" pitchFamily="18" charset="0"/>
                          </a:rPr>
                          <m:t>𝑣</m:t>
                        </m:r>
                        <m:d>
                          <m:dPr>
                            <m:begChr m:val="["/>
                            <m:endChr m:val="]"/>
                            <m:ctrlPr>
                              <a:rPr lang="en-US" sz="1350" i="1">
                                <a:latin typeface="Cambria Math" panose="02040503050406030204" pitchFamily="18" charset="0"/>
                              </a:rPr>
                            </m:ctrlPr>
                          </m:dPr>
                          <m:e>
                            <m:sSub>
                              <m:sSubPr>
                                <m:ctrlPr>
                                  <a:rPr lang="en-US" sz="1350" i="1">
                                    <a:latin typeface="Cambria Math" panose="02040503050406030204" pitchFamily="18" charset="0"/>
                                  </a:rPr>
                                </m:ctrlPr>
                              </m:sSubPr>
                              <m:e>
                                <m:r>
                                  <a:rPr lang="en-US" sz="1350" i="1">
                                    <a:latin typeface="Cambria Math" panose="02040503050406030204" pitchFamily="18" charset="0"/>
                                  </a:rPr>
                                  <m:t>𝑖</m:t>
                                </m:r>
                              </m:e>
                              <m:sub>
                                <m:r>
                                  <a:rPr lang="en-US" sz="1350" i="1">
                                    <a:latin typeface="Cambria Math" panose="02040503050406030204" pitchFamily="18" charset="0"/>
                                  </a:rPr>
                                  <m:t>0</m:t>
                                </m:r>
                              </m:sub>
                            </m:sSub>
                          </m:e>
                        </m:d>
                        <m:r>
                          <a:rPr lang="en-US" sz="1350" i="1">
                            <a:latin typeface="Cambria Math" panose="02040503050406030204" pitchFamily="18" charset="0"/>
                          </a:rPr>
                          <m:t>−</m:t>
                        </m:r>
                        <m:r>
                          <a:rPr lang="en-US" sz="1350" i="1">
                            <a:latin typeface="Cambria Math" panose="02040503050406030204" pitchFamily="18" charset="0"/>
                          </a:rPr>
                          <m:t>𝑣</m:t>
                        </m:r>
                        <m:r>
                          <a:rPr lang="en-US" sz="1350" i="1">
                            <a:latin typeface="Cambria Math" panose="02040503050406030204" pitchFamily="18" charset="0"/>
                          </a:rPr>
                          <m:t>[</m:t>
                        </m:r>
                        <m:sSub>
                          <m:sSubPr>
                            <m:ctrlPr>
                              <a:rPr lang="en-US" sz="1350" i="1">
                                <a:latin typeface="Cambria Math" panose="02040503050406030204" pitchFamily="18" charset="0"/>
                              </a:rPr>
                            </m:ctrlPr>
                          </m:sSubPr>
                          <m:e>
                            <m:r>
                              <a:rPr lang="en-US" sz="1350" i="1">
                                <a:latin typeface="Cambria Math" panose="02040503050406030204" pitchFamily="18" charset="0"/>
                              </a:rPr>
                              <m:t>𝑖</m:t>
                            </m:r>
                          </m:e>
                          <m:sub>
                            <m:r>
                              <a:rPr lang="en-US" sz="1350" i="1">
                                <a:latin typeface="Cambria Math" panose="02040503050406030204" pitchFamily="18" charset="0"/>
                              </a:rPr>
                              <m:t>0</m:t>
                            </m:r>
                          </m:sub>
                        </m:sSub>
                        <m:r>
                          <a:rPr lang="en-US" sz="1350" i="1">
                            <a:latin typeface="Cambria Math" panose="02040503050406030204" pitchFamily="18" charset="0"/>
                          </a:rPr>
                          <m:t>−</m:t>
                        </m:r>
                        <m:r>
                          <a:rPr lang="en-US" sz="1350" i="1">
                            <a:latin typeface="Cambria Math" panose="02040503050406030204" pitchFamily="18" charset="0"/>
                          </a:rPr>
                          <m:t>𝐿</m:t>
                        </m:r>
                        <m:r>
                          <a:rPr lang="en-US" sz="1350" i="1">
                            <a:latin typeface="Cambria Math" panose="02040503050406030204" pitchFamily="18" charset="0"/>
                          </a:rPr>
                          <m:t>]</m:t>
                        </m:r>
                      </m:e>
                    </m:nary>
                  </m:oMath>
                </a14:m>
                <a:r>
                  <a:rPr lang="en-US" sz="1350" dirty="0"/>
                  <a:t>                                                                                                      (</a:t>
                </a:r>
                <a14:m>
                  <m:oMath xmlns:m="http://schemas.openxmlformats.org/officeDocument/2006/math">
                    <m:sSub>
                      <m:sSubPr>
                        <m:ctrlPr>
                          <a:rPr lang="en-US" sz="1350" i="1" dirty="0">
                            <a:latin typeface="Cambria Math" panose="02040503050406030204" pitchFamily="18" charset="0"/>
                          </a:rPr>
                        </m:ctrlPr>
                      </m:sSubPr>
                      <m:e>
                        <m:r>
                          <a:rPr lang="en-US" sz="1350" i="1" dirty="0">
                            <a:latin typeface="Cambria Math" panose="02040503050406030204" pitchFamily="18" charset="0"/>
                          </a:rPr>
                          <m:t>𝑅</m:t>
                        </m:r>
                      </m:e>
                      <m:sub>
                        <m:r>
                          <a:rPr lang="en-US" sz="1350" i="1" dirty="0">
                            <a:latin typeface="Cambria Math" panose="02040503050406030204" pitchFamily="18" charset="0"/>
                          </a:rPr>
                          <m:t>0</m:t>
                        </m:r>
                      </m:sub>
                    </m:sSub>
                    <m:d>
                      <m:dPr>
                        <m:ctrlPr>
                          <a:rPr lang="en-US" sz="1350" i="1" dirty="0">
                            <a:latin typeface="Cambria Math" panose="02040503050406030204" pitchFamily="18" charset="0"/>
                          </a:rPr>
                        </m:ctrlPr>
                      </m:dPr>
                      <m:e>
                        <m:r>
                          <a:rPr lang="en-US" sz="1350" i="1" dirty="0">
                            <a:latin typeface="Cambria Math" panose="02040503050406030204" pitchFamily="18" charset="0"/>
                          </a:rPr>
                          <m:t>𝑡</m:t>
                        </m:r>
                      </m:e>
                    </m:d>
                    <m:r>
                      <a:rPr lang="en-US" sz="1350" i="1" dirty="0">
                        <a:latin typeface="Cambria Math" panose="02040503050406030204" pitchFamily="18" charset="0"/>
                      </a:rPr>
                      <m:t>=1)</m:t>
                    </m:r>
                  </m:oMath>
                </a14:m>
                <a:endParaRPr lang="en-US" sz="1350" dirty="0"/>
              </a:p>
            </p:txBody>
          </p:sp>
        </mc:Choice>
        <mc:Fallback xmlns="">
          <p:sp>
            <p:nvSpPr>
              <p:cNvPr id="10" name="TextBox 9"/>
              <p:cNvSpPr txBox="1">
                <a:spLocks noRot="1" noChangeAspect="1" noMove="1" noResize="1" noEditPoints="1" noAdjustHandles="1" noChangeArrowheads="1" noChangeShapeType="1" noTextEdit="1"/>
              </p:cNvSpPr>
              <p:nvPr/>
            </p:nvSpPr>
            <p:spPr>
              <a:xfrm>
                <a:off x="373046" y="1902774"/>
                <a:ext cx="8004264" cy="241861"/>
              </a:xfrm>
              <a:prstGeom prst="rect">
                <a:avLst/>
              </a:prstGeom>
              <a:blipFill>
                <a:blip r:embed="rId6"/>
                <a:stretch>
                  <a:fillRect l="-762" t="-145000" b="-212500"/>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C1AEA5EA-3B38-4AAB-94B1-12DDBDA31D29}"/>
              </a:ext>
            </a:extLst>
          </p:cNvPr>
          <p:cNvPicPr>
            <a:picLocks noChangeAspect="1"/>
          </p:cNvPicPr>
          <p:nvPr/>
        </p:nvPicPr>
        <p:blipFill>
          <a:blip r:embed="rId7"/>
          <a:stretch>
            <a:fillRect/>
          </a:stretch>
        </p:blipFill>
        <p:spPr>
          <a:xfrm>
            <a:off x="766690" y="2144635"/>
            <a:ext cx="7769179" cy="3352612"/>
          </a:xfrm>
          <a:prstGeom prst="rect">
            <a:avLst/>
          </a:prstGeom>
        </p:spPr>
      </p:pic>
      <p:pic>
        <p:nvPicPr>
          <p:cNvPr id="24" name="Picture 23"/>
          <p:cNvPicPr>
            <a:picLocks noChangeAspect="1"/>
          </p:cNvPicPr>
          <p:nvPr/>
        </p:nvPicPr>
        <p:blipFill>
          <a:blip r:embed="rId8"/>
          <a:stretch>
            <a:fillRect/>
          </a:stretch>
        </p:blipFill>
        <p:spPr>
          <a:xfrm>
            <a:off x="2172391" y="3495834"/>
            <a:ext cx="4735418" cy="1730376"/>
          </a:xfrm>
          <a:prstGeom prst="rect">
            <a:avLst/>
          </a:prstGeom>
        </p:spPr>
      </p:pic>
      <p:pic>
        <p:nvPicPr>
          <p:cNvPr id="42" name="Picture 41"/>
          <p:cNvPicPr>
            <a:picLocks noChangeAspect="1"/>
          </p:cNvPicPr>
          <p:nvPr/>
        </p:nvPicPr>
        <p:blipFill>
          <a:blip r:embed="rId9"/>
          <a:stretch>
            <a:fillRect/>
          </a:stretch>
        </p:blipFill>
        <p:spPr>
          <a:xfrm>
            <a:off x="1016940" y="2306619"/>
            <a:ext cx="7170457" cy="2951633"/>
          </a:xfrm>
          <a:prstGeom prst="rect">
            <a:avLst/>
          </a:prstGeom>
        </p:spPr>
      </p:pic>
      <p:pic>
        <p:nvPicPr>
          <p:cNvPr id="43" name="Picture 42"/>
          <p:cNvPicPr>
            <a:picLocks noChangeAspect="1"/>
          </p:cNvPicPr>
          <p:nvPr/>
        </p:nvPicPr>
        <p:blipFill>
          <a:blip r:embed="rId10"/>
          <a:stretch>
            <a:fillRect/>
          </a:stretch>
        </p:blipFill>
        <p:spPr>
          <a:xfrm>
            <a:off x="1016941" y="2511040"/>
            <a:ext cx="7170456" cy="2335733"/>
          </a:xfrm>
          <a:prstGeom prst="rect">
            <a:avLst/>
          </a:prstGeom>
        </p:spPr>
      </p:pic>
      <p:pic>
        <p:nvPicPr>
          <p:cNvPr id="25" name="Picture 24"/>
          <p:cNvPicPr>
            <a:picLocks noChangeAspect="1"/>
          </p:cNvPicPr>
          <p:nvPr/>
        </p:nvPicPr>
        <p:blipFill>
          <a:blip r:embed="rId11"/>
          <a:stretch>
            <a:fillRect/>
          </a:stretch>
        </p:blipFill>
        <p:spPr>
          <a:xfrm rot="10800000">
            <a:off x="1214438" y="2352834"/>
            <a:ext cx="6686550" cy="628650"/>
          </a:xfrm>
          <a:prstGeom prst="rect">
            <a:avLst/>
          </a:prstGeom>
        </p:spPr>
      </p:pic>
      <p:sp>
        <p:nvSpPr>
          <p:cNvPr id="16" name="TextBox 15"/>
          <p:cNvSpPr txBox="1"/>
          <p:nvPr/>
        </p:nvSpPr>
        <p:spPr>
          <a:xfrm>
            <a:off x="107625" y="1325563"/>
            <a:ext cx="1920013" cy="300082"/>
          </a:xfrm>
          <a:prstGeom prst="rect">
            <a:avLst/>
          </a:prstGeom>
          <a:noFill/>
        </p:spPr>
        <p:txBody>
          <a:bodyPr wrap="none" rtlCol="0">
            <a:spAutoFit/>
          </a:bodyPr>
          <a:lstStyle/>
          <a:p>
            <a:r>
              <a:rPr lang="en-US" sz="1350" dirty="0"/>
              <a:t>…and extending beyond:</a:t>
            </a:r>
          </a:p>
        </p:txBody>
      </p:sp>
      <p:sp>
        <p:nvSpPr>
          <p:cNvPr id="14" name="TextBox 13"/>
          <p:cNvSpPr txBox="1"/>
          <p:nvPr/>
        </p:nvSpPr>
        <p:spPr>
          <a:xfrm>
            <a:off x="112594" y="1330531"/>
            <a:ext cx="1969770" cy="300082"/>
          </a:xfrm>
          <a:prstGeom prst="rect">
            <a:avLst/>
          </a:prstGeom>
          <a:noFill/>
        </p:spPr>
        <p:txBody>
          <a:bodyPr wrap="none" rtlCol="0">
            <a:spAutoFit/>
          </a:bodyPr>
          <a:lstStyle/>
          <a:p>
            <a:r>
              <a:rPr lang="en-US" sz="1350" dirty="0"/>
              <a:t>From Jordanov and Knoll:</a:t>
            </a:r>
          </a:p>
        </p:txBody>
      </p:sp>
      <p:pic>
        <p:nvPicPr>
          <p:cNvPr id="44" name="Picture 43"/>
          <p:cNvPicPr>
            <a:picLocks noChangeAspect="1"/>
          </p:cNvPicPr>
          <p:nvPr/>
        </p:nvPicPr>
        <p:blipFill>
          <a:blip r:embed="rId12"/>
          <a:stretch>
            <a:fillRect/>
          </a:stretch>
        </p:blipFill>
        <p:spPr>
          <a:xfrm>
            <a:off x="1016940" y="2703427"/>
            <a:ext cx="7171625" cy="1963982"/>
          </a:xfrm>
          <a:prstGeom prst="rect">
            <a:avLst/>
          </a:prstGeom>
        </p:spPr>
      </p:pic>
      <p:grpSp>
        <p:nvGrpSpPr>
          <p:cNvPr id="20" name="Group 19"/>
          <p:cNvGrpSpPr/>
          <p:nvPr/>
        </p:nvGrpSpPr>
        <p:grpSpPr>
          <a:xfrm>
            <a:off x="151404" y="3201854"/>
            <a:ext cx="8811164" cy="212046"/>
            <a:chOff x="266078" y="1940906"/>
            <a:chExt cx="11748218" cy="282727"/>
          </a:xfrm>
        </p:grpSpPr>
        <mc:AlternateContent xmlns:mc="http://schemas.openxmlformats.org/markup-compatibility/2006" xmlns:a14="http://schemas.microsoft.com/office/drawing/2010/main">
          <mc:Choice Requires="a14">
            <p:sp>
              <p:nvSpPr>
                <p:cNvPr id="21" name="TextBox 20"/>
                <p:cNvSpPr txBox="1"/>
                <p:nvPr/>
              </p:nvSpPr>
              <p:spPr>
                <a:xfrm>
                  <a:off x="266078" y="1940906"/>
                  <a:ext cx="4307418" cy="276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a:rPr lang="en-US" sz="1350" i="1">
                                <a:latin typeface="Cambria Math" panose="02040503050406030204" pitchFamily="18" charset="0"/>
                              </a:rPr>
                              <m:t>𝑅</m:t>
                            </m:r>
                          </m:e>
                          <m:sub>
                            <m:r>
                              <a:rPr lang="en-US" sz="1350" i="1">
                                <a:latin typeface="Cambria Math" panose="02040503050406030204" pitchFamily="18" charset="0"/>
                              </a:rPr>
                              <m:t>𝑚</m:t>
                            </m:r>
                          </m:sub>
                        </m:sSub>
                        <m:d>
                          <m:dPr>
                            <m:ctrlPr>
                              <a:rPr lang="en-US" sz="1350" i="1">
                                <a:latin typeface="Cambria Math" panose="02040503050406030204" pitchFamily="18" charset="0"/>
                              </a:rPr>
                            </m:ctrlPr>
                          </m:dPr>
                          <m:e>
                            <m:r>
                              <a:rPr lang="en-US" sz="1350" i="1">
                                <a:latin typeface="Cambria Math" panose="02040503050406030204" pitchFamily="18" charset="0"/>
                              </a:rPr>
                              <m:t>𝑡</m:t>
                            </m:r>
                          </m:e>
                        </m:d>
                        <m:r>
                          <a:rPr lang="en-US" sz="1350" i="1">
                            <a:latin typeface="Cambria Math" panose="02040503050406030204" pitchFamily="18" charset="0"/>
                          </a:rPr>
                          <m:t>=</m:t>
                        </m:r>
                        <m:sSub>
                          <m:sSubPr>
                            <m:ctrlPr>
                              <a:rPr lang="en-US" sz="1350" i="1">
                                <a:latin typeface="Cambria Math" panose="02040503050406030204" pitchFamily="18" charset="0"/>
                              </a:rPr>
                            </m:ctrlPr>
                          </m:sSubPr>
                          <m:e>
                            <m:r>
                              <a:rPr lang="en-US" sz="1350" i="1">
                                <a:latin typeface="Cambria Math" panose="02040503050406030204" pitchFamily="18" charset="0"/>
                              </a:rPr>
                              <m:t>𝑐</m:t>
                            </m:r>
                          </m:e>
                          <m:sub>
                            <m:r>
                              <a:rPr lang="en-US" sz="1350" i="1">
                                <a:latin typeface="Cambria Math" panose="02040503050406030204" pitchFamily="18" charset="0"/>
                              </a:rPr>
                              <m:t>0</m:t>
                            </m:r>
                          </m:sub>
                        </m:sSub>
                        <m:r>
                          <a:rPr lang="en-US" sz="1350" i="1">
                            <a:latin typeface="Cambria Math" panose="02040503050406030204" pitchFamily="18" charset="0"/>
                          </a:rPr>
                          <m:t>+</m:t>
                        </m:r>
                        <m:sSub>
                          <m:sSubPr>
                            <m:ctrlPr>
                              <a:rPr lang="en-US" sz="1350" i="1">
                                <a:latin typeface="Cambria Math" panose="02040503050406030204" pitchFamily="18" charset="0"/>
                              </a:rPr>
                            </m:ctrlPr>
                          </m:sSubPr>
                          <m:e>
                            <m:r>
                              <a:rPr lang="en-US" sz="1350" i="1">
                                <a:latin typeface="Cambria Math" panose="02040503050406030204" pitchFamily="18" charset="0"/>
                              </a:rPr>
                              <m:t>𝑐</m:t>
                            </m:r>
                          </m:e>
                          <m:sub>
                            <m:r>
                              <a:rPr lang="en-US" sz="1350" i="1">
                                <a:latin typeface="Cambria Math" panose="02040503050406030204" pitchFamily="18" charset="0"/>
                              </a:rPr>
                              <m:t>1</m:t>
                            </m:r>
                          </m:sub>
                        </m:sSub>
                        <m:r>
                          <a:rPr lang="en-US" sz="1350" i="1">
                            <a:latin typeface="Cambria Math" panose="02040503050406030204" pitchFamily="18" charset="0"/>
                          </a:rPr>
                          <m:t>𝑡</m:t>
                        </m:r>
                        <m:r>
                          <a:rPr lang="en-US" sz="1350" i="1">
                            <a:latin typeface="Cambria Math" panose="02040503050406030204" pitchFamily="18" charset="0"/>
                          </a:rPr>
                          <m:t>+</m:t>
                        </m:r>
                        <m:sSub>
                          <m:sSubPr>
                            <m:ctrlPr>
                              <a:rPr lang="en-US" sz="1350" i="1">
                                <a:latin typeface="Cambria Math" panose="02040503050406030204" pitchFamily="18" charset="0"/>
                              </a:rPr>
                            </m:ctrlPr>
                          </m:sSubPr>
                          <m:e>
                            <m:r>
                              <a:rPr lang="en-US" sz="1350" i="1">
                                <a:latin typeface="Cambria Math" panose="02040503050406030204" pitchFamily="18" charset="0"/>
                              </a:rPr>
                              <m:t>𝑐</m:t>
                            </m:r>
                          </m:e>
                          <m:sub>
                            <m:r>
                              <a:rPr lang="en-US" sz="1350" i="1">
                                <a:latin typeface="Cambria Math" panose="02040503050406030204" pitchFamily="18" charset="0"/>
                              </a:rPr>
                              <m:t>2</m:t>
                            </m:r>
                          </m:sub>
                        </m:sSub>
                        <m:sSup>
                          <m:sSupPr>
                            <m:ctrlPr>
                              <a:rPr lang="en-US" sz="1350" i="1">
                                <a:latin typeface="Cambria Math" panose="02040503050406030204" pitchFamily="18" charset="0"/>
                              </a:rPr>
                            </m:ctrlPr>
                          </m:sSupPr>
                          <m:e>
                            <m:r>
                              <a:rPr lang="en-US" sz="1350" i="1">
                                <a:latin typeface="Cambria Math" panose="02040503050406030204" pitchFamily="18" charset="0"/>
                              </a:rPr>
                              <m:t>𝑡</m:t>
                            </m:r>
                          </m:e>
                          <m:sup>
                            <m:r>
                              <a:rPr lang="en-US" sz="1350" i="1">
                                <a:latin typeface="Cambria Math" panose="02040503050406030204" pitchFamily="18" charset="0"/>
                              </a:rPr>
                              <m:t>2</m:t>
                            </m:r>
                          </m:sup>
                        </m:sSup>
                        <m:r>
                          <a:rPr lang="en-US" sz="1350" i="1">
                            <a:latin typeface="Cambria Math" panose="02040503050406030204" pitchFamily="18" charset="0"/>
                          </a:rPr>
                          <m:t>+</m:t>
                        </m:r>
                        <m:sSub>
                          <m:sSubPr>
                            <m:ctrlPr>
                              <a:rPr lang="en-US" sz="1350" i="1">
                                <a:latin typeface="Cambria Math" panose="02040503050406030204" pitchFamily="18" charset="0"/>
                              </a:rPr>
                            </m:ctrlPr>
                          </m:sSubPr>
                          <m:e>
                            <m:r>
                              <a:rPr lang="en-US" sz="1350" i="1">
                                <a:latin typeface="Cambria Math" panose="02040503050406030204" pitchFamily="18" charset="0"/>
                              </a:rPr>
                              <m:t>𝑐</m:t>
                            </m:r>
                          </m:e>
                          <m:sub>
                            <m:r>
                              <a:rPr lang="en-US" sz="1350" i="1">
                                <a:latin typeface="Cambria Math" panose="02040503050406030204" pitchFamily="18" charset="0"/>
                              </a:rPr>
                              <m:t>3</m:t>
                            </m:r>
                          </m:sub>
                        </m:sSub>
                        <m:sSup>
                          <m:sSupPr>
                            <m:ctrlPr>
                              <a:rPr lang="en-US" sz="1350" i="1">
                                <a:latin typeface="Cambria Math" panose="02040503050406030204" pitchFamily="18" charset="0"/>
                              </a:rPr>
                            </m:ctrlPr>
                          </m:sSupPr>
                          <m:e>
                            <m:r>
                              <a:rPr lang="en-US" sz="1350" i="1">
                                <a:latin typeface="Cambria Math" panose="02040503050406030204" pitchFamily="18" charset="0"/>
                              </a:rPr>
                              <m:t>𝑡</m:t>
                            </m:r>
                          </m:e>
                          <m:sup>
                            <m:r>
                              <a:rPr lang="en-US" sz="1350" i="1">
                                <a:latin typeface="Cambria Math" panose="02040503050406030204" pitchFamily="18" charset="0"/>
                              </a:rPr>
                              <m:t>3</m:t>
                            </m:r>
                          </m:sup>
                        </m:sSup>
                        <m:r>
                          <a:rPr lang="en-US" sz="1350">
                            <a:latin typeface="Cambria Math" panose="02040503050406030204" pitchFamily="18" charset="0"/>
                          </a:rPr>
                          <m:t>+</m:t>
                        </m:r>
                        <m:sSub>
                          <m:sSubPr>
                            <m:ctrlPr>
                              <a:rPr lang="en-US" sz="1350" i="1">
                                <a:latin typeface="Cambria Math" panose="02040503050406030204" pitchFamily="18" charset="0"/>
                              </a:rPr>
                            </m:ctrlPr>
                          </m:sSubPr>
                          <m:e>
                            <m:r>
                              <a:rPr lang="en-US" sz="1350" i="1">
                                <a:latin typeface="Cambria Math" panose="02040503050406030204" pitchFamily="18" charset="0"/>
                              </a:rPr>
                              <m:t>𝑐</m:t>
                            </m:r>
                          </m:e>
                          <m:sub>
                            <m:r>
                              <a:rPr lang="en-US" sz="1350" i="1">
                                <a:latin typeface="Cambria Math" panose="02040503050406030204" pitchFamily="18" charset="0"/>
                              </a:rPr>
                              <m:t>4</m:t>
                            </m:r>
                          </m:sub>
                        </m:sSub>
                        <m:sSup>
                          <m:sSupPr>
                            <m:ctrlPr>
                              <a:rPr lang="en-US" sz="1350" i="1">
                                <a:latin typeface="Cambria Math" panose="02040503050406030204" pitchFamily="18" charset="0"/>
                              </a:rPr>
                            </m:ctrlPr>
                          </m:sSupPr>
                          <m:e>
                            <m:r>
                              <a:rPr lang="en-US" sz="1350" i="1">
                                <a:latin typeface="Cambria Math" panose="02040503050406030204" pitchFamily="18" charset="0"/>
                              </a:rPr>
                              <m:t>𝑡</m:t>
                            </m:r>
                          </m:e>
                          <m:sup>
                            <m:r>
                              <a:rPr lang="en-US" sz="1350" i="1">
                                <a:latin typeface="Cambria Math" panose="02040503050406030204" pitchFamily="18" charset="0"/>
                              </a:rPr>
                              <m:t>4</m:t>
                            </m:r>
                          </m:sup>
                        </m:sSup>
                        <m:r>
                          <a:rPr lang="en-US" sz="1350" i="1">
                            <a:latin typeface="Cambria Math" panose="02040503050406030204" pitchFamily="18" charset="0"/>
                          </a:rPr>
                          <m:t>+</m:t>
                        </m:r>
                        <m:r>
                          <a:rPr lang="en-US" sz="1350" i="1">
                            <a:latin typeface="Cambria Math" panose="02040503050406030204" pitchFamily="18" charset="0"/>
                            <a:ea typeface="Cambria Math" panose="02040503050406030204" pitchFamily="18" charset="0"/>
                          </a:rPr>
                          <m:t>⋯</m:t>
                        </m:r>
                      </m:oMath>
                    </m:oMathPara>
                  </a14:m>
                  <a:endParaRPr lang="en-US" sz="1350" dirty="0"/>
                </a:p>
              </p:txBody>
            </p:sp>
          </mc:Choice>
          <mc:Fallback xmlns="">
            <p:sp>
              <p:nvSpPr>
                <p:cNvPr id="21" name="TextBox 20"/>
                <p:cNvSpPr txBox="1">
                  <a:spLocks noRot="1" noChangeAspect="1" noMove="1" noResize="1" noEditPoints="1" noAdjustHandles="1" noChangeArrowheads="1" noChangeShapeType="1" noTextEdit="1"/>
                </p:cNvSpPr>
                <p:nvPr/>
              </p:nvSpPr>
              <p:spPr>
                <a:xfrm>
                  <a:off x="266078" y="1940906"/>
                  <a:ext cx="4307418" cy="276998"/>
                </a:xfrm>
                <a:prstGeom prst="rect">
                  <a:avLst/>
                </a:prstGeom>
                <a:blipFill>
                  <a:blip r:embed="rId13"/>
                  <a:stretch>
                    <a:fillRect l="-755" b="-176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5369400" y="1940906"/>
                  <a:ext cx="6644896" cy="2827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1350" i="1">
                                <a:latin typeface="Cambria Math" panose="02040503050406030204" pitchFamily="18" charset="0"/>
                              </a:rPr>
                            </m:ctrlPr>
                          </m:sSubSupPr>
                          <m:e>
                            <m:r>
                              <a:rPr lang="en-US" sz="1350" i="1">
                                <a:latin typeface="Cambria Math" panose="02040503050406030204" pitchFamily="18" charset="0"/>
                              </a:rPr>
                              <m:t>𝑃</m:t>
                            </m:r>
                          </m:e>
                          <m:sub>
                            <m:r>
                              <a:rPr lang="en-US" sz="1350" i="1">
                                <a:latin typeface="Cambria Math" panose="02040503050406030204" pitchFamily="18" charset="0"/>
                              </a:rPr>
                              <m:t>𝑚</m:t>
                            </m:r>
                          </m:sub>
                          <m:sup>
                            <m:r>
                              <a:rPr lang="en-US" sz="1350" i="1">
                                <a:latin typeface="Cambria Math" panose="02040503050406030204" pitchFamily="18" charset="0"/>
                              </a:rPr>
                              <m:t>𝐿</m:t>
                            </m:r>
                          </m:sup>
                        </m:sSubSup>
                        <m:d>
                          <m:dPr>
                            <m:ctrlPr>
                              <a:rPr lang="en-US" sz="1350" i="1">
                                <a:latin typeface="Cambria Math" panose="02040503050406030204" pitchFamily="18" charset="0"/>
                              </a:rPr>
                            </m:ctrlPr>
                          </m:dPr>
                          <m:e>
                            <m:r>
                              <a:rPr lang="en-US" sz="1350" i="1">
                                <a:latin typeface="Cambria Math" panose="02040503050406030204" pitchFamily="18" charset="0"/>
                              </a:rPr>
                              <m:t>𝑛</m:t>
                            </m:r>
                          </m:e>
                        </m:d>
                        <m:r>
                          <a:rPr lang="en-US" sz="1350" i="1">
                            <a:latin typeface="Cambria Math" panose="02040503050406030204" pitchFamily="18" charset="0"/>
                          </a:rPr>
                          <m:t>=</m:t>
                        </m:r>
                        <m:sSubSup>
                          <m:sSubSupPr>
                            <m:ctrlPr>
                              <a:rPr lang="en-US" sz="1350" i="1">
                                <a:latin typeface="Cambria Math" panose="02040503050406030204" pitchFamily="18" charset="0"/>
                              </a:rPr>
                            </m:ctrlPr>
                          </m:sSubSupPr>
                          <m:e>
                            <m:r>
                              <a:rPr lang="en-US" sz="1350" i="1">
                                <a:latin typeface="Cambria Math" panose="02040503050406030204" pitchFamily="18" charset="0"/>
                              </a:rPr>
                              <m:t>𝑐</m:t>
                            </m:r>
                          </m:e>
                          <m:sub>
                            <m:r>
                              <a:rPr lang="en-US" sz="1350" i="1">
                                <a:latin typeface="Cambria Math" panose="02040503050406030204" pitchFamily="18" charset="0"/>
                              </a:rPr>
                              <m:t>0</m:t>
                            </m:r>
                          </m:sub>
                          <m:sup>
                            <m:r>
                              <a:rPr lang="en-US" sz="1350" i="1">
                                <a:latin typeface="Cambria Math" panose="02040503050406030204" pitchFamily="18" charset="0"/>
                              </a:rPr>
                              <m:t>′</m:t>
                            </m:r>
                          </m:sup>
                        </m:sSubSup>
                        <m:sSubSup>
                          <m:sSubSupPr>
                            <m:ctrlPr>
                              <a:rPr lang="en-US" sz="1350" i="1">
                                <a:latin typeface="Cambria Math" panose="02040503050406030204" pitchFamily="18" charset="0"/>
                              </a:rPr>
                            </m:ctrlPr>
                          </m:sSubSupPr>
                          <m:e>
                            <m:r>
                              <a:rPr lang="en-US" sz="1350" i="1">
                                <a:latin typeface="Cambria Math" panose="02040503050406030204" pitchFamily="18" charset="0"/>
                              </a:rPr>
                              <m:t>𝑝</m:t>
                            </m:r>
                          </m:e>
                          <m:sub>
                            <m:r>
                              <a:rPr lang="en-US" sz="1350" i="1">
                                <a:latin typeface="Cambria Math" panose="02040503050406030204" pitchFamily="18" charset="0"/>
                              </a:rPr>
                              <m:t>0</m:t>
                            </m:r>
                          </m:sub>
                          <m:sup>
                            <m:r>
                              <a:rPr lang="en-US" sz="1350" i="1">
                                <a:latin typeface="Cambria Math" panose="02040503050406030204" pitchFamily="18" charset="0"/>
                              </a:rPr>
                              <m:t>𝐿</m:t>
                            </m:r>
                          </m:sup>
                        </m:sSubSup>
                        <m:r>
                          <a:rPr lang="en-US" sz="1350" i="1">
                            <a:latin typeface="Cambria Math" panose="02040503050406030204" pitchFamily="18" charset="0"/>
                          </a:rPr>
                          <m:t>(</m:t>
                        </m:r>
                        <m:r>
                          <a:rPr lang="en-US" sz="1350" i="1">
                            <a:latin typeface="Cambria Math" panose="02040503050406030204" pitchFamily="18" charset="0"/>
                          </a:rPr>
                          <m:t>𝑛</m:t>
                        </m:r>
                        <m:r>
                          <a:rPr lang="en-US" sz="1350" i="1">
                            <a:latin typeface="Cambria Math" panose="02040503050406030204" pitchFamily="18" charset="0"/>
                          </a:rPr>
                          <m:t>)+</m:t>
                        </m:r>
                        <m:sSub>
                          <m:sSubPr>
                            <m:ctrlPr>
                              <a:rPr lang="en-US" sz="1350" i="1">
                                <a:latin typeface="Cambria Math" panose="02040503050406030204" pitchFamily="18" charset="0"/>
                              </a:rPr>
                            </m:ctrlPr>
                          </m:sSubPr>
                          <m:e>
                            <m:r>
                              <a:rPr lang="en-US" sz="1350" i="1">
                                <a:latin typeface="Cambria Math" panose="02040503050406030204" pitchFamily="18" charset="0"/>
                              </a:rPr>
                              <m:t>𝑐</m:t>
                            </m:r>
                          </m:e>
                          <m:sub>
                            <m:r>
                              <a:rPr lang="en-US" sz="1350" i="1">
                                <a:latin typeface="Cambria Math" panose="02040503050406030204" pitchFamily="18" charset="0"/>
                              </a:rPr>
                              <m:t>1</m:t>
                            </m:r>
                          </m:sub>
                        </m:sSub>
                        <m:r>
                          <a:rPr lang="en-US" sz="1350" i="1">
                            <a:latin typeface="Cambria Math" panose="02040503050406030204" pitchFamily="18" charset="0"/>
                          </a:rPr>
                          <m:t>′</m:t>
                        </m:r>
                        <m:sSubSup>
                          <m:sSubSupPr>
                            <m:ctrlPr>
                              <a:rPr lang="en-US" sz="1350" i="1">
                                <a:latin typeface="Cambria Math" panose="02040503050406030204" pitchFamily="18" charset="0"/>
                              </a:rPr>
                            </m:ctrlPr>
                          </m:sSubSupPr>
                          <m:e>
                            <m:r>
                              <a:rPr lang="en-US" sz="1350" i="1">
                                <a:latin typeface="Cambria Math" panose="02040503050406030204" pitchFamily="18" charset="0"/>
                              </a:rPr>
                              <m:t>𝑝</m:t>
                            </m:r>
                          </m:e>
                          <m:sub>
                            <m:r>
                              <a:rPr lang="en-US" sz="1350" i="1">
                                <a:latin typeface="Cambria Math" panose="02040503050406030204" pitchFamily="18" charset="0"/>
                              </a:rPr>
                              <m:t>1</m:t>
                            </m:r>
                          </m:sub>
                          <m:sup>
                            <m:r>
                              <a:rPr lang="en-US" sz="1350" i="1">
                                <a:latin typeface="Cambria Math" panose="02040503050406030204" pitchFamily="18" charset="0"/>
                              </a:rPr>
                              <m:t>𝐿</m:t>
                            </m:r>
                          </m:sup>
                        </m:sSubSup>
                        <m:r>
                          <a:rPr lang="en-US" sz="1350" i="1">
                            <a:latin typeface="Cambria Math" panose="02040503050406030204" pitchFamily="18" charset="0"/>
                          </a:rPr>
                          <m:t>(</m:t>
                        </m:r>
                        <m:r>
                          <a:rPr lang="en-US" sz="1350" i="1">
                            <a:latin typeface="Cambria Math" panose="02040503050406030204" pitchFamily="18" charset="0"/>
                          </a:rPr>
                          <m:t>𝑛</m:t>
                        </m:r>
                        <m:r>
                          <a:rPr lang="en-US" sz="1350" i="1">
                            <a:latin typeface="Cambria Math" panose="02040503050406030204" pitchFamily="18" charset="0"/>
                          </a:rPr>
                          <m:t>)+</m:t>
                        </m:r>
                        <m:sSub>
                          <m:sSubPr>
                            <m:ctrlPr>
                              <a:rPr lang="en-US" sz="1350" i="1">
                                <a:latin typeface="Cambria Math" panose="02040503050406030204" pitchFamily="18" charset="0"/>
                              </a:rPr>
                            </m:ctrlPr>
                          </m:sSubPr>
                          <m:e>
                            <m:r>
                              <a:rPr lang="en-US" sz="1350" i="1">
                                <a:latin typeface="Cambria Math" panose="02040503050406030204" pitchFamily="18" charset="0"/>
                              </a:rPr>
                              <m:t>𝑐</m:t>
                            </m:r>
                          </m:e>
                          <m:sub>
                            <m:r>
                              <a:rPr lang="en-US" sz="1350" i="1">
                                <a:latin typeface="Cambria Math" panose="02040503050406030204" pitchFamily="18" charset="0"/>
                              </a:rPr>
                              <m:t>2</m:t>
                            </m:r>
                          </m:sub>
                        </m:sSub>
                        <m:r>
                          <a:rPr lang="en-US" sz="1350" i="1">
                            <a:latin typeface="Cambria Math" panose="02040503050406030204" pitchFamily="18" charset="0"/>
                          </a:rPr>
                          <m:t>′</m:t>
                        </m:r>
                        <m:sSubSup>
                          <m:sSubSupPr>
                            <m:ctrlPr>
                              <a:rPr lang="en-US" sz="1350" i="1">
                                <a:latin typeface="Cambria Math" panose="02040503050406030204" pitchFamily="18" charset="0"/>
                              </a:rPr>
                            </m:ctrlPr>
                          </m:sSubSupPr>
                          <m:e>
                            <m:r>
                              <a:rPr lang="en-US" sz="1350" i="1">
                                <a:latin typeface="Cambria Math" panose="02040503050406030204" pitchFamily="18" charset="0"/>
                              </a:rPr>
                              <m:t>𝑝</m:t>
                            </m:r>
                          </m:e>
                          <m:sub>
                            <m:r>
                              <a:rPr lang="en-US" sz="1350" i="1">
                                <a:latin typeface="Cambria Math" panose="02040503050406030204" pitchFamily="18" charset="0"/>
                              </a:rPr>
                              <m:t>2</m:t>
                            </m:r>
                          </m:sub>
                          <m:sup>
                            <m:r>
                              <a:rPr lang="en-US" sz="1350" i="1">
                                <a:latin typeface="Cambria Math" panose="02040503050406030204" pitchFamily="18" charset="0"/>
                              </a:rPr>
                              <m:t>𝐿</m:t>
                            </m:r>
                          </m:sup>
                        </m:sSubSup>
                        <m:r>
                          <a:rPr lang="en-US" sz="1350" i="1">
                            <a:latin typeface="Cambria Math" panose="02040503050406030204" pitchFamily="18" charset="0"/>
                          </a:rPr>
                          <m:t>(</m:t>
                        </m:r>
                        <m:r>
                          <a:rPr lang="en-US" sz="1350" i="1">
                            <a:latin typeface="Cambria Math" panose="02040503050406030204" pitchFamily="18" charset="0"/>
                          </a:rPr>
                          <m:t>𝑛</m:t>
                        </m:r>
                        <m:r>
                          <a:rPr lang="en-US" sz="1350" i="1">
                            <a:latin typeface="Cambria Math" panose="02040503050406030204" pitchFamily="18" charset="0"/>
                          </a:rPr>
                          <m:t>)+</m:t>
                        </m:r>
                        <m:sSub>
                          <m:sSubPr>
                            <m:ctrlPr>
                              <a:rPr lang="en-US" sz="1350" i="1">
                                <a:latin typeface="Cambria Math" panose="02040503050406030204" pitchFamily="18" charset="0"/>
                              </a:rPr>
                            </m:ctrlPr>
                          </m:sSubPr>
                          <m:e>
                            <m:r>
                              <a:rPr lang="en-US" sz="1350" i="1">
                                <a:latin typeface="Cambria Math" panose="02040503050406030204" pitchFamily="18" charset="0"/>
                              </a:rPr>
                              <m:t>𝑐</m:t>
                            </m:r>
                          </m:e>
                          <m:sub>
                            <m:r>
                              <a:rPr lang="en-US" sz="1350" i="1">
                                <a:latin typeface="Cambria Math" panose="02040503050406030204" pitchFamily="18" charset="0"/>
                              </a:rPr>
                              <m:t>3</m:t>
                            </m:r>
                          </m:sub>
                        </m:sSub>
                        <m:r>
                          <a:rPr lang="en-US" sz="1350" i="1">
                            <a:latin typeface="Cambria Math" panose="02040503050406030204" pitchFamily="18" charset="0"/>
                          </a:rPr>
                          <m:t>′</m:t>
                        </m:r>
                        <m:sSubSup>
                          <m:sSubSupPr>
                            <m:ctrlPr>
                              <a:rPr lang="en-US" sz="1350" i="1">
                                <a:latin typeface="Cambria Math" panose="02040503050406030204" pitchFamily="18" charset="0"/>
                              </a:rPr>
                            </m:ctrlPr>
                          </m:sSubSupPr>
                          <m:e>
                            <m:r>
                              <a:rPr lang="en-US" sz="1350" i="1">
                                <a:latin typeface="Cambria Math" panose="02040503050406030204" pitchFamily="18" charset="0"/>
                              </a:rPr>
                              <m:t>𝑝</m:t>
                            </m:r>
                          </m:e>
                          <m:sub>
                            <m:r>
                              <a:rPr lang="en-US" sz="1350" i="1">
                                <a:latin typeface="Cambria Math" panose="02040503050406030204" pitchFamily="18" charset="0"/>
                              </a:rPr>
                              <m:t>3</m:t>
                            </m:r>
                          </m:sub>
                          <m:sup>
                            <m:r>
                              <a:rPr lang="en-US" sz="1350" i="1">
                                <a:latin typeface="Cambria Math" panose="02040503050406030204" pitchFamily="18" charset="0"/>
                              </a:rPr>
                              <m:t>𝐿</m:t>
                            </m:r>
                          </m:sup>
                        </m:sSubSup>
                        <m:r>
                          <a:rPr lang="en-US" sz="1350" i="1">
                            <a:latin typeface="Cambria Math" panose="02040503050406030204" pitchFamily="18" charset="0"/>
                          </a:rPr>
                          <m:t>(</m:t>
                        </m:r>
                        <m:r>
                          <a:rPr lang="en-US" sz="1350" i="1">
                            <a:latin typeface="Cambria Math" panose="02040503050406030204" pitchFamily="18" charset="0"/>
                          </a:rPr>
                          <m:t>𝑛</m:t>
                        </m:r>
                        <m:r>
                          <a:rPr lang="en-US" sz="1350" i="1">
                            <a:latin typeface="Cambria Math" panose="02040503050406030204" pitchFamily="18" charset="0"/>
                          </a:rPr>
                          <m:t>)</m:t>
                        </m:r>
                        <m:r>
                          <a:rPr lang="en-US" sz="1350">
                            <a:latin typeface="Cambria Math" panose="02040503050406030204" pitchFamily="18" charset="0"/>
                          </a:rPr>
                          <m:t>+</m:t>
                        </m:r>
                        <m:sSub>
                          <m:sSubPr>
                            <m:ctrlPr>
                              <a:rPr lang="en-US" sz="1350" i="1">
                                <a:latin typeface="Cambria Math" panose="02040503050406030204" pitchFamily="18" charset="0"/>
                              </a:rPr>
                            </m:ctrlPr>
                          </m:sSubPr>
                          <m:e>
                            <m:r>
                              <a:rPr lang="en-US" sz="1350" i="1">
                                <a:latin typeface="Cambria Math" panose="02040503050406030204" pitchFamily="18" charset="0"/>
                              </a:rPr>
                              <m:t>𝑐</m:t>
                            </m:r>
                          </m:e>
                          <m:sub>
                            <m:r>
                              <a:rPr lang="en-US" sz="1350" i="1">
                                <a:latin typeface="Cambria Math" panose="02040503050406030204" pitchFamily="18" charset="0"/>
                              </a:rPr>
                              <m:t>4</m:t>
                            </m:r>
                          </m:sub>
                        </m:sSub>
                        <m:r>
                          <a:rPr lang="en-US" sz="1350" i="1">
                            <a:latin typeface="Cambria Math" panose="02040503050406030204" pitchFamily="18" charset="0"/>
                          </a:rPr>
                          <m:t>′</m:t>
                        </m:r>
                        <m:sSubSup>
                          <m:sSubSupPr>
                            <m:ctrlPr>
                              <a:rPr lang="en-US" sz="1350" i="1">
                                <a:latin typeface="Cambria Math" panose="02040503050406030204" pitchFamily="18" charset="0"/>
                              </a:rPr>
                            </m:ctrlPr>
                          </m:sSubSupPr>
                          <m:e>
                            <m:r>
                              <a:rPr lang="en-US" sz="1350" i="1">
                                <a:latin typeface="Cambria Math" panose="02040503050406030204" pitchFamily="18" charset="0"/>
                              </a:rPr>
                              <m:t>𝑝</m:t>
                            </m:r>
                          </m:e>
                          <m:sub>
                            <m:r>
                              <a:rPr lang="en-US" sz="1350" i="1">
                                <a:latin typeface="Cambria Math" panose="02040503050406030204" pitchFamily="18" charset="0"/>
                              </a:rPr>
                              <m:t>4</m:t>
                            </m:r>
                          </m:sub>
                          <m:sup>
                            <m:r>
                              <a:rPr lang="en-US" sz="1350" i="1">
                                <a:latin typeface="Cambria Math" panose="02040503050406030204" pitchFamily="18" charset="0"/>
                              </a:rPr>
                              <m:t>𝐿</m:t>
                            </m:r>
                          </m:sup>
                        </m:sSubSup>
                        <m:r>
                          <a:rPr lang="en-US" sz="1350" i="1">
                            <a:latin typeface="Cambria Math" panose="02040503050406030204" pitchFamily="18" charset="0"/>
                          </a:rPr>
                          <m:t>(</m:t>
                        </m:r>
                        <m:r>
                          <a:rPr lang="en-US" sz="1350" i="1">
                            <a:latin typeface="Cambria Math" panose="02040503050406030204" pitchFamily="18" charset="0"/>
                          </a:rPr>
                          <m:t>𝑛</m:t>
                        </m:r>
                        <m:r>
                          <a:rPr lang="en-US" sz="1350" i="1">
                            <a:latin typeface="Cambria Math" panose="02040503050406030204" pitchFamily="18" charset="0"/>
                          </a:rPr>
                          <m:t>)+⋯</m:t>
                        </m:r>
                      </m:oMath>
                    </m:oMathPara>
                  </a14:m>
                  <a:endParaRPr lang="en-US" sz="1350" dirty="0"/>
                </a:p>
              </p:txBody>
            </p:sp>
          </mc:Choice>
          <mc:Fallback xmlns="">
            <p:sp>
              <p:nvSpPr>
                <p:cNvPr id="22" name="TextBox 21"/>
                <p:cNvSpPr txBox="1">
                  <a:spLocks noRot="1" noChangeAspect="1" noMove="1" noResize="1" noEditPoints="1" noAdjustHandles="1" noChangeArrowheads="1" noChangeShapeType="1" noTextEdit="1"/>
                </p:cNvSpPr>
                <p:nvPr/>
              </p:nvSpPr>
              <p:spPr>
                <a:xfrm>
                  <a:off x="5369400" y="1940906"/>
                  <a:ext cx="6644896" cy="282727"/>
                </a:xfrm>
                <a:prstGeom prst="rect">
                  <a:avLst/>
                </a:prstGeom>
                <a:blipFill>
                  <a:blip r:embed="rId14"/>
                  <a:stretch>
                    <a:fillRect l="-367" b="-34286"/>
                  </a:stretch>
                </a:blipFill>
              </p:spPr>
              <p:txBody>
                <a:bodyPr/>
                <a:lstStyle/>
                <a:p>
                  <a:r>
                    <a:rPr lang="en-US">
                      <a:noFill/>
                    </a:rPr>
                    <a:t> </a:t>
                  </a:r>
                </a:p>
              </p:txBody>
            </p:sp>
          </mc:Fallback>
        </mc:AlternateContent>
        <p:cxnSp>
          <p:nvCxnSpPr>
            <p:cNvPr id="23" name="Straight Arrow Connector 22"/>
            <p:cNvCxnSpPr/>
            <p:nvPr/>
          </p:nvCxnSpPr>
          <p:spPr>
            <a:xfrm>
              <a:off x="4640239" y="2079405"/>
              <a:ext cx="614149"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9E015FEC-E0F0-4789-A3CD-3698B69A908D}"/>
              </a:ext>
            </a:extLst>
          </p:cNvPr>
          <p:cNvSpPr txBox="1"/>
          <p:nvPr/>
        </p:nvSpPr>
        <p:spPr>
          <a:xfrm>
            <a:off x="4022504" y="6252926"/>
            <a:ext cx="4940064" cy="369332"/>
          </a:xfrm>
          <a:prstGeom prst="rect">
            <a:avLst/>
          </a:prstGeom>
          <a:noFill/>
        </p:spPr>
        <p:txBody>
          <a:bodyPr wrap="square" rtlCol="0">
            <a:spAutoFit/>
          </a:bodyPr>
          <a:lstStyle/>
          <a:p>
            <a:r>
              <a:rPr lang="en-US" dirty="0">
                <a:solidFill>
                  <a:srgbClr val="C00000"/>
                </a:solidFill>
              </a:rPr>
              <a:t>Aaron </a:t>
            </a:r>
            <a:r>
              <a:rPr lang="en-US" dirty="0" err="1">
                <a:solidFill>
                  <a:srgbClr val="C00000"/>
                </a:solidFill>
              </a:rPr>
              <a:t>Jezghani</a:t>
            </a:r>
            <a:r>
              <a:rPr lang="en-US" dirty="0">
                <a:solidFill>
                  <a:srgbClr val="C00000"/>
                </a:solidFill>
              </a:rPr>
              <a:t>, University of Kentucky, PhD Thesis</a:t>
            </a:r>
          </a:p>
        </p:txBody>
      </p:sp>
      <p:sp>
        <p:nvSpPr>
          <p:cNvPr id="30" name="Date Placeholder 38">
            <a:extLst>
              <a:ext uri="{FF2B5EF4-FFF2-40B4-BE49-F238E27FC236}">
                <a16:creationId xmlns:a16="http://schemas.microsoft.com/office/drawing/2014/main" id="{138593C1-0FC9-4670-9F78-F87716EC6279}"/>
              </a:ext>
            </a:extLst>
          </p:cNvPr>
          <p:cNvSpPr>
            <a:spLocks noGrp="1"/>
          </p:cNvSpPr>
          <p:nvPr>
            <p:ph type="dt" sz="half" idx="10"/>
          </p:nvPr>
        </p:nvSpPr>
        <p:spPr>
          <a:xfrm>
            <a:off x="628650" y="6492875"/>
            <a:ext cx="2057400" cy="365125"/>
          </a:xfrm>
        </p:spPr>
        <p:txBody>
          <a:bodyPr/>
          <a:lstStyle/>
          <a:p>
            <a:r>
              <a:rPr lang="en-US"/>
              <a:t>2021-02-18</a:t>
            </a:r>
          </a:p>
        </p:txBody>
      </p:sp>
      <p:sp>
        <p:nvSpPr>
          <p:cNvPr id="31" name="Footer Placeholder 39">
            <a:extLst>
              <a:ext uri="{FF2B5EF4-FFF2-40B4-BE49-F238E27FC236}">
                <a16:creationId xmlns:a16="http://schemas.microsoft.com/office/drawing/2014/main" id="{BEF4DC8F-0FA9-4F70-9798-5BA258E1D0DF}"/>
              </a:ext>
            </a:extLst>
          </p:cNvPr>
          <p:cNvSpPr>
            <a:spLocks noGrp="1"/>
          </p:cNvSpPr>
          <p:nvPr>
            <p:ph type="ftr" sz="quarter" idx="11"/>
          </p:nvPr>
        </p:nvSpPr>
        <p:spPr>
          <a:xfrm>
            <a:off x="3028950" y="6492875"/>
            <a:ext cx="3086100" cy="365125"/>
          </a:xfrm>
        </p:spPr>
        <p:txBody>
          <a:bodyPr/>
          <a:lstStyle/>
          <a:p>
            <a:r>
              <a:rPr lang="en-US"/>
              <a:t>International Workshop on Searches for a Neutron Electric Dipole Moment</a:t>
            </a:r>
          </a:p>
        </p:txBody>
      </p:sp>
      <p:pic>
        <p:nvPicPr>
          <p:cNvPr id="34" name="Picture 33">
            <a:extLst>
              <a:ext uri="{FF2B5EF4-FFF2-40B4-BE49-F238E27FC236}">
                <a16:creationId xmlns:a16="http://schemas.microsoft.com/office/drawing/2014/main" id="{22616B3A-D83A-459F-925D-91584B15ADBA}"/>
              </a:ext>
            </a:extLst>
          </p:cNvPr>
          <p:cNvPicPr>
            <a:picLocks noChangeAspect="1"/>
          </p:cNvPicPr>
          <p:nvPr/>
        </p:nvPicPr>
        <p:blipFill rotWithShape="1">
          <a:blip r:embed="rId15"/>
          <a:srcRect l="9088" r="8983" b="553"/>
          <a:stretch/>
        </p:blipFill>
        <p:spPr>
          <a:xfrm>
            <a:off x="2720287" y="1401945"/>
            <a:ext cx="6403157" cy="4369749"/>
          </a:xfrm>
          <a:prstGeom prst="rect">
            <a:avLst/>
          </a:prstGeom>
        </p:spPr>
      </p:pic>
      <p:pic>
        <p:nvPicPr>
          <p:cNvPr id="12" name="Picture 11">
            <a:extLst>
              <a:ext uri="{FF2B5EF4-FFF2-40B4-BE49-F238E27FC236}">
                <a16:creationId xmlns:a16="http://schemas.microsoft.com/office/drawing/2014/main" id="{0C27DA88-1DBE-4873-B516-0C094722953F}"/>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1288557" y="3811208"/>
            <a:ext cx="2415279" cy="1817068"/>
          </a:xfrm>
          <a:prstGeom prst="rect">
            <a:avLst/>
          </a:prstGeom>
        </p:spPr>
      </p:pic>
      <p:pic>
        <p:nvPicPr>
          <p:cNvPr id="18" name="Picture 17">
            <a:extLst>
              <a:ext uri="{FF2B5EF4-FFF2-40B4-BE49-F238E27FC236}">
                <a16:creationId xmlns:a16="http://schemas.microsoft.com/office/drawing/2014/main" id="{8F434A34-3118-40EB-8FDE-3EF7CD23F3AA}"/>
              </a:ext>
            </a:extLst>
          </p:cNvPr>
          <p:cNvPicPr>
            <a:picLocks noChangeAspect="1"/>
          </p:cNvPicPr>
          <p:nvPr/>
        </p:nvPicPr>
        <p:blipFill>
          <a:blip r:embed="rId17"/>
          <a:stretch>
            <a:fillRect/>
          </a:stretch>
        </p:blipFill>
        <p:spPr>
          <a:xfrm>
            <a:off x="4826381" y="3965847"/>
            <a:ext cx="2604079" cy="1847422"/>
          </a:xfrm>
          <a:prstGeom prst="rect">
            <a:avLst/>
          </a:prstGeom>
        </p:spPr>
      </p:pic>
      <p:sp>
        <p:nvSpPr>
          <p:cNvPr id="35" name="Title 34">
            <a:extLst>
              <a:ext uri="{FF2B5EF4-FFF2-40B4-BE49-F238E27FC236}">
                <a16:creationId xmlns:a16="http://schemas.microsoft.com/office/drawing/2014/main" id="{6AB4403F-C5E7-4363-9EB7-DA244859C940}"/>
              </a:ext>
            </a:extLst>
          </p:cNvPr>
          <p:cNvSpPr>
            <a:spLocks noGrp="1"/>
          </p:cNvSpPr>
          <p:nvPr>
            <p:ph type="title"/>
          </p:nvPr>
        </p:nvSpPr>
        <p:spPr/>
        <p:txBody>
          <a:bodyPr/>
          <a:lstStyle/>
          <a:p>
            <a:r>
              <a:rPr lang="en-US" dirty="0"/>
              <a:t>Generic Filter Design</a:t>
            </a:r>
          </a:p>
        </p:txBody>
      </p:sp>
      <p:sp>
        <p:nvSpPr>
          <p:cNvPr id="5" name="Slide Number Placeholder 4">
            <a:extLst>
              <a:ext uri="{FF2B5EF4-FFF2-40B4-BE49-F238E27FC236}">
                <a16:creationId xmlns:a16="http://schemas.microsoft.com/office/drawing/2014/main" id="{6E1CD966-9ED0-4451-B84A-610E9FA82535}"/>
              </a:ext>
            </a:extLst>
          </p:cNvPr>
          <p:cNvSpPr>
            <a:spLocks noGrp="1"/>
          </p:cNvSpPr>
          <p:nvPr>
            <p:ph type="sldNum" sz="quarter" idx="12"/>
          </p:nvPr>
        </p:nvSpPr>
        <p:spPr/>
        <p:txBody>
          <a:bodyPr/>
          <a:lstStyle/>
          <a:p>
            <a:fld id="{A94D413C-092E-4227-93E5-A860BD51ED3D}" type="slidenum">
              <a:rPr lang="en-US" smtClean="0"/>
              <a:pPr/>
              <a:t>24</a:t>
            </a:fld>
            <a:r>
              <a:rPr lang="en-US"/>
              <a:t>/30</a:t>
            </a:r>
            <a:endParaRPr lang="en-US" dirty="0"/>
          </a:p>
        </p:txBody>
      </p:sp>
    </p:spTree>
    <p:extLst>
      <p:ext uri="{BB962C8B-B14F-4D97-AF65-F5344CB8AC3E}">
        <p14:creationId xmlns:p14="http://schemas.microsoft.com/office/powerpoint/2010/main" val="2141054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1"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par>
                                <p:cTn id="11" presetID="10" presetClass="exit" presetSubtype="0" fill="hold" nodeType="withEffect">
                                  <p:stCondLst>
                                    <p:cond delay="0"/>
                                  </p:stCondLst>
                                  <p:childTnLst>
                                    <p:animEffect transition="out" filter="fade">
                                      <p:cBhvr>
                                        <p:cTn id="12" dur="500"/>
                                        <p:tgtEl>
                                          <p:spTgt spid="44"/>
                                        </p:tgtEl>
                                      </p:cBhvr>
                                    </p:animEffect>
                                    <p:set>
                                      <p:cBhvr>
                                        <p:cTn id="13" dur="1" fill="hold">
                                          <p:stCondLst>
                                            <p:cond delay="499"/>
                                          </p:stCondLst>
                                        </p:cTn>
                                        <p:tgtEl>
                                          <p:spTgt spid="44"/>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43"/>
                                        </p:tgtEl>
                                      </p:cBhvr>
                                    </p:animEffect>
                                    <p:set>
                                      <p:cBhvr>
                                        <p:cTn id="24" dur="1" fill="hold">
                                          <p:stCondLst>
                                            <p:cond delay="499"/>
                                          </p:stCondLst>
                                        </p:cTn>
                                        <p:tgtEl>
                                          <p:spTgt spid="43"/>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par>
                                <p:cTn id="44" presetID="10" presetClass="exit" presetSubtype="0" fill="hold" grpId="1" nodeType="withEffect">
                                  <p:stCondLst>
                                    <p:cond delay="0"/>
                                  </p:stCondLst>
                                  <p:childTnLst>
                                    <p:animEffect transition="out" filter="fade">
                                      <p:cBhvr>
                                        <p:cTn id="45" dur="500"/>
                                        <p:tgtEl>
                                          <p:spTgt spid="15"/>
                                        </p:tgtEl>
                                      </p:cBhvr>
                                    </p:animEffect>
                                    <p:set>
                                      <p:cBhvr>
                                        <p:cTn id="46" dur="1" fill="hold">
                                          <p:stCondLst>
                                            <p:cond delay="499"/>
                                          </p:stCondLst>
                                        </p:cTn>
                                        <p:tgtEl>
                                          <p:spTgt spid="15"/>
                                        </p:tgtEl>
                                        <p:attrNameLst>
                                          <p:attrName>style.visibility</p:attrName>
                                        </p:attrNameLst>
                                      </p:cBhvr>
                                      <p:to>
                                        <p:strVal val="hidden"/>
                                      </p:to>
                                    </p:se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10" presetClass="exit" presetSubtype="0" fill="hold" nodeType="withEffect">
                                  <p:stCondLst>
                                    <p:cond delay="0"/>
                                  </p:stCondLst>
                                  <p:childTnLst>
                                    <p:animEffect transition="out" filter="fade">
                                      <p:cBhvr>
                                        <p:cTn id="51" dur="500"/>
                                        <p:tgtEl>
                                          <p:spTgt spid="42"/>
                                        </p:tgtEl>
                                      </p:cBhvr>
                                    </p:animEffect>
                                    <p:set>
                                      <p:cBhvr>
                                        <p:cTn id="52" dur="1" fill="hold">
                                          <p:stCondLst>
                                            <p:cond delay="499"/>
                                          </p:stCondLst>
                                        </p:cTn>
                                        <p:tgtEl>
                                          <p:spTgt spid="42"/>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4"/>
                                        </p:tgtEl>
                                      </p:cBhvr>
                                    </p:animEffect>
                                    <p:set>
                                      <p:cBhvr>
                                        <p:cTn id="55" dur="1" fill="hold">
                                          <p:stCondLst>
                                            <p:cond delay="499"/>
                                          </p:stCondLst>
                                        </p:cTn>
                                        <p:tgtEl>
                                          <p:spTgt spid="14"/>
                                        </p:tgtEl>
                                        <p:attrNameLst>
                                          <p:attrName>style.visibility</p:attrName>
                                        </p:attrNameLst>
                                      </p:cBhvr>
                                      <p:to>
                                        <p:strVal val="hidden"/>
                                      </p:to>
                                    </p:set>
                                  </p:childTnLst>
                                </p:cTn>
                              </p:par>
                              <p:par>
                                <p:cTn id="56" presetID="1" presetClass="entr" presetSubtype="0" fill="hold" nodeType="withEffect">
                                  <p:stCondLst>
                                    <p:cond delay="0"/>
                                  </p:stCondLst>
                                  <p:childTnLst>
                                    <p:set>
                                      <p:cBhvr>
                                        <p:cTn id="57" dur="1" fill="hold">
                                          <p:stCondLst>
                                            <p:cond delay="0"/>
                                          </p:stCondLst>
                                        </p:cTn>
                                        <p:tgtEl>
                                          <p:spTgt spid="8"/>
                                        </p:tgtEl>
                                        <p:attrNameLst>
                                          <p:attrName>style.visibility</p:attrName>
                                        </p:attrNameLst>
                                      </p:cBhvr>
                                      <p:to>
                                        <p:strVal val="visible"/>
                                      </p:to>
                                    </p:set>
                                  </p:childTnLst>
                                </p:cTn>
                              </p:par>
                              <p:par>
                                <p:cTn id="58" presetID="1" presetClass="exit" presetSubtype="0" fill="hold" nodeType="withEffect">
                                  <p:stCondLst>
                                    <p:cond delay="0"/>
                                  </p:stCondLst>
                                  <p:childTnLst>
                                    <p:set>
                                      <p:cBhvr>
                                        <p:cTn id="59" dur="1" fill="hold">
                                          <p:stCondLst>
                                            <p:cond delay="0"/>
                                          </p:stCondLst>
                                        </p:cTn>
                                        <p:tgtEl>
                                          <p:spTgt spid="12"/>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18"/>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fade">
                                      <p:cBhvr>
                                        <p:cTn id="66" dur="500"/>
                                        <p:tgtEl>
                                          <p:spTgt spid="25"/>
                                        </p:tgtEl>
                                      </p:cBhvr>
                                    </p:animEffect>
                                  </p:childTnLst>
                                </p:cTn>
                              </p:par>
                              <p:par>
                                <p:cTn id="67" presetID="1" presetClass="exit" presetSubtype="0" fill="hold" nodeType="withEffect">
                                  <p:stCondLst>
                                    <p:cond delay="0"/>
                                  </p:stCondLst>
                                  <p:childTnLst>
                                    <p:set>
                                      <p:cBhvr>
                                        <p:cTn id="68" dur="1" fill="hold">
                                          <p:stCondLst>
                                            <p:cond delay="0"/>
                                          </p:stCondLst>
                                        </p:cTn>
                                        <p:tgtEl>
                                          <p:spTgt spid="8"/>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fade">
                                      <p:cBhvr>
                                        <p:cTn id="73" dur="500"/>
                                        <p:tgtEl>
                                          <p:spTgt spid="20"/>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24"/>
                                        </p:tgtEl>
                                        <p:attrNameLst>
                                          <p:attrName>style.visibility</p:attrName>
                                        </p:attrNameLst>
                                      </p:cBhvr>
                                      <p:to>
                                        <p:strVal val="visible"/>
                                      </p:to>
                                    </p:set>
                                    <p:animEffect transition="in" filter="fade">
                                      <p:cBhvr>
                                        <p:cTn id="78" dur="500"/>
                                        <p:tgtEl>
                                          <p:spTgt spid="24"/>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nodeType="clickEffect">
                                  <p:stCondLst>
                                    <p:cond delay="0"/>
                                  </p:stCondLst>
                                  <p:childTnLst>
                                    <p:set>
                                      <p:cBhvr>
                                        <p:cTn id="82" dur="1" fill="hold">
                                          <p:stCondLst>
                                            <p:cond delay="0"/>
                                          </p:stCondLst>
                                        </p:cTn>
                                        <p:tgtEl>
                                          <p:spTgt spid="34"/>
                                        </p:tgtEl>
                                        <p:attrNameLst>
                                          <p:attrName>style.visibility</p:attrName>
                                        </p:attrNameLst>
                                      </p:cBhvr>
                                      <p:to>
                                        <p:strVal val="visible"/>
                                      </p:to>
                                    </p:set>
                                    <p:anim calcmode="lin" valueType="num">
                                      <p:cBhvr>
                                        <p:cTn id="83" dur="500" fill="hold"/>
                                        <p:tgtEl>
                                          <p:spTgt spid="34"/>
                                        </p:tgtEl>
                                        <p:attrNameLst>
                                          <p:attrName>ppt_w</p:attrName>
                                        </p:attrNameLst>
                                      </p:cBhvr>
                                      <p:tavLst>
                                        <p:tav tm="0">
                                          <p:val>
                                            <p:fltVal val="0"/>
                                          </p:val>
                                        </p:tav>
                                        <p:tav tm="100000">
                                          <p:val>
                                            <p:strVal val="#ppt_w"/>
                                          </p:val>
                                        </p:tav>
                                      </p:tavLst>
                                    </p:anim>
                                    <p:anim calcmode="lin" valueType="num">
                                      <p:cBhvr>
                                        <p:cTn id="84" dur="500" fill="hold"/>
                                        <p:tgtEl>
                                          <p:spTgt spid="34"/>
                                        </p:tgtEl>
                                        <p:attrNameLst>
                                          <p:attrName>ppt_h</p:attrName>
                                        </p:attrNameLst>
                                      </p:cBhvr>
                                      <p:tavLst>
                                        <p:tav tm="0">
                                          <p:val>
                                            <p:fltVal val="0"/>
                                          </p:val>
                                        </p:tav>
                                        <p:tav tm="100000">
                                          <p:val>
                                            <p:strVal val="#ppt_h"/>
                                          </p:val>
                                        </p:tav>
                                      </p:tavLst>
                                    </p:anim>
                                    <p:animEffect transition="in" filter="fade">
                                      <p:cBhvr>
                                        <p:cTn id="85" dur="500"/>
                                        <p:tgtEl>
                                          <p:spTgt spid="34"/>
                                        </p:tgtEl>
                                      </p:cBhvr>
                                    </p:animEffect>
                                  </p:childTnLst>
                                </p:cTn>
                              </p:par>
                              <p:par>
                                <p:cTn id="86" presetID="1" presetClass="exit" presetSubtype="0" fill="hold" nodeType="withEffect">
                                  <p:stCondLst>
                                    <p:cond delay="0"/>
                                  </p:stCondLst>
                                  <p:childTnLst>
                                    <p:set>
                                      <p:cBhvr>
                                        <p:cTn id="87" dur="1" fill="hold">
                                          <p:stCondLst>
                                            <p:cond delay="0"/>
                                          </p:stCondLst>
                                        </p:cTn>
                                        <p:tgtEl>
                                          <p:spTgt spid="20"/>
                                        </p:tgtEl>
                                        <p:attrNameLst>
                                          <p:attrName>style.visibility</p:attrName>
                                        </p:attrNameLst>
                                      </p:cBhvr>
                                      <p:to>
                                        <p:strVal val="hidden"/>
                                      </p:to>
                                    </p:set>
                                  </p:childTnLst>
                                </p:cTn>
                              </p:par>
                              <p:par>
                                <p:cTn id="88" presetID="1" presetClass="exit" presetSubtype="0" fill="hold" nodeType="withEffect">
                                  <p:stCondLst>
                                    <p:cond delay="0"/>
                                  </p:stCondLst>
                                  <p:childTnLst>
                                    <p:set>
                                      <p:cBhvr>
                                        <p:cTn id="89" dur="1" fill="hold">
                                          <p:stCondLst>
                                            <p:cond delay="0"/>
                                          </p:stCondLst>
                                        </p:cTn>
                                        <p:tgtEl>
                                          <p:spTgt spid="24"/>
                                        </p:tgtEl>
                                        <p:attrNameLst>
                                          <p:attrName>style.visibility</p:attrName>
                                        </p:attrNameLst>
                                      </p:cBhvr>
                                      <p:to>
                                        <p:strVal val="hidden"/>
                                      </p:to>
                                    </p:set>
                                  </p:childTnLst>
                                </p:cTn>
                              </p:par>
                              <p:par>
                                <p:cTn id="90" presetID="1" presetClass="exit" presetSubtype="0" fill="hold" grpId="1" nodeType="withEffect">
                                  <p:stCondLst>
                                    <p:cond delay="0"/>
                                  </p:stCondLst>
                                  <p:childTnLst>
                                    <p:set>
                                      <p:cBhvr>
                                        <p:cTn id="91" dur="1" fill="hold">
                                          <p:stCondLst>
                                            <p:cond delay="0"/>
                                          </p:stCondLst>
                                        </p:cTn>
                                        <p:tgtEl>
                                          <p:spTgt spid="13"/>
                                        </p:tgtEl>
                                        <p:attrNameLst>
                                          <p:attrName>style.visibility</p:attrName>
                                        </p:attrNameLst>
                                      </p:cBhvr>
                                      <p:to>
                                        <p:strVal val="hidden"/>
                                      </p:to>
                                    </p:set>
                                  </p:childTnLst>
                                </p:cTn>
                              </p:par>
                              <p:par>
                                <p:cTn id="92" presetID="1" presetClass="exit" presetSubtype="0" fill="hold" nodeType="withEffect">
                                  <p:stCondLst>
                                    <p:cond delay="0"/>
                                  </p:stCondLst>
                                  <p:childTnLst>
                                    <p:set>
                                      <p:cBhvr>
                                        <p:cTn id="93"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5" grpId="0"/>
      <p:bldP spid="15" grpId="1"/>
      <p:bldP spid="13" grpId="0"/>
      <p:bldP spid="13" grpId="1"/>
      <p:bldP spid="10" grpId="1"/>
      <p:bldP spid="16" grpId="0"/>
      <p:bldP spid="14" grpId="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343240"/>
            <a:ext cx="9144000" cy="225188"/>
          </a:xfrm>
        </p:spPr>
        <p:txBody>
          <a:bodyPr>
            <a:normAutofit fontScale="90000"/>
          </a:bodyPr>
          <a:lstStyle/>
          <a:p>
            <a:pPr algn="ctr"/>
            <a:r>
              <a:rPr lang="en-US" sz="1500" dirty="0">
                <a:solidFill>
                  <a:srgbClr val="646569"/>
                </a:solidFill>
                <a:latin typeface="Mercury Display" pitchFamily="50" charset="0"/>
              </a:rPr>
              <a:t>Motivation        </a:t>
            </a:r>
            <a:r>
              <a:rPr lang="en-US" sz="1500" b="1" dirty="0">
                <a:solidFill>
                  <a:srgbClr val="646569"/>
                </a:solidFill>
                <a:latin typeface="Mercury Display" pitchFamily="50" charset="0"/>
              </a:rPr>
              <a:t>·</a:t>
            </a:r>
            <a:r>
              <a:rPr lang="en-US" sz="1500" dirty="0">
                <a:solidFill>
                  <a:srgbClr val="646569"/>
                </a:solidFill>
                <a:latin typeface="Mercury Display" pitchFamily="50" charset="0"/>
              </a:rPr>
              <a:t>        Experiment        </a:t>
            </a:r>
            <a:r>
              <a:rPr lang="en-US" sz="1500" b="1" dirty="0">
                <a:solidFill>
                  <a:srgbClr val="646569"/>
                </a:solidFill>
                <a:latin typeface="Mercury Display" pitchFamily="50" charset="0"/>
              </a:rPr>
              <a:t>·</a:t>
            </a:r>
            <a:r>
              <a:rPr lang="en-US" sz="1500" dirty="0">
                <a:solidFill>
                  <a:srgbClr val="646569"/>
                </a:solidFill>
                <a:latin typeface="Mercury Display" pitchFamily="50" charset="0"/>
              </a:rPr>
              <a:t>        Detector</a:t>
            </a:r>
            <a:r>
              <a:rPr lang="en-US" sz="1500" dirty="0">
                <a:solidFill>
                  <a:schemeClr val="bg1"/>
                </a:solidFill>
                <a:effectLst>
                  <a:glow rad="215900">
                    <a:srgbClr val="0033A0">
                      <a:alpha val="60000"/>
                    </a:srgbClr>
                  </a:glow>
                </a:effectLst>
                <a:latin typeface="Mercury Display" pitchFamily="50" charset="0"/>
              </a:rPr>
              <a:t> </a:t>
            </a:r>
            <a:r>
              <a:rPr lang="en-US" sz="1500" dirty="0">
                <a:solidFill>
                  <a:srgbClr val="646569"/>
                </a:solidFill>
                <a:latin typeface="Mercury Display" pitchFamily="50" charset="0"/>
              </a:rPr>
              <a:t>       </a:t>
            </a:r>
            <a:r>
              <a:rPr lang="en-US" sz="1500" b="1" dirty="0">
                <a:solidFill>
                  <a:srgbClr val="646569"/>
                </a:solidFill>
                <a:latin typeface="Mercury Display" pitchFamily="50" charset="0"/>
              </a:rPr>
              <a:t>·</a:t>
            </a:r>
            <a:r>
              <a:rPr lang="en-US" sz="1500" dirty="0">
                <a:solidFill>
                  <a:srgbClr val="646569"/>
                </a:solidFill>
                <a:latin typeface="Mercury Display" pitchFamily="50" charset="0"/>
              </a:rPr>
              <a:t>        Timing         </a:t>
            </a:r>
            <a:r>
              <a:rPr lang="en-US" sz="1500" b="1" dirty="0">
                <a:solidFill>
                  <a:srgbClr val="646569"/>
                </a:solidFill>
                <a:latin typeface="Mercury Display" pitchFamily="50" charset="0"/>
              </a:rPr>
              <a:t>·</a:t>
            </a:r>
            <a:r>
              <a:rPr lang="en-US" sz="1500" dirty="0">
                <a:solidFill>
                  <a:srgbClr val="646569"/>
                </a:solidFill>
                <a:latin typeface="Mercury Display" pitchFamily="50" charset="0"/>
              </a:rPr>
              <a:t>         DAQ        </a:t>
            </a:r>
            <a:r>
              <a:rPr lang="en-US" sz="1500" b="1" dirty="0">
                <a:solidFill>
                  <a:srgbClr val="646569"/>
                </a:solidFill>
                <a:latin typeface="Mercury Display" pitchFamily="50" charset="0"/>
              </a:rPr>
              <a:t>·</a:t>
            </a:r>
            <a:r>
              <a:rPr lang="en-US" sz="1500" dirty="0">
                <a:solidFill>
                  <a:srgbClr val="646569"/>
                </a:solidFill>
                <a:latin typeface="Mercury Display" pitchFamily="50" charset="0"/>
              </a:rPr>
              <a:t>        </a:t>
            </a:r>
            <a:r>
              <a:rPr lang="en-US" sz="1500" dirty="0">
                <a:solidFill>
                  <a:schemeClr val="bg1"/>
                </a:solidFill>
                <a:effectLst>
                  <a:glow rad="215900">
                    <a:srgbClr val="0033A0">
                      <a:alpha val="60000"/>
                    </a:srgbClr>
                  </a:glow>
                </a:effectLst>
                <a:latin typeface="Mercury Display" pitchFamily="50" charset="0"/>
              </a:rPr>
              <a:t>DSP</a:t>
            </a:r>
            <a:r>
              <a:rPr lang="en-US" sz="1500" dirty="0">
                <a:solidFill>
                  <a:srgbClr val="646569"/>
                </a:solidFill>
                <a:latin typeface="Mercury Display" pitchFamily="50" charset="0"/>
              </a:rPr>
              <a:t>        </a:t>
            </a:r>
            <a:r>
              <a:rPr lang="en-US" sz="1500" b="1" dirty="0">
                <a:solidFill>
                  <a:srgbClr val="646569"/>
                </a:solidFill>
                <a:latin typeface="Mercury Display" pitchFamily="50" charset="0"/>
              </a:rPr>
              <a:t>·</a:t>
            </a:r>
            <a:r>
              <a:rPr lang="en-US" sz="1500" dirty="0">
                <a:solidFill>
                  <a:srgbClr val="646569"/>
                </a:solidFill>
                <a:latin typeface="Mercury Display" pitchFamily="50" charset="0"/>
              </a:rPr>
              <a:t>        Results</a:t>
            </a:r>
          </a:p>
        </p:txBody>
      </p:sp>
      <p:sp>
        <p:nvSpPr>
          <p:cNvPr id="3" name="Content Placeholder 2"/>
          <p:cNvSpPr>
            <a:spLocks noGrp="1"/>
          </p:cNvSpPr>
          <p:nvPr>
            <p:ph idx="1"/>
          </p:nvPr>
        </p:nvSpPr>
        <p:spPr>
          <a:xfrm>
            <a:off x="0" y="857388"/>
            <a:ext cx="9144000" cy="442774"/>
          </a:xfrm>
          <a:solidFill>
            <a:srgbClr val="0033A0"/>
          </a:solidFill>
        </p:spPr>
        <p:txBody>
          <a:bodyPr>
            <a:noAutofit/>
          </a:bodyPr>
          <a:lstStyle/>
          <a:p>
            <a:pPr marL="0" indent="0" algn="ctr">
              <a:buNone/>
            </a:pPr>
            <a:r>
              <a:rPr lang="en-US" sz="2625" b="1" dirty="0">
                <a:solidFill>
                  <a:schemeClr val="bg1"/>
                </a:solidFill>
                <a:latin typeface="Mercury Display" pitchFamily="50" charset="0"/>
              </a:rPr>
              <a:t>Sliding Least Squares Fitting</a:t>
            </a:r>
          </a:p>
        </p:txBody>
      </p:sp>
      <p:cxnSp>
        <p:nvCxnSpPr>
          <p:cNvPr id="5" name="Straight Connector 4"/>
          <p:cNvCxnSpPr/>
          <p:nvPr/>
        </p:nvCxnSpPr>
        <p:spPr>
          <a:xfrm>
            <a:off x="0" y="1853425"/>
            <a:ext cx="9144000" cy="0"/>
          </a:xfrm>
          <a:prstGeom prst="line">
            <a:avLst/>
          </a:prstGeom>
          <a:ln w="9525">
            <a:solidFill>
              <a:srgbClr val="646569"/>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1330888"/>
            <a:ext cx="9144000" cy="0"/>
          </a:xfrm>
          <a:prstGeom prst="line">
            <a:avLst/>
          </a:prstGeom>
          <a:ln w="9525">
            <a:solidFill>
              <a:srgbClr val="646569"/>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2"/>
          <a:stretch>
            <a:fillRect/>
          </a:stretch>
        </p:blipFill>
        <p:spPr>
          <a:xfrm>
            <a:off x="19657" y="1914524"/>
            <a:ext cx="3521327" cy="2659928"/>
          </a:xfrm>
          <a:prstGeom prst="rect">
            <a:avLst/>
          </a:prstGeom>
        </p:spPr>
      </p:pic>
      <p:pic>
        <p:nvPicPr>
          <p:cNvPr id="13" name="Picture 12"/>
          <p:cNvPicPr>
            <a:picLocks noChangeAspect="1"/>
          </p:cNvPicPr>
          <p:nvPr/>
        </p:nvPicPr>
        <p:blipFill>
          <a:blip r:embed="rId3"/>
          <a:stretch>
            <a:fillRect/>
          </a:stretch>
        </p:blipFill>
        <p:spPr>
          <a:xfrm>
            <a:off x="1346089" y="4238055"/>
            <a:ext cx="2696247" cy="1762351"/>
          </a:xfrm>
          <a:prstGeom prst="rect">
            <a:avLst/>
          </a:prstGeom>
        </p:spPr>
      </p:pic>
      <p:pic>
        <p:nvPicPr>
          <p:cNvPr id="14" name="Picture 13"/>
          <p:cNvPicPr>
            <a:picLocks noChangeAspect="1"/>
          </p:cNvPicPr>
          <p:nvPr/>
        </p:nvPicPr>
        <p:blipFill>
          <a:blip r:embed="rId4"/>
          <a:stretch>
            <a:fillRect/>
          </a:stretch>
        </p:blipFill>
        <p:spPr>
          <a:xfrm>
            <a:off x="3751506" y="1799355"/>
            <a:ext cx="2696247" cy="1764290"/>
          </a:xfrm>
          <a:prstGeom prst="rect">
            <a:avLst/>
          </a:prstGeom>
        </p:spPr>
      </p:pic>
      <p:pic>
        <p:nvPicPr>
          <p:cNvPr id="15" name="Picture 14"/>
          <p:cNvPicPr>
            <a:picLocks noChangeAspect="1"/>
          </p:cNvPicPr>
          <p:nvPr/>
        </p:nvPicPr>
        <p:blipFill>
          <a:blip r:embed="rId5"/>
          <a:stretch>
            <a:fillRect/>
          </a:stretch>
        </p:blipFill>
        <p:spPr>
          <a:xfrm>
            <a:off x="4395470" y="4170789"/>
            <a:ext cx="2696247" cy="1764291"/>
          </a:xfrm>
          <a:prstGeom prst="rect">
            <a:avLst/>
          </a:prstGeom>
        </p:spPr>
      </p:pic>
      <p:pic>
        <p:nvPicPr>
          <p:cNvPr id="16" name="Picture 15"/>
          <p:cNvPicPr>
            <a:picLocks noChangeAspect="1"/>
          </p:cNvPicPr>
          <p:nvPr/>
        </p:nvPicPr>
        <p:blipFill>
          <a:blip r:embed="rId6"/>
          <a:stretch>
            <a:fillRect/>
          </a:stretch>
        </p:blipFill>
        <p:spPr>
          <a:xfrm>
            <a:off x="6447753" y="2362343"/>
            <a:ext cx="2696247" cy="1764290"/>
          </a:xfrm>
          <a:prstGeom prst="rect">
            <a:avLst/>
          </a:prstGeom>
        </p:spPr>
      </p:pic>
      <p:cxnSp>
        <p:nvCxnSpPr>
          <p:cNvPr id="17" name="Straight Arrow Connector 16"/>
          <p:cNvCxnSpPr/>
          <p:nvPr/>
        </p:nvCxnSpPr>
        <p:spPr>
          <a:xfrm flipV="1">
            <a:off x="3339477" y="2677999"/>
            <a:ext cx="3865727" cy="1220957"/>
          </a:xfrm>
          <a:prstGeom prst="straightConnector1">
            <a:avLst/>
          </a:prstGeom>
          <a:ln w="28575">
            <a:solidFill>
              <a:srgbClr val="FF3333"/>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2754736" y="2194134"/>
            <a:ext cx="2106465" cy="1545496"/>
          </a:xfrm>
          <a:prstGeom prst="straightConnector1">
            <a:avLst/>
          </a:prstGeom>
          <a:ln w="28575">
            <a:solidFill>
              <a:srgbClr val="75995B"/>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136512" y="3686886"/>
            <a:ext cx="407702" cy="887566"/>
          </a:xfrm>
          <a:prstGeom prst="straightConnector1">
            <a:avLst/>
          </a:prstGeom>
          <a:ln w="28575">
            <a:solidFill>
              <a:srgbClr val="80B1DE"/>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3540985" y="4129864"/>
            <a:ext cx="1760153" cy="529064"/>
          </a:xfrm>
          <a:prstGeom prst="straightConnector1">
            <a:avLst/>
          </a:prstGeom>
          <a:ln w="28575">
            <a:solidFill>
              <a:srgbClr val="8E5CB4"/>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780320" y="5081485"/>
            <a:ext cx="567784" cy="300082"/>
          </a:xfrm>
          <a:prstGeom prst="rect">
            <a:avLst/>
          </a:prstGeom>
          <a:noFill/>
        </p:spPr>
        <p:txBody>
          <a:bodyPr wrap="none" rtlCol="0">
            <a:spAutoFit/>
          </a:bodyPr>
          <a:lstStyle/>
          <a:p>
            <a:r>
              <a:rPr lang="en-US" sz="1350" b="1" dirty="0">
                <a:solidFill>
                  <a:srgbClr val="80B1DE"/>
                </a:solidFill>
              </a:rPr>
              <a:t>Pulse</a:t>
            </a:r>
          </a:p>
        </p:txBody>
      </p:sp>
      <p:sp>
        <p:nvSpPr>
          <p:cNvPr id="23" name="TextBox 22"/>
          <p:cNvSpPr txBox="1"/>
          <p:nvPr/>
        </p:nvSpPr>
        <p:spPr>
          <a:xfrm>
            <a:off x="5222778" y="4842230"/>
            <a:ext cx="489236" cy="300082"/>
          </a:xfrm>
          <a:prstGeom prst="rect">
            <a:avLst/>
          </a:prstGeom>
          <a:noFill/>
        </p:spPr>
        <p:txBody>
          <a:bodyPr wrap="none" rtlCol="0">
            <a:spAutoFit/>
          </a:bodyPr>
          <a:lstStyle/>
          <a:p>
            <a:r>
              <a:rPr lang="en-US" sz="1350" b="1" dirty="0">
                <a:solidFill>
                  <a:srgbClr val="8E5CB4"/>
                </a:solidFill>
              </a:rPr>
              <a:t>Sine</a:t>
            </a:r>
          </a:p>
        </p:txBody>
      </p:sp>
      <p:sp>
        <p:nvSpPr>
          <p:cNvPr id="24" name="TextBox 23"/>
          <p:cNvSpPr txBox="1"/>
          <p:nvPr/>
        </p:nvSpPr>
        <p:spPr>
          <a:xfrm>
            <a:off x="5080403" y="1977775"/>
            <a:ext cx="660758" cy="300082"/>
          </a:xfrm>
          <a:prstGeom prst="rect">
            <a:avLst/>
          </a:prstGeom>
          <a:noFill/>
        </p:spPr>
        <p:txBody>
          <a:bodyPr wrap="none" rtlCol="0">
            <a:spAutoFit/>
          </a:bodyPr>
          <a:lstStyle/>
          <a:p>
            <a:r>
              <a:rPr lang="en-US" sz="1350" b="1" dirty="0">
                <a:solidFill>
                  <a:srgbClr val="75995B"/>
                </a:solidFill>
              </a:rPr>
              <a:t>Cosine</a:t>
            </a:r>
          </a:p>
        </p:txBody>
      </p:sp>
      <p:sp>
        <p:nvSpPr>
          <p:cNvPr id="25" name="TextBox 24"/>
          <p:cNvSpPr txBox="1"/>
          <p:nvPr/>
        </p:nvSpPr>
        <p:spPr>
          <a:xfrm>
            <a:off x="7382694" y="2539499"/>
            <a:ext cx="822276" cy="300082"/>
          </a:xfrm>
          <a:prstGeom prst="rect">
            <a:avLst/>
          </a:prstGeom>
          <a:noFill/>
        </p:spPr>
        <p:txBody>
          <a:bodyPr wrap="none" rtlCol="0">
            <a:spAutoFit/>
          </a:bodyPr>
          <a:lstStyle/>
          <a:p>
            <a:r>
              <a:rPr lang="en-US" sz="1350" b="1" dirty="0">
                <a:solidFill>
                  <a:srgbClr val="FF3333"/>
                </a:solidFill>
              </a:rPr>
              <a:t>Constant</a:t>
            </a:r>
          </a:p>
        </p:txBody>
      </p:sp>
      <p:pic>
        <p:nvPicPr>
          <p:cNvPr id="38" name="Picture 37"/>
          <p:cNvPicPr>
            <a:picLocks noChangeAspect="1"/>
          </p:cNvPicPr>
          <p:nvPr/>
        </p:nvPicPr>
        <p:blipFill>
          <a:blip r:embed="rId7"/>
          <a:stretch>
            <a:fillRect/>
          </a:stretch>
        </p:blipFill>
        <p:spPr>
          <a:xfrm>
            <a:off x="1375172" y="2044795"/>
            <a:ext cx="6479381" cy="3436144"/>
          </a:xfrm>
          <a:prstGeom prst="rect">
            <a:avLst/>
          </a:prstGeom>
        </p:spPr>
      </p:pic>
      <p:pic>
        <p:nvPicPr>
          <p:cNvPr id="39" name="Picture 38"/>
          <p:cNvPicPr>
            <a:picLocks noChangeAspect="1"/>
          </p:cNvPicPr>
          <p:nvPr/>
        </p:nvPicPr>
        <p:blipFill>
          <a:blip r:embed="rId8"/>
          <a:stretch>
            <a:fillRect/>
          </a:stretch>
        </p:blipFill>
        <p:spPr>
          <a:xfrm>
            <a:off x="671512" y="3956663"/>
            <a:ext cx="457200" cy="471488"/>
          </a:xfrm>
          <a:prstGeom prst="rect">
            <a:avLst/>
          </a:prstGeom>
        </p:spPr>
      </p:pic>
      <p:pic>
        <p:nvPicPr>
          <p:cNvPr id="40" name="Picture 39"/>
          <p:cNvPicPr>
            <a:picLocks noChangeAspect="1"/>
          </p:cNvPicPr>
          <p:nvPr/>
        </p:nvPicPr>
        <p:blipFill>
          <a:blip r:embed="rId9"/>
          <a:stretch>
            <a:fillRect/>
          </a:stretch>
        </p:blipFill>
        <p:spPr>
          <a:xfrm>
            <a:off x="5958883" y="4954154"/>
            <a:ext cx="357188" cy="421481"/>
          </a:xfrm>
          <a:prstGeom prst="rect">
            <a:avLst/>
          </a:prstGeom>
        </p:spPr>
      </p:pic>
      <p:pic>
        <p:nvPicPr>
          <p:cNvPr id="41" name="Picture 40"/>
          <p:cNvPicPr>
            <a:picLocks noChangeAspect="1"/>
          </p:cNvPicPr>
          <p:nvPr/>
        </p:nvPicPr>
        <p:blipFill>
          <a:blip r:embed="rId10"/>
          <a:stretch>
            <a:fillRect/>
          </a:stretch>
        </p:blipFill>
        <p:spPr>
          <a:xfrm>
            <a:off x="8230329" y="3528487"/>
            <a:ext cx="378619" cy="635794"/>
          </a:xfrm>
          <a:prstGeom prst="rect">
            <a:avLst/>
          </a:prstGeom>
        </p:spPr>
      </p:pic>
      <p:sp>
        <p:nvSpPr>
          <p:cNvPr id="42" name="Arc 41"/>
          <p:cNvSpPr/>
          <p:nvPr/>
        </p:nvSpPr>
        <p:spPr>
          <a:xfrm rot="2072187">
            <a:off x="1034683" y="3270735"/>
            <a:ext cx="350578" cy="781847"/>
          </a:xfrm>
          <a:prstGeom prst="arc">
            <a:avLst>
              <a:gd name="adj1" fmla="val 6673397"/>
              <a:gd name="adj2" fmla="val 15714050"/>
            </a:avLst>
          </a:prstGeom>
          <a:ln w="571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43" name="Arc 42"/>
          <p:cNvSpPr/>
          <p:nvPr/>
        </p:nvSpPr>
        <p:spPr>
          <a:xfrm rot="7161637">
            <a:off x="7831521" y="2951309"/>
            <a:ext cx="350578" cy="781847"/>
          </a:xfrm>
          <a:prstGeom prst="arc">
            <a:avLst>
              <a:gd name="adj1" fmla="val 6673397"/>
              <a:gd name="adj2" fmla="val 15714050"/>
            </a:avLst>
          </a:prstGeom>
          <a:ln w="571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cxnSp>
        <p:nvCxnSpPr>
          <p:cNvPr id="44" name="Straight Arrow Connector 43"/>
          <p:cNvCxnSpPr/>
          <p:nvPr/>
        </p:nvCxnSpPr>
        <p:spPr>
          <a:xfrm flipH="1" flipV="1">
            <a:off x="6054595" y="4481417"/>
            <a:ext cx="82882" cy="47430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406913" y="4477950"/>
            <a:ext cx="920445" cy="587597"/>
          </a:xfrm>
          <a:prstGeom prst="rect">
            <a:avLst/>
          </a:prstGeom>
          <a:noFill/>
        </p:spPr>
        <p:txBody>
          <a:bodyPr wrap="none" rtlCol="0">
            <a:spAutoFit/>
          </a:bodyPr>
          <a:lstStyle/>
          <a:p>
            <a:pPr algn="ctr">
              <a:lnSpc>
                <a:spcPct val="75000"/>
              </a:lnSpc>
            </a:pPr>
            <a:r>
              <a:rPr lang="en-US" sz="2100" i="1" dirty="0"/>
              <a:t>Design</a:t>
            </a:r>
          </a:p>
          <a:p>
            <a:pPr algn="ctr">
              <a:lnSpc>
                <a:spcPct val="75000"/>
              </a:lnSpc>
            </a:pPr>
            <a:r>
              <a:rPr lang="en-US" sz="2100" i="1" dirty="0"/>
              <a:t>Matrix</a:t>
            </a:r>
          </a:p>
        </p:txBody>
      </p:sp>
      <p:sp>
        <p:nvSpPr>
          <p:cNvPr id="46" name="TextBox 45"/>
          <p:cNvSpPr txBox="1"/>
          <p:nvPr/>
        </p:nvSpPr>
        <p:spPr>
          <a:xfrm>
            <a:off x="5417376" y="5375635"/>
            <a:ext cx="1440202" cy="587597"/>
          </a:xfrm>
          <a:prstGeom prst="rect">
            <a:avLst/>
          </a:prstGeom>
          <a:noFill/>
        </p:spPr>
        <p:txBody>
          <a:bodyPr wrap="none" rtlCol="0">
            <a:spAutoFit/>
          </a:bodyPr>
          <a:lstStyle/>
          <a:p>
            <a:pPr algn="ctr">
              <a:lnSpc>
                <a:spcPct val="75000"/>
              </a:lnSpc>
            </a:pPr>
            <a:r>
              <a:rPr lang="en-US" sz="2100" i="1" dirty="0"/>
              <a:t>Fit</a:t>
            </a:r>
          </a:p>
          <a:p>
            <a:pPr algn="ctr">
              <a:lnSpc>
                <a:spcPct val="75000"/>
              </a:lnSpc>
            </a:pPr>
            <a:r>
              <a:rPr lang="en-US" sz="2100" i="1" dirty="0"/>
              <a:t>Parameters</a:t>
            </a:r>
          </a:p>
        </p:txBody>
      </p:sp>
      <p:sp>
        <p:nvSpPr>
          <p:cNvPr id="47" name="TextBox 46"/>
          <p:cNvSpPr txBox="1"/>
          <p:nvPr/>
        </p:nvSpPr>
        <p:spPr>
          <a:xfrm>
            <a:off x="7770191" y="4162157"/>
            <a:ext cx="1231171" cy="587597"/>
          </a:xfrm>
          <a:prstGeom prst="rect">
            <a:avLst/>
          </a:prstGeom>
          <a:noFill/>
        </p:spPr>
        <p:txBody>
          <a:bodyPr wrap="none" rtlCol="0">
            <a:spAutoFit/>
          </a:bodyPr>
          <a:lstStyle/>
          <a:p>
            <a:pPr algn="ctr">
              <a:lnSpc>
                <a:spcPct val="75000"/>
              </a:lnSpc>
            </a:pPr>
            <a:r>
              <a:rPr lang="en-US" sz="2100" i="1" dirty="0"/>
              <a:t>Weighted</a:t>
            </a:r>
          </a:p>
          <a:p>
            <a:pPr algn="ctr">
              <a:lnSpc>
                <a:spcPct val="75000"/>
              </a:lnSpc>
            </a:pPr>
            <a:r>
              <a:rPr lang="en-US" sz="2100" i="1" dirty="0"/>
              <a:t>Data</a:t>
            </a:r>
          </a:p>
        </p:txBody>
      </p:sp>
      <p:sp>
        <p:nvSpPr>
          <p:cNvPr id="48" name="Content Placeholder 2"/>
          <p:cNvSpPr txBox="1">
            <a:spLocks/>
          </p:cNvSpPr>
          <p:nvPr/>
        </p:nvSpPr>
        <p:spPr>
          <a:xfrm>
            <a:off x="3463120" y="2096134"/>
            <a:ext cx="1760561" cy="706272"/>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300" b="1" dirty="0">
                <a:latin typeface="Cambria Math" panose="02040503050406030204" pitchFamily="18" charset="0"/>
                <a:ea typeface="Cambria Math" panose="02040503050406030204" pitchFamily="18" charset="0"/>
              </a:rPr>
              <a:t>a </a:t>
            </a:r>
            <a:r>
              <a:rPr lang="en-US" sz="3300" b="1" dirty="0">
                <a:latin typeface="+mj-lt"/>
                <a:ea typeface="Cambria Math" panose="02040503050406030204" pitchFamily="18" charset="0"/>
              </a:rPr>
              <a:t>=</a:t>
            </a:r>
            <a:r>
              <a:rPr lang="en-US" sz="3300" b="1" dirty="0">
                <a:latin typeface="Cambria Math" panose="02040503050406030204" pitchFamily="18" charset="0"/>
                <a:ea typeface="Cambria Math" panose="02040503050406030204" pitchFamily="18" charset="0"/>
              </a:rPr>
              <a:t> A</a:t>
            </a:r>
            <a:r>
              <a:rPr lang="en-US" sz="3300" b="1" baseline="50000" dirty="0">
                <a:latin typeface="Cambria Math" panose="02040503050406030204" pitchFamily="18" charset="0"/>
                <a:ea typeface="Cambria Math" panose="02040503050406030204" pitchFamily="18" charset="0"/>
              </a:rPr>
              <a:t>-1</a:t>
            </a:r>
            <a:r>
              <a:rPr lang="el-GR" sz="3300" b="1" dirty="0">
                <a:latin typeface="Cambria Math" panose="02040503050406030204" pitchFamily="18" charset="0"/>
                <a:ea typeface="Cambria Math" panose="02040503050406030204" pitchFamily="18" charset="0"/>
              </a:rPr>
              <a:t>β</a:t>
            </a:r>
            <a:endParaRPr lang="en-US" sz="3300" b="1" dirty="0">
              <a:latin typeface="Cambria Math" panose="02040503050406030204" pitchFamily="18" charset="0"/>
              <a:ea typeface="Cambria Math" panose="02040503050406030204" pitchFamily="18" charset="0"/>
            </a:endParaRPr>
          </a:p>
        </p:txBody>
      </p:sp>
      <p:sp>
        <p:nvSpPr>
          <p:cNvPr id="49" name="Content Placeholder 2"/>
          <p:cNvSpPr txBox="1">
            <a:spLocks/>
          </p:cNvSpPr>
          <p:nvPr/>
        </p:nvSpPr>
        <p:spPr>
          <a:xfrm>
            <a:off x="3443287" y="2096134"/>
            <a:ext cx="1760561" cy="706272"/>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300" b="1" dirty="0">
                <a:latin typeface="Cambria Math" panose="02040503050406030204" pitchFamily="18" charset="0"/>
                <a:ea typeface="Cambria Math" panose="02040503050406030204" pitchFamily="18" charset="0"/>
              </a:rPr>
              <a:t>a </a:t>
            </a:r>
            <a:r>
              <a:rPr lang="en-US" sz="3300" b="1" dirty="0">
                <a:latin typeface="+mj-lt"/>
                <a:ea typeface="Cambria Math" panose="02040503050406030204" pitchFamily="18" charset="0"/>
              </a:rPr>
              <a:t>=</a:t>
            </a:r>
            <a:r>
              <a:rPr lang="en-US" sz="3300" b="1" dirty="0">
                <a:latin typeface="Cambria Math" panose="02040503050406030204" pitchFamily="18" charset="0"/>
                <a:ea typeface="Cambria Math" panose="02040503050406030204" pitchFamily="18" charset="0"/>
              </a:rPr>
              <a:t> A</a:t>
            </a:r>
            <a:r>
              <a:rPr lang="en-US" sz="3300" b="1" baseline="50000" dirty="0">
                <a:latin typeface="Cambria Math" panose="02040503050406030204" pitchFamily="18" charset="0"/>
                <a:ea typeface="Cambria Math" panose="02040503050406030204" pitchFamily="18" charset="0"/>
              </a:rPr>
              <a:t>+</a:t>
            </a:r>
            <a:r>
              <a:rPr lang="el-GR" sz="3300" b="1" dirty="0">
                <a:latin typeface="Cambria Math" panose="02040503050406030204" pitchFamily="18" charset="0"/>
                <a:ea typeface="Cambria Math" panose="02040503050406030204" pitchFamily="18" charset="0"/>
              </a:rPr>
              <a:t>β</a:t>
            </a:r>
            <a:endParaRPr lang="en-US" sz="3300" b="1" dirty="0">
              <a:latin typeface="Cambria Math" panose="02040503050406030204" pitchFamily="18" charset="0"/>
              <a:ea typeface="Cambria Math" panose="02040503050406030204" pitchFamily="18" charset="0"/>
            </a:endParaRPr>
          </a:p>
        </p:txBody>
      </p:sp>
      <p:pic>
        <p:nvPicPr>
          <p:cNvPr id="4" name="Picture 3"/>
          <p:cNvPicPr>
            <a:picLocks noChangeAspect="1"/>
          </p:cNvPicPr>
          <p:nvPr/>
        </p:nvPicPr>
        <p:blipFill rotWithShape="1">
          <a:blip r:embed="rId11"/>
          <a:srcRect l="9088" r="8983"/>
          <a:stretch/>
        </p:blipFill>
        <p:spPr>
          <a:xfrm>
            <a:off x="1796031" y="1905136"/>
            <a:ext cx="5847782" cy="4012933"/>
          </a:xfrm>
          <a:prstGeom prst="rect">
            <a:avLst/>
          </a:prstGeom>
        </p:spPr>
      </p:pic>
      <p:sp>
        <p:nvSpPr>
          <p:cNvPr id="35" name="TextBox 34">
            <a:extLst>
              <a:ext uri="{FF2B5EF4-FFF2-40B4-BE49-F238E27FC236}">
                <a16:creationId xmlns:a16="http://schemas.microsoft.com/office/drawing/2014/main" id="{11A9FEFA-7B1D-4DE7-92FD-0D4381A34706}"/>
              </a:ext>
            </a:extLst>
          </p:cNvPr>
          <p:cNvSpPr txBox="1"/>
          <p:nvPr/>
        </p:nvSpPr>
        <p:spPr>
          <a:xfrm>
            <a:off x="4022504" y="6252926"/>
            <a:ext cx="4940064" cy="369332"/>
          </a:xfrm>
          <a:prstGeom prst="rect">
            <a:avLst/>
          </a:prstGeom>
          <a:noFill/>
        </p:spPr>
        <p:txBody>
          <a:bodyPr wrap="square" rtlCol="0">
            <a:spAutoFit/>
          </a:bodyPr>
          <a:lstStyle/>
          <a:p>
            <a:r>
              <a:rPr lang="en-US" dirty="0">
                <a:solidFill>
                  <a:srgbClr val="C00000"/>
                </a:solidFill>
              </a:rPr>
              <a:t>Aaron </a:t>
            </a:r>
            <a:r>
              <a:rPr lang="en-US" dirty="0" err="1">
                <a:solidFill>
                  <a:srgbClr val="C00000"/>
                </a:solidFill>
              </a:rPr>
              <a:t>Jezghani</a:t>
            </a:r>
            <a:r>
              <a:rPr lang="en-US" dirty="0">
                <a:solidFill>
                  <a:srgbClr val="C00000"/>
                </a:solidFill>
              </a:rPr>
              <a:t>, University of Kentucky, PhD Thesis</a:t>
            </a:r>
          </a:p>
        </p:txBody>
      </p:sp>
      <p:sp>
        <p:nvSpPr>
          <p:cNvPr id="37" name="Date Placeholder 38">
            <a:extLst>
              <a:ext uri="{FF2B5EF4-FFF2-40B4-BE49-F238E27FC236}">
                <a16:creationId xmlns:a16="http://schemas.microsoft.com/office/drawing/2014/main" id="{A70D8378-5963-4538-BE0F-72E9C1F8844C}"/>
              </a:ext>
            </a:extLst>
          </p:cNvPr>
          <p:cNvSpPr>
            <a:spLocks noGrp="1"/>
          </p:cNvSpPr>
          <p:nvPr>
            <p:ph type="dt" sz="half" idx="10"/>
          </p:nvPr>
        </p:nvSpPr>
        <p:spPr>
          <a:xfrm>
            <a:off x="628650" y="6492875"/>
            <a:ext cx="2057400" cy="365125"/>
          </a:xfrm>
        </p:spPr>
        <p:txBody>
          <a:bodyPr/>
          <a:lstStyle/>
          <a:p>
            <a:r>
              <a:rPr lang="en-US"/>
              <a:t>2021-02-18</a:t>
            </a:r>
          </a:p>
        </p:txBody>
      </p:sp>
      <p:sp>
        <p:nvSpPr>
          <p:cNvPr id="50" name="Footer Placeholder 39">
            <a:extLst>
              <a:ext uri="{FF2B5EF4-FFF2-40B4-BE49-F238E27FC236}">
                <a16:creationId xmlns:a16="http://schemas.microsoft.com/office/drawing/2014/main" id="{D00D61AF-B3A3-4B53-AEB4-0169FC445675}"/>
              </a:ext>
            </a:extLst>
          </p:cNvPr>
          <p:cNvSpPr>
            <a:spLocks noGrp="1"/>
          </p:cNvSpPr>
          <p:nvPr>
            <p:ph type="ftr" sz="quarter" idx="11"/>
          </p:nvPr>
        </p:nvSpPr>
        <p:spPr>
          <a:xfrm>
            <a:off x="3028950" y="6492875"/>
            <a:ext cx="3086100" cy="365125"/>
          </a:xfrm>
        </p:spPr>
        <p:txBody>
          <a:bodyPr/>
          <a:lstStyle/>
          <a:p>
            <a:r>
              <a:rPr lang="en-US"/>
              <a:t>International Workshop on Searches for a Neutron Electric Dipole Moment</a:t>
            </a:r>
          </a:p>
        </p:txBody>
      </p:sp>
      <p:sp>
        <p:nvSpPr>
          <p:cNvPr id="9" name="Slide Number Placeholder 8">
            <a:extLst>
              <a:ext uri="{FF2B5EF4-FFF2-40B4-BE49-F238E27FC236}">
                <a16:creationId xmlns:a16="http://schemas.microsoft.com/office/drawing/2014/main" id="{B7A79CA4-5501-4C96-8957-FA58A23BDFE8}"/>
              </a:ext>
            </a:extLst>
          </p:cNvPr>
          <p:cNvSpPr>
            <a:spLocks noGrp="1"/>
          </p:cNvSpPr>
          <p:nvPr>
            <p:ph type="sldNum" sz="quarter" idx="12"/>
          </p:nvPr>
        </p:nvSpPr>
        <p:spPr/>
        <p:txBody>
          <a:bodyPr/>
          <a:lstStyle/>
          <a:p>
            <a:fld id="{A94D413C-092E-4227-93E5-A860BD51ED3D}" type="slidenum">
              <a:rPr lang="en-US" smtClean="0"/>
              <a:pPr/>
              <a:t>25</a:t>
            </a:fld>
            <a:r>
              <a:rPr lang="en-US"/>
              <a:t>/30</a:t>
            </a:r>
            <a:endParaRPr lang="en-US" dirty="0"/>
          </a:p>
        </p:txBody>
      </p:sp>
    </p:spTree>
    <p:extLst>
      <p:ext uri="{BB962C8B-B14F-4D97-AF65-F5344CB8AC3E}">
        <p14:creationId xmlns:p14="http://schemas.microsoft.com/office/powerpoint/2010/main" val="389550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grpId="1"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par>
                                <p:cTn id="37" presetID="10" presetClass="entr" presetSubtype="0" fill="hold" grpId="1"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par>
                                <p:cTn id="40" presetID="10" presetClass="entr" presetSubtype="0" fill="hold" grpId="1"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par>
                                <p:cTn id="43" presetID="10" presetClass="entr" presetSubtype="0" fill="hold" grpId="1"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20"/>
                                        </p:tgtEl>
                                      </p:cBhvr>
                                    </p:animEffect>
                                    <p:set>
                                      <p:cBhvr>
                                        <p:cTn id="53" dur="1" fill="hold">
                                          <p:stCondLst>
                                            <p:cond delay="499"/>
                                          </p:stCondLst>
                                        </p:cTn>
                                        <p:tgtEl>
                                          <p:spTgt spid="20"/>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21"/>
                                        </p:tgtEl>
                                      </p:cBhvr>
                                    </p:animEffect>
                                    <p:set>
                                      <p:cBhvr>
                                        <p:cTn id="56" dur="1" fill="hold">
                                          <p:stCondLst>
                                            <p:cond delay="499"/>
                                          </p:stCondLst>
                                        </p:cTn>
                                        <p:tgtEl>
                                          <p:spTgt spid="21"/>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15"/>
                                        </p:tgtEl>
                                      </p:cBhvr>
                                    </p:animEffect>
                                    <p:set>
                                      <p:cBhvr>
                                        <p:cTn id="59" dur="1" fill="hold">
                                          <p:stCondLst>
                                            <p:cond delay="499"/>
                                          </p:stCondLst>
                                        </p:cTn>
                                        <p:tgtEl>
                                          <p:spTgt spid="15"/>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4"/>
                                        </p:tgtEl>
                                      </p:cBhvr>
                                    </p:animEffect>
                                    <p:set>
                                      <p:cBhvr>
                                        <p:cTn id="65" dur="1" fill="hold">
                                          <p:stCondLst>
                                            <p:cond delay="499"/>
                                          </p:stCondLst>
                                        </p:cTn>
                                        <p:tgtEl>
                                          <p:spTgt spid="14"/>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17"/>
                                        </p:tgtEl>
                                      </p:cBhvr>
                                    </p:animEffect>
                                    <p:set>
                                      <p:cBhvr>
                                        <p:cTn id="68" dur="1" fill="hold">
                                          <p:stCondLst>
                                            <p:cond delay="499"/>
                                          </p:stCondLst>
                                        </p:cTn>
                                        <p:tgtEl>
                                          <p:spTgt spid="17"/>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13"/>
                                        </p:tgtEl>
                                      </p:cBhvr>
                                    </p:animEffect>
                                    <p:set>
                                      <p:cBhvr>
                                        <p:cTn id="74" dur="1" fill="hold">
                                          <p:stCondLst>
                                            <p:cond delay="499"/>
                                          </p:stCondLst>
                                        </p:cTn>
                                        <p:tgtEl>
                                          <p:spTgt spid="13"/>
                                        </p:tgtEl>
                                        <p:attrNameLst>
                                          <p:attrName>style.visibility</p:attrName>
                                        </p:attrNameLst>
                                      </p:cBhvr>
                                      <p:to>
                                        <p:strVal val="hidden"/>
                                      </p:to>
                                    </p:set>
                                  </p:childTnLst>
                                </p:cTn>
                              </p:par>
                              <p:par>
                                <p:cTn id="75" presetID="10" presetClass="exit" presetSubtype="0" fill="hold" grpId="0" nodeType="withEffect">
                                  <p:stCondLst>
                                    <p:cond delay="0"/>
                                  </p:stCondLst>
                                  <p:childTnLst>
                                    <p:animEffect transition="out" filter="fade">
                                      <p:cBhvr>
                                        <p:cTn id="76" dur="500"/>
                                        <p:tgtEl>
                                          <p:spTgt spid="22"/>
                                        </p:tgtEl>
                                      </p:cBhvr>
                                    </p:animEffect>
                                    <p:set>
                                      <p:cBhvr>
                                        <p:cTn id="77" dur="1" fill="hold">
                                          <p:stCondLst>
                                            <p:cond delay="499"/>
                                          </p:stCondLst>
                                        </p:cTn>
                                        <p:tgtEl>
                                          <p:spTgt spid="22"/>
                                        </p:tgtEl>
                                        <p:attrNameLst>
                                          <p:attrName>style.visibility</p:attrName>
                                        </p:attrNameLst>
                                      </p:cBhvr>
                                      <p:to>
                                        <p:strVal val="hidden"/>
                                      </p:to>
                                    </p:set>
                                  </p:childTnLst>
                                </p:cTn>
                              </p:par>
                              <p:par>
                                <p:cTn id="78" presetID="10" presetClass="exit" presetSubtype="0" fill="hold" grpId="0" nodeType="withEffect">
                                  <p:stCondLst>
                                    <p:cond delay="0"/>
                                  </p:stCondLst>
                                  <p:childTnLst>
                                    <p:animEffect transition="out" filter="fade">
                                      <p:cBhvr>
                                        <p:cTn id="79" dur="500"/>
                                        <p:tgtEl>
                                          <p:spTgt spid="23"/>
                                        </p:tgtEl>
                                      </p:cBhvr>
                                    </p:animEffect>
                                    <p:set>
                                      <p:cBhvr>
                                        <p:cTn id="80" dur="1" fill="hold">
                                          <p:stCondLst>
                                            <p:cond delay="499"/>
                                          </p:stCondLst>
                                        </p:cTn>
                                        <p:tgtEl>
                                          <p:spTgt spid="23"/>
                                        </p:tgtEl>
                                        <p:attrNameLst>
                                          <p:attrName>style.visibility</p:attrName>
                                        </p:attrNameLst>
                                      </p:cBhvr>
                                      <p:to>
                                        <p:strVal val="hidden"/>
                                      </p:to>
                                    </p:set>
                                  </p:childTnLst>
                                </p:cTn>
                              </p:par>
                              <p:par>
                                <p:cTn id="81" presetID="10" presetClass="exit" presetSubtype="0" fill="hold" grpId="0" nodeType="withEffect">
                                  <p:stCondLst>
                                    <p:cond delay="0"/>
                                  </p:stCondLst>
                                  <p:childTnLst>
                                    <p:animEffect transition="out" filter="fade">
                                      <p:cBhvr>
                                        <p:cTn id="82" dur="500"/>
                                        <p:tgtEl>
                                          <p:spTgt spid="24"/>
                                        </p:tgtEl>
                                      </p:cBhvr>
                                    </p:animEffect>
                                    <p:set>
                                      <p:cBhvr>
                                        <p:cTn id="83" dur="1" fill="hold">
                                          <p:stCondLst>
                                            <p:cond delay="499"/>
                                          </p:stCondLst>
                                        </p:cTn>
                                        <p:tgtEl>
                                          <p:spTgt spid="24"/>
                                        </p:tgtEl>
                                        <p:attrNameLst>
                                          <p:attrName>style.visibility</p:attrName>
                                        </p:attrNameLst>
                                      </p:cBhvr>
                                      <p:to>
                                        <p:strVal val="hidden"/>
                                      </p:to>
                                    </p:set>
                                  </p:childTnLst>
                                </p:cTn>
                              </p:par>
                              <p:par>
                                <p:cTn id="84" presetID="10" presetClass="exit" presetSubtype="0" fill="hold" grpId="0" nodeType="withEffect">
                                  <p:stCondLst>
                                    <p:cond delay="0"/>
                                  </p:stCondLst>
                                  <p:childTnLst>
                                    <p:animEffect transition="out" filter="fade">
                                      <p:cBhvr>
                                        <p:cTn id="85" dur="500"/>
                                        <p:tgtEl>
                                          <p:spTgt spid="25"/>
                                        </p:tgtEl>
                                      </p:cBhvr>
                                    </p:animEffect>
                                    <p:set>
                                      <p:cBhvr>
                                        <p:cTn id="86" dur="1" fill="hold">
                                          <p:stCondLst>
                                            <p:cond delay="499"/>
                                          </p:stCondLst>
                                        </p:cTn>
                                        <p:tgtEl>
                                          <p:spTgt spid="25"/>
                                        </p:tgtEl>
                                        <p:attrNameLst>
                                          <p:attrName>style.visibility</p:attrName>
                                        </p:attrNameLst>
                                      </p:cBhvr>
                                      <p:to>
                                        <p:strVal val="hidden"/>
                                      </p:to>
                                    </p:set>
                                  </p:childTnLst>
                                </p:cTn>
                              </p:par>
                              <p:par>
                                <p:cTn id="87" presetID="10" presetClass="entr" presetSubtype="0" fill="hold" nodeType="withEffect">
                                  <p:stCondLst>
                                    <p:cond delay="0"/>
                                  </p:stCondLst>
                                  <p:childTnLst>
                                    <p:set>
                                      <p:cBhvr>
                                        <p:cTn id="88" dur="1" fill="hold">
                                          <p:stCondLst>
                                            <p:cond delay="0"/>
                                          </p:stCondLst>
                                        </p:cTn>
                                        <p:tgtEl>
                                          <p:spTgt spid="38"/>
                                        </p:tgtEl>
                                        <p:attrNameLst>
                                          <p:attrName>style.visibility</p:attrName>
                                        </p:attrNameLst>
                                      </p:cBhvr>
                                      <p:to>
                                        <p:strVal val="visible"/>
                                      </p:to>
                                    </p:set>
                                    <p:animEffect transition="in" filter="fade">
                                      <p:cBhvr>
                                        <p:cTn id="89" dur="500"/>
                                        <p:tgtEl>
                                          <p:spTgt spid="38"/>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42"/>
                                        </p:tgtEl>
                                        <p:attrNameLst>
                                          <p:attrName>style.visibility</p:attrName>
                                        </p:attrNameLst>
                                      </p:cBhvr>
                                      <p:to>
                                        <p:strVal val="visible"/>
                                      </p:to>
                                    </p:set>
                                    <p:animEffect transition="in" filter="fade">
                                      <p:cBhvr>
                                        <p:cTn id="94" dur="500"/>
                                        <p:tgtEl>
                                          <p:spTgt spid="42"/>
                                        </p:tgtEl>
                                      </p:cBhvr>
                                    </p:animEffect>
                                  </p:childTnLst>
                                </p:cTn>
                              </p:par>
                              <p:par>
                                <p:cTn id="95" presetID="10" presetClass="entr" presetSubtype="0" fill="hold" nodeType="withEffect">
                                  <p:stCondLst>
                                    <p:cond delay="0"/>
                                  </p:stCondLst>
                                  <p:childTnLst>
                                    <p:set>
                                      <p:cBhvr>
                                        <p:cTn id="96" dur="1" fill="hold">
                                          <p:stCondLst>
                                            <p:cond delay="0"/>
                                          </p:stCondLst>
                                        </p:cTn>
                                        <p:tgtEl>
                                          <p:spTgt spid="39"/>
                                        </p:tgtEl>
                                        <p:attrNameLst>
                                          <p:attrName>style.visibility</p:attrName>
                                        </p:attrNameLst>
                                      </p:cBhvr>
                                      <p:to>
                                        <p:strVal val="visible"/>
                                      </p:to>
                                    </p:set>
                                    <p:animEffect transition="in" filter="fade">
                                      <p:cBhvr>
                                        <p:cTn id="97" dur="500"/>
                                        <p:tgtEl>
                                          <p:spTgt spid="39"/>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45"/>
                                        </p:tgtEl>
                                        <p:attrNameLst>
                                          <p:attrName>style.visibility</p:attrName>
                                        </p:attrNameLst>
                                      </p:cBhvr>
                                      <p:to>
                                        <p:strVal val="visible"/>
                                      </p:to>
                                    </p:set>
                                    <p:animEffect transition="in" filter="fade">
                                      <p:cBhvr>
                                        <p:cTn id="100" dur="500"/>
                                        <p:tgtEl>
                                          <p:spTgt spid="45"/>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46"/>
                                        </p:tgtEl>
                                        <p:attrNameLst>
                                          <p:attrName>style.visibility</p:attrName>
                                        </p:attrNameLst>
                                      </p:cBhvr>
                                      <p:to>
                                        <p:strVal val="visible"/>
                                      </p:to>
                                    </p:set>
                                    <p:animEffect transition="in" filter="fade">
                                      <p:cBhvr>
                                        <p:cTn id="105" dur="500"/>
                                        <p:tgtEl>
                                          <p:spTgt spid="46"/>
                                        </p:tgtEl>
                                      </p:cBhvr>
                                    </p:animEffect>
                                  </p:childTnLst>
                                </p:cTn>
                              </p:par>
                              <p:par>
                                <p:cTn id="106" presetID="10" presetClass="entr" presetSubtype="0" fill="hold" nodeType="withEffect">
                                  <p:stCondLst>
                                    <p:cond delay="0"/>
                                  </p:stCondLst>
                                  <p:childTnLst>
                                    <p:set>
                                      <p:cBhvr>
                                        <p:cTn id="107" dur="1" fill="hold">
                                          <p:stCondLst>
                                            <p:cond delay="0"/>
                                          </p:stCondLst>
                                        </p:cTn>
                                        <p:tgtEl>
                                          <p:spTgt spid="40"/>
                                        </p:tgtEl>
                                        <p:attrNameLst>
                                          <p:attrName>style.visibility</p:attrName>
                                        </p:attrNameLst>
                                      </p:cBhvr>
                                      <p:to>
                                        <p:strVal val="visible"/>
                                      </p:to>
                                    </p:set>
                                    <p:animEffect transition="in" filter="fade">
                                      <p:cBhvr>
                                        <p:cTn id="108" dur="500"/>
                                        <p:tgtEl>
                                          <p:spTgt spid="40"/>
                                        </p:tgtEl>
                                      </p:cBhvr>
                                    </p:animEffect>
                                  </p:childTnLst>
                                </p:cTn>
                              </p:par>
                              <p:par>
                                <p:cTn id="109" presetID="10" presetClass="entr" presetSubtype="0" fill="hold" nodeType="withEffect">
                                  <p:stCondLst>
                                    <p:cond delay="0"/>
                                  </p:stCondLst>
                                  <p:childTnLst>
                                    <p:set>
                                      <p:cBhvr>
                                        <p:cTn id="110" dur="1" fill="hold">
                                          <p:stCondLst>
                                            <p:cond delay="0"/>
                                          </p:stCondLst>
                                        </p:cTn>
                                        <p:tgtEl>
                                          <p:spTgt spid="44"/>
                                        </p:tgtEl>
                                        <p:attrNameLst>
                                          <p:attrName>style.visibility</p:attrName>
                                        </p:attrNameLst>
                                      </p:cBhvr>
                                      <p:to>
                                        <p:strVal val="visible"/>
                                      </p:to>
                                    </p:set>
                                    <p:animEffect transition="in" filter="fade">
                                      <p:cBhvr>
                                        <p:cTn id="111" dur="500"/>
                                        <p:tgtEl>
                                          <p:spTgt spid="44"/>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47"/>
                                        </p:tgtEl>
                                        <p:attrNameLst>
                                          <p:attrName>style.visibility</p:attrName>
                                        </p:attrNameLst>
                                      </p:cBhvr>
                                      <p:to>
                                        <p:strVal val="visible"/>
                                      </p:to>
                                    </p:set>
                                    <p:animEffect transition="in" filter="fade">
                                      <p:cBhvr>
                                        <p:cTn id="116" dur="500"/>
                                        <p:tgtEl>
                                          <p:spTgt spid="47"/>
                                        </p:tgtEl>
                                      </p:cBhvr>
                                    </p:animEffect>
                                  </p:childTnLst>
                                </p:cTn>
                              </p:par>
                              <p:par>
                                <p:cTn id="117" presetID="10" presetClass="entr" presetSubtype="0" fill="hold" nodeType="withEffect">
                                  <p:stCondLst>
                                    <p:cond delay="0"/>
                                  </p:stCondLst>
                                  <p:childTnLst>
                                    <p:set>
                                      <p:cBhvr>
                                        <p:cTn id="118" dur="1" fill="hold">
                                          <p:stCondLst>
                                            <p:cond delay="0"/>
                                          </p:stCondLst>
                                        </p:cTn>
                                        <p:tgtEl>
                                          <p:spTgt spid="41"/>
                                        </p:tgtEl>
                                        <p:attrNameLst>
                                          <p:attrName>style.visibility</p:attrName>
                                        </p:attrNameLst>
                                      </p:cBhvr>
                                      <p:to>
                                        <p:strVal val="visible"/>
                                      </p:to>
                                    </p:set>
                                    <p:animEffect transition="in" filter="fade">
                                      <p:cBhvr>
                                        <p:cTn id="119" dur="500"/>
                                        <p:tgtEl>
                                          <p:spTgt spid="41"/>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43"/>
                                        </p:tgtEl>
                                        <p:attrNameLst>
                                          <p:attrName>style.visibility</p:attrName>
                                        </p:attrNameLst>
                                      </p:cBhvr>
                                      <p:to>
                                        <p:strVal val="visible"/>
                                      </p:to>
                                    </p:set>
                                    <p:animEffect transition="in" filter="fade">
                                      <p:cBhvr>
                                        <p:cTn id="122" dur="500"/>
                                        <p:tgtEl>
                                          <p:spTgt spid="43"/>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nodeType="clickEffect">
                                  <p:stCondLst>
                                    <p:cond delay="0"/>
                                  </p:stCondLst>
                                  <p:childTnLst>
                                    <p:animEffect transition="out" filter="fade">
                                      <p:cBhvr>
                                        <p:cTn id="126" dur="500"/>
                                        <p:tgtEl>
                                          <p:spTgt spid="38"/>
                                        </p:tgtEl>
                                      </p:cBhvr>
                                    </p:animEffect>
                                    <p:set>
                                      <p:cBhvr>
                                        <p:cTn id="127" dur="1" fill="hold">
                                          <p:stCondLst>
                                            <p:cond delay="499"/>
                                          </p:stCondLst>
                                        </p:cTn>
                                        <p:tgtEl>
                                          <p:spTgt spid="38"/>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500"/>
                                        <p:tgtEl>
                                          <p:spTgt spid="42"/>
                                        </p:tgtEl>
                                      </p:cBhvr>
                                    </p:animEffect>
                                    <p:set>
                                      <p:cBhvr>
                                        <p:cTn id="130" dur="1" fill="hold">
                                          <p:stCondLst>
                                            <p:cond delay="499"/>
                                          </p:stCondLst>
                                        </p:cTn>
                                        <p:tgtEl>
                                          <p:spTgt spid="42"/>
                                        </p:tgtEl>
                                        <p:attrNameLst>
                                          <p:attrName>style.visibility</p:attrName>
                                        </p:attrNameLst>
                                      </p:cBhvr>
                                      <p:to>
                                        <p:strVal val="hidden"/>
                                      </p:to>
                                    </p:set>
                                  </p:childTnLst>
                                </p:cTn>
                              </p:par>
                              <p:par>
                                <p:cTn id="131" presetID="10" presetClass="exit" presetSubtype="0" fill="hold" nodeType="withEffect">
                                  <p:stCondLst>
                                    <p:cond delay="0"/>
                                  </p:stCondLst>
                                  <p:childTnLst>
                                    <p:animEffect transition="out" filter="fade">
                                      <p:cBhvr>
                                        <p:cTn id="132" dur="500"/>
                                        <p:tgtEl>
                                          <p:spTgt spid="39"/>
                                        </p:tgtEl>
                                      </p:cBhvr>
                                    </p:animEffect>
                                    <p:set>
                                      <p:cBhvr>
                                        <p:cTn id="133" dur="1" fill="hold">
                                          <p:stCondLst>
                                            <p:cond delay="499"/>
                                          </p:stCondLst>
                                        </p:cTn>
                                        <p:tgtEl>
                                          <p:spTgt spid="39"/>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500"/>
                                        <p:tgtEl>
                                          <p:spTgt spid="45"/>
                                        </p:tgtEl>
                                      </p:cBhvr>
                                    </p:animEffect>
                                    <p:set>
                                      <p:cBhvr>
                                        <p:cTn id="136" dur="1" fill="hold">
                                          <p:stCondLst>
                                            <p:cond delay="499"/>
                                          </p:stCondLst>
                                        </p:cTn>
                                        <p:tgtEl>
                                          <p:spTgt spid="45"/>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500"/>
                                        <p:tgtEl>
                                          <p:spTgt spid="46"/>
                                        </p:tgtEl>
                                      </p:cBhvr>
                                    </p:animEffect>
                                    <p:set>
                                      <p:cBhvr>
                                        <p:cTn id="139" dur="1" fill="hold">
                                          <p:stCondLst>
                                            <p:cond delay="499"/>
                                          </p:stCondLst>
                                        </p:cTn>
                                        <p:tgtEl>
                                          <p:spTgt spid="46"/>
                                        </p:tgtEl>
                                        <p:attrNameLst>
                                          <p:attrName>style.visibility</p:attrName>
                                        </p:attrNameLst>
                                      </p:cBhvr>
                                      <p:to>
                                        <p:strVal val="hidden"/>
                                      </p:to>
                                    </p:set>
                                  </p:childTnLst>
                                </p:cTn>
                              </p:par>
                              <p:par>
                                <p:cTn id="140" presetID="10" presetClass="exit" presetSubtype="0" fill="hold" nodeType="withEffect">
                                  <p:stCondLst>
                                    <p:cond delay="0"/>
                                  </p:stCondLst>
                                  <p:childTnLst>
                                    <p:animEffect transition="out" filter="fade">
                                      <p:cBhvr>
                                        <p:cTn id="141" dur="500"/>
                                        <p:tgtEl>
                                          <p:spTgt spid="40"/>
                                        </p:tgtEl>
                                      </p:cBhvr>
                                    </p:animEffect>
                                    <p:set>
                                      <p:cBhvr>
                                        <p:cTn id="142" dur="1" fill="hold">
                                          <p:stCondLst>
                                            <p:cond delay="499"/>
                                          </p:stCondLst>
                                        </p:cTn>
                                        <p:tgtEl>
                                          <p:spTgt spid="40"/>
                                        </p:tgtEl>
                                        <p:attrNameLst>
                                          <p:attrName>style.visibility</p:attrName>
                                        </p:attrNameLst>
                                      </p:cBhvr>
                                      <p:to>
                                        <p:strVal val="hidden"/>
                                      </p:to>
                                    </p:set>
                                  </p:childTnLst>
                                </p:cTn>
                              </p:par>
                              <p:par>
                                <p:cTn id="143" presetID="10" presetClass="exit" presetSubtype="0" fill="hold" nodeType="withEffect">
                                  <p:stCondLst>
                                    <p:cond delay="0"/>
                                  </p:stCondLst>
                                  <p:childTnLst>
                                    <p:animEffect transition="out" filter="fade">
                                      <p:cBhvr>
                                        <p:cTn id="144" dur="500"/>
                                        <p:tgtEl>
                                          <p:spTgt spid="44"/>
                                        </p:tgtEl>
                                      </p:cBhvr>
                                    </p:animEffect>
                                    <p:set>
                                      <p:cBhvr>
                                        <p:cTn id="145" dur="1" fill="hold">
                                          <p:stCondLst>
                                            <p:cond delay="499"/>
                                          </p:stCondLst>
                                        </p:cTn>
                                        <p:tgtEl>
                                          <p:spTgt spid="44"/>
                                        </p:tgtEl>
                                        <p:attrNameLst>
                                          <p:attrName>style.visibility</p:attrName>
                                        </p:attrNameLst>
                                      </p:cBhvr>
                                      <p:to>
                                        <p:strVal val="hidden"/>
                                      </p:to>
                                    </p:set>
                                  </p:childTnLst>
                                </p:cTn>
                              </p:par>
                              <p:par>
                                <p:cTn id="146" presetID="10" presetClass="exit" presetSubtype="0" fill="hold" grpId="1" nodeType="withEffect">
                                  <p:stCondLst>
                                    <p:cond delay="0"/>
                                  </p:stCondLst>
                                  <p:childTnLst>
                                    <p:animEffect transition="out" filter="fade">
                                      <p:cBhvr>
                                        <p:cTn id="147" dur="500"/>
                                        <p:tgtEl>
                                          <p:spTgt spid="47"/>
                                        </p:tgtEl>
                                      </p:cBhvr>
                                    </p:animEffect>
                                    <p:set>
                                      <p:cBhvr>
                                        <p:cTn id="148" dur="1" fill="hold">
                                          <p:stCondLst>
                                            <p:cond delay="499"/>
                                          </p:stCondLst>
                                        </p:cTn>
                                        <p:tgtEl>
                                          <p:spTgt spid="47"/>
                                        </p:tgtEl>
                                        <p:attrNameLst>
                                          <p:attrName>style.visibility</p:attrName>
                                        </p:attrNameLst>
                                      </p:cBhvr>
                                      <p:to>
                                        <p:strVal val="hidden"/>
                                      </p:to>
                                    </p:set>
                                  </p:childTnLst>
                                </p:cTn>
                              </p:par>
                              <p:par>
                                <p:cTn id="149" presetID="10" presetClass="exit" presetSubtype="0" fill="hold" nodeType="withEffect">
                                  <p:stCondLst>
                                    <p:cond delay="0"/>
                                  </p:stCondLst>
                                  <p:childTnLst>
                                    <p:animEffect transition="out" filter="fade">
                                      <p:cBhvr>
                                        <p:cTn id="150" dur="500"/>
                                        <p:tgtEl>
                                          <p:spTgt spid="41"/>
                                        </p:tgtEl>
                                      </p:cBhvr>
                                    </p:animEffect>
                                    <p:set>
                                      <p:cBhvr>
                                        <p:cTn id="151" dur="1" fill="hold">
                                          <p:stCondLst>
                                            <p:cond delay="499"/>
                                          </p:stCondLst>
                                        </p:cTn>
                                        <p:tgtEl>
                                          <p:spTgt spid="41"/>
                                        </p:tgtEl>
                                        <p:attrNameLst>
                                          <p:attrName>style.visibility</p:attrName>
                                        </p:attrNameLst>
                                      </p:cBhvr>
                                      <p:to>
                                        <p:strVal val="hidden"/>
                                      </p:to>
                                    </p:set>
                                  </p:childTnLst>
                                </p:cTn>
                              </p:par>
                              <p:par>
                                <p:cTn id="152" presetID="10" presetClass="exit" presetSubtype="0" fill="hold" grpId="1" nodeType="withEffect">
                                  <p:stCondLst>
                                    <p:cond delay="0"/>
                                  </p:stCondLst>
                                  <p:childTnLst>
                                    <p:animEffect transition="out" filter="fade">
                                      <p:cBhvr>
                                        <p:cTn id="153" dur="500"/>
                                        <p:tgtEl>
                                          <p:spTgt spid="43"/>
                                        </p:tgtEl>
                                      </p:cBhvr>
                                    </p:animEffect>
                                    <p:set>
                                      <p:cBhvr>
                                        <p:cTn id="154" dur="1" fill="hold">
                                          <p:stCondLst>
                                            <p:cond delay="499"/>
                                          </p:stCondLst>
                                        </p:cTn>
                                        <p:tgtEl>
                                          <p:spTgt spid="43"/>
                                        </p:tgtEl>
                                        <p:attrNameLst>
                                          <p:attrName>style.visibility</p:attrName>
                                        </p:attrNameLst>
                                      </p:cBhvr>
                                      <p:to>
                                        <p:strVal val="hidden"/>
                                      </p:to>
                                    </p:set>
                                  </p:childTnLst>
                                </p:cTn>
                              </p:par>
                              <p:par>
                                <p:cTn id="155" presetID="10" presetClass="entr" presetSubtype="0" fill="hold" grpId="0" nodeType="withEffect">
                                  <p:stCondLst>
                                    <p:cond delay="0"/>
                                  </p:stCondLst>
                                  <p:childTnLst>
                                    <p:set>
                                      <p:cBhvr>
                                        <p:cTn id="156" dur="1" fill="hold">
                                          <p:stCondLst>
                                            <p:cond delay="0"/>
                                          </p:stCondLst>
                                        </p:cTn>
                                        <p:tgtEl>
                                          <p:spTgt spid="48"/>
                                        </p:tgtEl>
                                        <p:attrNameLst>
                                          <p:attrName>style.visibility</p:attrName>
                                        </p:attrNameLst>
                                      </p:cBhvr>
                                      <p:to>
                                        <p:strVal val="visible"/>
                                      </p:to>
                                    </p:set>
                                    <p:animEffect transition="in" filter="fade">
                                      <p:cBhvr>
                                        <p:cTn id="157" dur="500"/>
                                        <p:tgtEl>
                                          <p:spTgt spid="48"/>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grpId="0" nodeType="clickEffect">
                                  <p:stCondLst>
                                    <p:cond delay="0"/>
                                  </p:stCondLst>
                                  <p:childTnLst>
                                    <p:set>
                                      <p:cBhvr>
                                        <p:cTn id="161" dur="1" fill="hold">
                                          <p:stCondLst>
                                            <p:cond delay="0"/>
                                          </p:stCondLst>
                                        </p:cTn>
                                        <p:tgtEl>
                                          <p:spTgt spid="49"/>
                                        </p:tgtEl>
                                        <p:attrNameLst>
                                          <p:attrName>style.visibility</p:attrName>
                                        </p:attrNameLst>
                                      </p:cBhvr>
                                      <p:to>
                                        <p:strVal val="visible"/>
                                      </p:to>
                                    </p:set>
                                    <p:animEffect transition="in" filter="fade">
                                      <p:cBhvr>
                                        <p:cTn id="162" dur="500"/>
                                        <p:tgtEl>
                                          <p:spTgt spid="49"/>
                                        </p:tgtEl>
                                      </p:cBhvr>
                                    </p:animEffect>
                                  </p:childTnLst>
                                </p:cTn>
                              </p:par>
                              <p:par>
                                <p:cTn id="163" presetID="10" presetClass="exit" presetSubtype="0" fill="hold" grpId="1" nodeType="withEffect">
                                  <p:stCondLst>
                                    <p:cond delay="0"/>
                                  </p:stCondLst>
                                  <p:childTnLst>
                                    <p:animEffect transition="out" filter="fade">
                                      <p:cBhvr>
                                        <p:cTn id="164" dur="500"/>
                                        <p:tgtEl>
                                          <p:spTgt spid="48"/>
                                        </p:tgtEl>
                                      </p:cBhvr>
                                    </p:animEffect>
                                    <p:set>
                                      <p:cBhvr>
                                        <p:cTn id="165" dur="1" fill="hold">
                                          <p:stCondLst>
                                            <p:cond delay="499"/>
                                          </p:stCondLst>
                                        </p:cTn>
                                        <p:tgtEl>
                                          <p:spTgt spid="48"/>
                                        </p:tgtEl>
                                        <p:attrNameLst>
                                          <p:attrName>style.visibility</p:attrName>
                                        </p:attrNameLst>
                                      </p:cBhvr>
                                      <p:to>
                                        <p:strVal val="hidden"/>
                                      </p:to>
                                    </p:set>
                                  </p:childTnLst>
                                </p:cTn>
                              </p:par>
                            </p:childTnLst>
                          </p:cTn>
                        </p:par>
                      </p:childTnLst>
                    </p:cTn>
                  </p:par>
                  <p:par>
                    <p:cTn id="166" fill="hold">
                      <p:stCondLst>
                        <p:cond delay="indefinite"/>
                      </p:stCondLst>
                      <p:childTnLst>
                        <p:par>
                          <p:cTn id="167" fill="hold">
                            <p:stCondLst>
                              <p:cond delay="0"/>
                            </p:stCondLst>
                            <p:childTnLst>
                              <p:par>
                                <p:cTn id="168" presetID="10" presetClass="entr" presetSubtype="0" fill="hold" nodeType="clickEffect">
                                  <p:stCondLst>
                                    <p:cond delay="0"/>
                                  </p:stCondLst>
                                  <p:childTnLst>
                                    <p:set>
                                      <p:cBhvr>
                                        <p:cTn id="169" dur="1" fill="hold">
                                          <p:stCondLst>
                                            <p:cond delay="0"/>
                                          </p:stCondLst>
                                        </p:cTn>
                                        <p:tgtEl>
                                          <p:spTgt spid="4"/>
                                        </p:tgtEl>
                                        <p:attrNameLst>
                                          <p:attrName>style.visibility</p:attrName>
                                        </p:attrNameLst>
                                      </p:cBhvr>
                                      <p:to>
                                        <p:strVal val="visible"/>
                                      </p:to>
                                    </p:set>
                                    <p:animEffect transition="in" filter="fade">
                                      <p:cBhvr>
                                        <p:cTn id="17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23" grpId="0"/>
      <p:bldP spid="23" grpId="1"/>
      <p:bldP spid="24" grpId="0"/>
      <p:bldP spid="24" grpId="1"/>
      <p:bldP spid="25" grpId="0"/>
      <p:bldP spid="25" grpId="1"/>
      <p:bldP spid="42" grpId="0" animBg="1"/>
      <p:bldP spid="42" grpId="1" animBg="1"/>
      <p:bldP spid="43" grpId="0" animBg="1"/>
      <p:bldP spid="43" grpId="1" animBg="1"/>
      <p:bldP spid="45" grpId="0"/>
      <p:bldP spid="45" grpId="1"/>
      <p:bldP spid="46" grpId="0"/>
      <p:bldP spid="46" grpId="1"/>
      <p:bldP spid="47" grpId="0"/>
      <p:bldP spid="47" grpId="1"/>
      <p:bldP spid="48" grpId="0"/>
      <p:bldP spid="48" grpId="1"/>
      <p:bldP spid="49" grpId="0"/>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343240"/>
            <a:ext cx="9144000" cy="225188"/>
          </a:xfrm>
        </p:spPr>
        <p:txBody>
          <a:bodyPr>
            <a:normAutofit fontScale="90000"/>
          </a:bodyPr>
          <a:lstStyle/>
          <a:p>
            <a:pPr algn="ctr"/>
            <a:r>
              <a:rPr lang="en-US" sz="1500" dirty="0">
                <a:solidFill>
                  <a:srgbClr val="646569"/>
                </a:solidFill>
                <a:latin typeface="Mercury Display" pitchFamily="50" charset="0"/>
              </a:rPr>
              <a:t>Motivation        </a:t>
            </a:r>
            <a:r>
              <a:rPr lang="en-US" sz="1500" b="1" dirty="0">
                <a:solidFill>
                  <a:srgbClr val="646569"/>
                </a:solidFill>
                <a:latin typeface="Mercury Display" pitchFamily="50" charset="0"/>
              </a:rPr>
              <a:t>·</a:t>
            </a:r>
            <a:r>
              <a:rPr lang="en-US" sz="1500" dirty="0">
                <a:solidFill>
                  <a:srgbClr val="646569"/>
                </a:solidFill>
                <a:latin typeface="Mercury Display" pitchFamily="50" charset="0"/>
              </a:rPr>
              <a:t>        Experiment        </a:t>
            </a:r>
            <a:r>
              <a:rPr lang="en-US" sz="1500" b="1" dirty="0">
                <a:solidFill>
                  <a:srgbClr val="646569"/>
                </a:solidFill>
                <a:latin typeface="Mercury Display" pitchFamily="50" charset="0"/>
              </a:rPr>
              <a:t>·</a:t>
            </a:r>
            <a:r>
              <a:rPr lang="en-US" sz="1500" dirty="0">
                <a:solidFill>
                  <a:srgbClr val="646569"/>
                </a:solidFill>
                <a:latin typeface="Mercury Display" pitchFamily="50" charset="0"/>
              </a:rPr>
              <a:t>        Detector</a:t>
            </a:r>
            <a:r>
              <a:rPr lang="en-US" sz="1500" dirty="0">
                <a:solidFill>
                  <a:schemeClr val="bg1"/>
                </a:solidFill>
                <a:effectLst>
                  <a:glow rad="215900">
                    <a:srgbClr val="0033A0">
                      <a:alpha val="60000"/>
                    </a:srgbClr>
                  </a:glow>
                </a:effectLst>
                <a:latin typeface="Mercury Display" pitchFamily="50" charset="0"/>
              </a:rPr>
              <a:t> </a:t>
            </a:r>
            <a:r>
              <a:rPr lang="en-US" sz="1500" dirty="0">
                <a:solidFill>
                  <a:srgbClr val="646569"/>
                </a:solidFill>
                <a:latin typeface="Mercury Display" pitchFamily="50" charset="0"/>
              </a:rPr>
              <a:t>       </a:t>
            </a:r>
            <a:r>
              <a:rPr lang="en-US" sz="1500" b="1" dirty="0">
                <a:solidFill>
                  <a:srgbClr val="646569"/>
                </a:solidFill>
                <a:latin typeface="Mercury Display" pitchFamily="50" charset="0"/>
              </a:rPr>
              <a:t>·</a:t>
            </a:r>
            <a:r>
              <a:rPr lang="en-US" sz="1500" dirty="0">
                <a:solidFill>
                  <a:srgbClr val="646569"/>
                </a:solidFill>
                <a:latin typeface="Mercury Display" pitchFamily="50" charset="0"/>
              </a:rPr>
              <a:t>        Timing         </a:t>
            </a:r>
            <a:r>
              <a:rPr lang="en-US" sz="1500" b="1" dirty="0">
                <a:solidFill>
                  <a:srgbClr val="646569"/>
                </a:solidFill>
                <a:latin typeface="Mercury Display" pitchFamily="50" charset="0"/>
              </a:rPr>
              <a:t>·</a:t>
            </a:r>
            <a:r>
              <a:rPr lang="en-US" sz="1500" dirty="0">
                <a:solidFill>
                  <a:srgbClr val="646569"/>
                </a:solidFill>
                <a:latin typeface="Mercury Display" pitchFamily="50" charset="0"/>
              </a:rPr>
              <a:t>         DAQ        </a:t>
            </a:r>
            <a:r>
              <a:rPr lang="en-US" sz="1500" b="1" dirty="0">
                <a:solidFill>
                  <a:srgbClr val="646569"/>
                </a:solidFill>
                <a:latin typeface="Mercury Display" pitchFamily="50" charset="0"/>
              </a:rPr>
              <a:t>·</a:t>
            </a:r>
            <a:r>
              <a:rPr lang="en-US" sz="1500" dirty="0">
                <a:solidFill>
                  <a:srgbClr val="646569"/>
                </a:solidFill>
                <a:latin typeface="Mercury Display" pitchFamily="50" charset="0"/>
              </a:rPr>
              <a:t>        DSP        </a:t>
            </a:r>
            <a:r>
              <a:rPr lang="en-US" sz="1500" b="1" dirty="0">
                <a:solidFill>
                  <a:srgbClr val="646569"/>
                </a:solidFill>
                <a:latin typeface="Mercury Display" pitchFamily="50" charset="0"/>
              </a:rPr>
              <a:t>·</a:t>
            </a:r>
            <a:r>
              <a:rPr lang="en-US" sz="1500" dirty="0">
                <a:solidFill>
                  <a:srgbClr val="646569"/>
                </a:solidFill>
                <a:latin typeface="Mercury Display" pitchFamily="50" charset="0"/>
              </a:rPr>
              <a:t>        </a:t>
            </a:r>
            <a:r>
              <a:rPr lang="en-US" sz="1500" dirty="0">
                <a:solidFill>
                  <a:schemeClr val="bg1"/>
                </a:solidFill>
                <a:effectLst>
                  <a:glow rad="215900">
                    <a:srgbClr val="0033A0">
                      <a:alpha val="60000"/>
                    </a:srgbClr>
                  </a:glow>
                </a:effectLst>
                <a:latin typeface="Mercury Display" pitchFamily="50" charset="0"/>
              </a:rPr>
              <a:t>Results</a:t>
            </a:r>
          </a:p>
        </p:txBody>
      </p:sp>
      <p:sp>
        <p:nvSpPr>
          <p:cNvPr id="3" name="Content Placeholder 2"/>
          <p:cNvSpPr>
            <a:spLocks noGrp="1"/>
          </p:cNvSpPr>
          <p:nvPr>
            <p:ph idx="1"/>
          </p:nvPr>
        </p:nvSpPr>
        <p:spPr>
          <a:xfrm>
            <a:off x="0" y="857388"/>
            <a:ext cx="9144000" cy="442774"/>
          </a:xfrm>
          <a:solidFill>
            <a:srgbClr val="0033A0"/>
          </a:solidFill>
        </p:spPr>
        <p:txBody>
          <a:bodyPr>
            <a:noAutofit/>
          </a:bodyPr>
          <a:lstStyle/>
          <a:p>
            <a:pPr marL="0" indent="0" algn="ctr">
              <a:buNone/>
            </a:pPr>
            <a:r>
              <a:rPr lang="en-US" sz="2625" b="1" dirty="0">
                <a:solidFill>
                  <a:schemeClr val="bg1"/>
                </a:solidFill>
                <a:latin typeface="Mercury Display" pitchFamily="50" charset="0"/>
              </a:rPr>
              <a:t>Comparison with Synthetic Signals</a:t>
            </a:r>
          </a:p>
        </p:txBody>
      </p:sp>
      <p:cxnSp>
        <p:nvCxnSpPr>
          <p:cNvPr id="5" name="Straight Connector 4"/>
          <p:cNvCxnSpPr/>
          <p:nvPr/>
        </p:nvCxnSpPr>
        <p:spPr>
          <a:xfrm>
            <a:off x="0" y="1854620"/>
            <a:ext cx="9144000" cy="0"/>
          </a:xfrm>
          <a:prstGeom prst="line">
            <a:avLst/>
          </a:prstGeom>
          <a:ln w="9525">
            <a:solidFill>
              <a:srgbClr val="646569"/>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1330888"/>
            <a:ext cx="9144000" cy="0"/>
          </a:xfrm>
          <a:prstGeom prst="line">
            <a:avLst/>
          </a:prstGeom>
          <a:ln w="9525">
            <a:solidFill>
              <a:srgbClr val="646569"/>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rotWithShape="1">
          <a:blip r:embed="rId2"/>
          <a:srcRect l="23785" t="16419" r="12964" b="6994"/>
          <a:stretch/>
        </p:blipFill>
        <p:spPr>
          <a:xfrm>
            <a:off x="4476520" y="2139552"/>
            <a:ext cx="4667480" cy="3177509"/>
          </a:xfrm>
          <a:prstGeom prst="rect">
            <a:avLst/>
          </a:prstGeom>
        </p:spPr>
      </p:pic>
      <p:sp>
        <p:nvSpPr>
          <p:cNvPr id="10" name="Rectangle 9"/>
          <p:cNvSpPr/>
          <p:nvPr/>
        </p:nvSpPr>
        <p:spPr>
          <a:xfrm>
            <a:off x="5894113" y="2199036"/>
            <a:ext cx="1237559" cy="2786075"/>
          </a:xfrm>
          <a:prstGeom prst="rect">
            <a:avLst/>
          </a:prstGeom>
          <a:noFill/>
          <a:ln w="9525">
            <a:solidFill>
              <a:srgbClr val="0101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Content Placeholder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695" y="2200967"/>
            <a:ext cx="4130314" cy="2866030"/>
          </a:xfrm>
          <a:prstGeom prst="rect">
            <a:avLst/>
          </a:prstGeom>
        </p:spPr>
      </p:pic>
      <p:pic>
        <p:nvPicPr>
          <p:cNvPr id="12" name="Content Placeholder 3" descr="Screen Clipping"/>
          <p:cNvPicPr>
            <a:picLocks noChangeAspect="1"/>
          </p:cNvPicPr>
          <p:nvPr/>
        </p:nvPicPr>
        <p:blipFill>
          <a:blip r:embed="rId4">
            <a:clrChange>
              <a:clrFrom>
                <a:srgbClr val="565656"/>
              </a:clrFrom>
              <a:clrTo>
                <a:srgbClr val="565656">
                  <a:alpha val="0"/>
                </a:srgbClr>
              </a:clrTo>
            </a:clrChange>
            <a:extLst>
              <a:ext uri="{28A0092B-C50C-407E-A947-70E740481C1C}">
                <a14:useLocalDpi xmlns:a14="http://schemas.microsoft.com/office/drawing/2010/main" val="0"/>
              </a:ext>
            </a:extLst>
          </a:blip>
          <a:stretch>
            <a:fillRect/>
          </a:stretch>
        </p:blipFill>
        <p:spPr>
          <a:xfrm>
            <a:off x="1951255" y="1952926"/>
            <a:ext cx="5449244" cy="3966681"/>
          </a:xfrm>
          <a:prstGeom prst="rect">
            <a:avLst/>
          </a:prstGeom>
        </p:spPr>
      </p:pic>
      <p:pic>
        <p:nvPicPr>
          <p:cNvPr id="13" name="Content Placeholder 3" descr="Screen Clipping"/>
          <p:cNvPicPr>
            <a:picLocks noChangeAspect="1"/>
          </p:cNvPicPr>
          <p:nvPr/>
        </p:nvPicPr>
        <p:blipFill>
          <a:blip r:embed="rId5">
            <a:clrChange>
              <a:clrFrom>
                <a:srgbClr val="565656"/>
              </a:clrFrom>
              <a:clrTo>
                <a:srgbClr val="565656">
                  <a:alpha val="0"/>
                </a:srgbClr>
              </a:clrTo>
            </a:clrChange>
            <a:extLst>
              <a:ext uri="{28A0092B-C50C-407E-A947-70E740481C1C}">
                <a14:useLocalDpi xmlns:a14="http://schemas.microsoft.com/office/drawing/2010/main" val="0"/>
              </a:ext>
            </a:extLst>
          </a:blip>
          <a:stretch>
            <a:fillRect/>
          </a:stretch>
        </p:blipFill>
        <p:spPr>
          <a:xfrm>
            <a:off x="1951255" y="2075755"/>
            <a:ext cx="5478930" cy="3697513"/>
          </a:xfrm>
          <a:prstGeom prst="rect">
            <a:avLst/>
          </a:prstGeom>
        </p:spPr>
      </p:pic>
      <p:pic>
        <p:nvPicPr>
          <p:cNvPr id="14" name="Content Placeholder 3" descr="Screen Clippin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94556" y="1932454"/>
            <a:ext cx="5307887" cy="3677041"/>
          </a:xfrm>
          <a:prstGeom prst="rect">
            <a:avLst/>
          </a:prstGeom>
        </p:spPr>
      </p:pic>
      <p:pic>
        <p:nvPicPr>
          <p:cNvPr id="15" name="Content Placeholder 3"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04792" y="1901747"/>
            <a:ext cx="5313113" cy="3687277"/>
          </a:xfrm>
          <a:prstGeom prst="rect">
            <a:avLst/>
          </a:prstGeom>
        </p:spPr>
      </p:pic>
      <p:pic>
        <p:nvPicPr>
          <p:cNvPr id="16" name="Content Placeholder 3" descr="Screen Clipping"/>
          <p:cNvPicPr>
            <a:picLocks noChangeAspect="1"/>
          </p:cNvPicPr>
          <p:nvPr/>
        </p:nvPicPr>
        <p:blipFill>
          <a:blip r:embed="rId8">
            <a:clrChange>
              <a:clrFrom>
                <a:srgbClr val="565656"/>
              </a:clrFrom>
              <a:clrTo>
                <a:srgbClr val="565656">
                  <a:alpha val="0"/>
                </a:srgbClr>
              </a:clrTo>
            </a:clrChange>
            <a:extLst>
              <a:ext uri="{28A0092B-C50C-407E-A947-70E740481C1C}">
                <a14:useLocalDpi xmlns:a14="http://schemas.microsoft.com/office/drawing/2010/main" val="0"/>
              </a:ext>
            </a:extLst>
          </a:blip>
          <a:stretch>
            <a:fillRect/>
          </a:stretch>
        </p:blipFill>
        <p:spPr>
          <a:xfrm>
            <a:off x="2073842" y="1983633"/>
            <a:ext cx="5344412" cy="3687278"/>
          </a:xfrm>
          <a:prstGeom prst="rect">
            <a:avLst/>
          </a:prstGeom>
        </p:spPr>
      </p:pic>
      <p:sp>
        <p:nvSpPr>
          <p:cNvPr id="20" name="TextBox 19">
            <a:extLst>
              <a:ext uri="{FF2B5EF4-FFF2-40B4-BE49-F238E27FC236}">
                <a16:creationId xmlns:a16="http://schemas.microsoft.com/office/drawing/2014/main" id="{0FBACAE4-BD2F-4D81-A91F-B8B0687D4058}"/>
              </a:ext>
            </a:extLst>
          </p:cNvPr>
          <p:cNvSpPr txBox="1"/>
          <p:nvPr/>
        </p:nvSpPr>
        <p:spPr>
          <a:xfrm>
            <a:off x="4022504" y="6252926"/>
            <a:ext cx="4940064" cy="369332"/>
          </a:xfrm>
          <a:prstGeom prst="rect">
            <a:avLst/>
          </a:prstGeom>
          <a:noFill/>
        </p:spPr>
        <p:txBody>
          <a:bodyPr wrap="square" rtlCol="0">
            <a:spAutoFit/>
          </a:bodyPr>
          <a:lstStyle/>
          <a:p>
            <a:r>
              <a:rPr lang="en-US" dirty="0">
                <a:solidFill>
                  <a:srgbClr val="C00000"/>
                </a:solidFill>
              </a:rPr>
              <a:t>Aaron </a:t>
            </a:r>
            <a:r>
              <a:rPr lang="en-US" dirty="0" err="1">
                <a:solidFill>
                  <a:srgbClr val="C00000"/>
                </a:solidFill>
              </a:rPr>
              <a:t>Jezghani</a:t>
            </a:r>
            <a:r>
              <a:rPr lang="en-US" dirty="0">
                <a:solidFill>
                  <a:srgbClr val="C00000"/>
                </a:solidFill>
              </a:rPr>
              <a:t>, University of Kentucky, PhD Thesis</a:t>
            </a:r>
          </a:p>
        </p:txBody>
      </p:sp>
      <p:sp>
        <p:nvSpPr>
          <p:cNvPr id="21" name="Date Placeholder 38">
            <a:extLst>
              <a:ext uri="{FF2B5EF4-FFF2-40B4-BE49-F238E27FC236}">
                <a16:creationId xmlns:a16="http://schemas.microsoft.com/office/drawing/2014/main" id="{33FFC02D-C476-44F8-A8CA-BFE9A09030AA}"/>
              </a:ext>
            </a:extLst>
          </p:cNvPr>
          <p:cNvSpPr>
            <a:spLocks noGrp="1"/>
          </p:cNvSpPr>
          <p:nvPr>
            <p:ph type="dt" sz="half" idx="10"/>
          </p:nvPr>
        </p:nvSpPr>
        <p:spPr>
          <a:xfrm>
            <a:off x="628650" y="6492875"/>
            <a:ext cx="2057400" cy="365125"/>
          </a:xfrm>
        </p:spPr>
        <p:txBody>
          <a:bodyPr/>
          <a:lstStyle/>
          <a:p>
            <a:r>
              <a:rPr lang="en-US"/>
              <a:t>2021-02-18</a:t>
            </a:r>
          </a:p>
        </p:txBody>
      </p:sp>
      <p:sp>
        <p:nvSpPr>
          <p:cNvPr id="22" name="Footer Placeholder 39">
            <a:extLst>
              <a:ext uri="{FF2B5EF4-FFF2-40B4-BE49-F238E27FC236}">
                <a16:creationId xmlns:a16="http://schemas.microsoft.com/office/drawing/2014/main" id="{A34C3EE9-78F2-4DAC-BB56-90859C0A9BEE}"/>
              </a:ext>
            </a:extLst>
          </p:cNvPr>
          <p:cNvSpPr>
            <a:spLocks noGrp="1"/>
          </p:cNvSpPr>
          <p:nvPr>
            <p:ph type="ftr" sz="quarter" idx="11"/>
          </p:nvPr>
        </p:nvSpPr>
        <p:spPr>
          <a:xfrm>
            <a:off x="3028950" y="6492875"/>
            <a:ext cx="3086100" cy="365125"/>
          </a:xfrm>
        </p:spPr>
        <p:txBody>
          <a:bodyPr/>
          <a:lstStyle/>
          <a:p>
            <a:r>
              <a:rPr lang="en-US"/>
              <a:t>International Workshop on Searches for a Neutron Electric Dipole Moment</a:t>
            </a:r>
          </a:p>
        </p:txBody>
      </p:sp>
      <p:sp>
        <p:nvSpPr>
          <p:cNvPr id="9" name="Slide Number Placeholder 8">
            <a:extLst>
              <a:ext uri="{FF2B5EF4-FFF2-40B4-BE49-F238E27FC236}">
                <a16:creationId xmlns:a16="http://schemas.microsoft.com/office/drawing/2014/main" id="{7DAE327B-B73A-4466-B617-4526A639CB9A}"/>
              </a:ext>
            </a:extLst>
          </p:cNvPr>
          <p:cNvSpPr>
            <a:spLocks noGrp="1"/>
          </p:cNvSpPr>
          <p:nvPr>
            <p:ph type="sldNum" sz="quarter" idx="12"/>
          </p:nvPr>
        </p:nvSpPr>
        <p:spPr/>
        <p:txBody>
          <a:bodyPr/>
          <a:lstStyle/>
          <a:p>
            <a:fld id="{A94D413C-092E-4227-93E5-A860BD51ED3D}" type="slidenum">
              <a:rPr lang="en-US" smtClean="0"/>
              <a:pPr/>
              <a:t>26</a:t>
            </a:fld>
            <a:r>
              <a:rPr lang="en-US"/>
              <a:t>/30</a:t>
            </a:r>
            <a:endParaRPr lang="en-US" dirty="0"/>
          </a:p>
        </p:txBody>
      </p:sp>
    </p:spTree>
    <p:extLst>
      <p:ext uri="{BB962C8B-B14F-4D97-AF65-F5344CB8AC3E}">
        <p14:creationId xmlns:p14="http://schemas.microsoft.com/office/powerpoint/2010/main" val="4099058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14"/>
                                        </p:tgtEl>
                                      </p:cBhvr>
                                    </p:animEffect>
                                    <p:set>
                                      <p:cBhvr>
                                        <p:cTn id="45" dur="1" fill="hold">
                                          <p:stCondLst>
                                            <p:cond delay="499"/>
                                          </p:stCondLst>
                                        </p:cTn>
                                        <p:tgtEl>
                                          <p:spTgt spid="14"/>
                                        </p:tgtEl>
                                        <p:attrNameLst>
                                          <p:attrName>style.visibility</p:attrName>
                                        </p:attrNameLst>
                                      </p:cBhvr>
                                      <p:to>
                                        <p:strVal val="hidden"/>
                                      </p:to>
                                    </p:set>
                                  </p:childTnLst>
                                </p:cTn>
                              </p:par>
                              <p:par>
                                <p:cTn id="46" presetID="10" presetClass="entr" presetSubtype="0" fill="hold"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15"/>
                                        </p:tgtEl>
                                      </p:cBhvr>
                                    </p:animEffect>
                                    <p:set>
                                      <p:cBhvr>
                                        <p:cTn id="53" dur="1" fill="hold">
                                          <p:stCondLst>
                                            <p:cond delay="499"/>
                                          </p:stCondLst>
                                        </p:cTn>
                                        <p:tgtEl>
                                          <p:spTgt spid="15"/>
                                        </p:tgtEl>
                                        <p:attrNameLst>
                                          <p:attrName>style.visibility</p:attrName>
                                        </p:attrNameLst>
                                      </p:cBhvr>
                                      <p:to>
                                        <p:strVal val="hidden"/>
                                      </p:to>
                                    </p:set>
                                  </p:childTnLst>
                                </p:cTn>
                              </p:par>
                              <p:par>
                                <p:cTn id="54" presetID="10" presetClass="entr" presetSubtype="0" fill="hold"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4767093" y="2490005"/>
            <a:ext cx="4159192" cy="2813038"/>
          </a:xfrm>
          <a:prstGeom prst="rect">
            <a:avLst/>
          </a:prstGeom>
        </p:spPr>
      </p:pic>
      <p:pic>
        <p:nvPicPr>
          <p:cNvPr id="22" name="Picture 21"/>
          <p:cNvPicPr>
            <a:picLocks noChangeAspect="1"/>
          </p:cNvPicPr>
          <p:nvPr/>
        </p:nvPicPr>
        <p:blipFill>
          <a:blip r:embed="rId3">
            <a:clrChange>
              <a:clrFrom>
                <a:srgbClr val="FFFFFF"/>
              </a:clrFrom>
              <a:clrTo>
                <a:srgbClr val="FFFFFF">
                  <a:alpha val="0"/>
                </a:srgbClr>
              </a:clrTo>
            </a:clrChange>
          </a:blip>
          <a:stretch>
            <a:fillRect/>
          </a:stretch>
        </p:blipFill>
        <p:spPr>
          <a:xfrm>
            <a:off x="5036381" y="2582284"/>
            <a:ext cx="3886976" cy="2479245"/>
          </a:xfrm>
          <a:prstGeom prst="rect">
            <a:avLst/>
          </a:prstGeom>
        </p:spPr>
      </p:pic>
      <p:pic>
        <p:nvPicPr>
          <p:cNvPr id="10" name="Picture 9"/>
          <p:cNvPicPr>
            <a:picLocks noChangeAspect="1"/>
          </p:cNvPicPr>
          <p:nvPr/>
        </p:nvPicPr>
        <p:blipFill>
          <a:blip r:embed="rId4">
            <a:clrChange>
              <a:clrFrom>
                <a:srgbClr val="FFFFFF"/>
              </a:clrFrom>
              <a:clrTo>
                <a:srgbClr val="FFFFFF">
                  <a:alpha val="0"/>
                </a:srgbClr>
              </a:clrTo>
            </a:clrChange>
          </a:blip>
          <a:stretch>
            <a:fillRect/>
          </a:stretch>
        </p:blipFill>
        <p:spPr>
          <a:xfrm>
            <a:off x="126376" y="2479119"/>
            <a:ext cx="4187234" cy="2815658"/>
          </a:xfrm>
          <a:prstGeom prst="rect">
            <a:avLst/>
          </a:prstGeom>
        </p:spPr>
      </p:pic>
      <p:pic>
        <p:nvPicPr>
          <p:cNvPr id="14" name="Picture 13"/>
          <p:cNvPicPr>
            <a:picLocks noChangeAspect="1"/>
          </p:cNvPicPr>
          <p:nvPr/>
        </p:nvPicPr>
        <p:blipFill>
          <a:blip r:embed="rId5">
            <a:clrChange>
              <a:clrFrom>
                <a:srgbClr val="FFFFFF"/>
              </a:clrFrom>
              <a:clrTo>
                <a:srgbClr val="FFFFFF">
                  <a:alpha val="0"/>
                </a:srgbClr>
              </a:clrTo>
            </a:clrChange>
          </a:blip>
          <a:stretch>
            <a:fillRect/>
          </a:stretch>
        </p:blipFill>
        <p:spPr>
          <a:xfrm>
            <a:off x="411633" y="2529436"/>
            <a:ext cx="3919256" cy="2548123"/>
          </a:xfrm>
          <a:prstGeom prst="rect">
            <a:avLst/>
          </a:prstGeom>
        </p:spPr>
      </p:pic>
      <p:sp>
        <p:nvSpPr>
          <p:cNvPr id="2" name="Title 1"/>
          <p:cNvSpPr>
            <a:spLocks noGrp="1"/>
          </p:cNvSpPr>
          <p:nvPr>
            <p:ph type="title"/>
          </p:nvPr>
        </p:nvSpPr>
        <p:spPr>
          <a:xfrm>
            <a:off x="0" y="1343240"/>
            <a:ext cx="9144000" cy="225188"/>
          </a:xfrm>
        </p:spPr>
        <p:txBody>
          <a:bodyPr>
            <a:normAutofit fontScale="90000"/>
          </a:bodyPr>
          <a:lstStyle/>
          <a:p>
            <a:pPr algn="ctr"/>
            <a:r>
              <a:rPr lang="en-US" sz="1500" dirty="0">
                <a:solidFill>
                  <a:srgbClr val="646569"/>
                </a:solidFill>
                <a:latin typeface="Mercury Display" pitchFamily="50" charset="0"/>
              </a:rPr>
              <a:t>Motivation        </a:t>
            </a:r>
            <a:r>
              <a:rPr lang="en-US" sz="1500" b="1" dirty="0">
                <a:solidFill>
                  <a:srgbClr val="646569"/>
                </a:solidFill>
                <a:latin typeface="Mercury Display" pitchFamily="50" charset="0"/>
              </a:rPr>
              <a:t>·</a:t>
            </a:r>
            <a:r>
              <a:rPr lang="en-US" sz="1500" dirty="0">
                <a:solidFill>
                  <a:srgbClr val="646569"/>
                </a:solidFill>
                <a:latin typeface="Mercury Display" pitchFamily="50" charset="0"/>
              </a:rPr>
              <a:t>        Experiment        </a:t>
            </a:r>
            <a:r>
              <a:rPr lang="en-US" sz="1500" b="1" dirty="0">
                <a:solidFill>
                  <a:srgbClr val="646569"/>
                </a:solidFill>
                <a:latin typeface="Mercury Display" pitchFamily="50" charset="0"/>
              </a:rPr>
              <a:t>·</a:t>
            </a:r>
            <a:r>
              <a:rPr lang="en-US" sz="1500" dirty="0">
                <a:solidFill>
                  <a:srgbClr val="646569"/>
                </a:solidFill>
                <a:latin typeface="Mercury Display" pitchFamily="50" charset="0"/>
              </a:rPr>
              <a:t>        Detector</a:t>
            </a:r>
            <a:r>
              <a:rPr lang="en-US" sz="1500" dirty="0">
                <a:solidFill>
                  <a:schemeClr val="bg1"/>
                </a:solidFill>
                <a:effectLst>
                  <a:glow rad="215900">
                    <a:srgbClr val="0033A0">
                      <a:alpha val="60000"/>
                    </a:srgbClr>
                  </a:glow>
                </a:effectLst>
                <a:latin typeface="Mercury Display" pitchFamily="50" charset="0"/>
              </a:rPr>
              <a:t> </a:t>
            </a:r>
            <a:r>
              <a:rPr lang="en-US" sz="1500" dirty="0">
                <a:solidFill>
                  <a:srgbClr val="646569"/>
                </a:solidFill>
                <a:latin typeface="Mercury Display" pitchFamily="50" charset="0"/>
              </a:rPr>
              <a:t>       </a:t>
            </a:r>
            <a:r>
              <a:rPr lang="en-US" sz="1500" b="1" dirty="0">
                <a:solidFill>
                  <a:srgbClr val="646569"/>
                </a:solidFill>
                <a:latin typeface="Mercury Display" pitchFamily="50" charset="0"/>
              </a:rPr>
              <a:t>·</a:t>
            </a:r>
            <a:r>
              <a:rPr lang="en-US" sz="1500" dirty="0">
                <a:solidFill>
                  <a:srgbClr val="646569"/>
                </a:solidFill>
                <a:latin typeface="Mercury Display" pitchFamily="50" charset="0"/>
              </a:rPr>
              <a:t>        Timing         </a:t>
            </a:r>
            <a:r>
              <a:rPr lang="en-US" sz="1500" b="1" dirty="0">
                <a:solidFill>
                  <a:srgbClr val="646569"/>
                </a:solidFill>
                <a:latin typeface="Mercury Display" pitchFamily="50" charset="0"/>
              </a:rPr>
              <a:t>·</a:t>
            </a:r>
            <a:r>
              <a:rPr lang="en-US" sz="1500" dirty="0">
                <a:solidFill>
                  <a:srgbClr val="646569"/>
                </a:solidFill>
                <a:latin typeface="Mercury Display" pitchFamily="50" charset="0"/>
              </a:rPr>
              <a:t>         DAQ        </a:t>
            </a:r>
            <a:r>
              <a:rPr lang="en-US" sz="1500" b="1" dirty="0">
                <a:solidFill>
                  <a:srgbClr val="646569"/>
                </a:solidFill>
                <a:latin typeface="Mercury Display" pitchFamily="50" charset="0"/>
              </a:rPr>
              <a:t>·</a:t>
            </a:r>
            <a:r>
              <a:rPr lang="en-US" sz="1500" dirty="0">
                <a:solidFill>
                  <a:srgbClr val="646569"/>
                </a:solidFill>
                <a:latin typeface="Mercury Display" pitchFamily="50" charset="0"/>
              </a:rPr>
              <a:t>        DSP        </a:t>
            </a:r>
            <a:r>
              <a:rPr lang="en-US" sz="1500" b="1" dirty="0">
                <a:solidFill>
                  <a:srgbClr val="646569"/>
                </a:solidFill>
                <a:latin typeface="Mercury Display" pitchFamily="50" charset="0"/>
              </a:rPr>
              <a:t>·</a:t>
            </a:r>
            <a:r>
              <a:rPr lang="en-US" sz="1500" dirty="0">
                <a:solidFill>
                  <a:srgbClr val="646569"/>
                </a:solidFill>
                <a:latin typeface="Mercury Display" pitchFamily="50" charset="0"/>
              </a:rPr>
              <a:t>        </a:t>
            </a:r>
            <a:r>
              <a:rPr lang="en-US" sz="1500" dirty="0">
                <a:solidFill>
                  <a:schemeClr val="bg1"/>
                </a:solidFill>
                <a:effectLst>
                  <a:glow rad="215900">
                    <a:srgbClr val="0033A0">
                      <a:alpha val="60000"/>
                    </a:srgbClr>
                  </a:glow>
                </a:effectLst>
                <a:latin typeface="Mercury Display" pitchFamily="50" charset="0"/>
              </a:rPr>
              <a:t>Results</a:t>
            </a:r>
          </a:p>
        </p:txBody>
      </p:sp>
      <p:sp>
        <p:nvSpPr>
          <p:cNvPr id="3" name="Content Placeholder 2"/>
          <p:cNvSpPr>
            <a:spLocks noGrp="1"/>
          </p:cNvSpPr>
          <p:nvPr>
            <p:ph idx="1"/>
          </p:nvPr>
        </p:nvSpPr>
        <p:spPr>
          <a:xfrm>
            <a:off x="0" y="857388"/>
            <a:ext cx="9144000" cy="442774"/>
          </a:xfrm>
          <a:solidFill>
            <a:srgbClr val="0033A0"/>
          </a:solidFill>
        </p:spPr>
        <p:txBody>
          <a:bodyPr>
            <a:noAutofit/>
          </a:bodyPr>
          <a:lstStyle/>
          <a:p>
            <a:pPr marL="0" indent="0" algn="ctr">
              <a:buNone/>
            </a:pPr>
            <a:r>
              <a:rPr lang="en-US" sz="2625" b="1" dirty="0">
                <a:solidFill>
                  <a:schemeClr val="bg1"/>
                </a:solidFill>
                <a:latin typeface="Mercury Display" pitchFamily="50" charset="0"/>
              </a:rPr>
              <a:t>Improved Peak Resolution</a:t>
            </a:r>
          </a:p>
        </p:txBody>
      </p:sp>
      <p:cxnSp>
        <p:nvCxnSpPr>
          <p:cNvPr id="5" name="Straight Connector 4"/>
          <p:cNvCxnSpPr/>
          <p:nvPr/>
        </p:nvCxnSpPr>
        <p:spPr>
          <a:xfrm>
            <a:off x="0" y="1554957"/>
            <a:ext cx="9144000" cy="0"/>
          </a:xfrm>
          <a:prstGeom prst="line">
            <a:avLst/>
          </a:prstGeom>
          <a:ln w="9525">
            <a:solidFill>
              <a:srgbClr val="646569"/>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1330888"/>
            <a:ext cx="9144000" cy="0"/>
          </a:xfrm>
          <a:prstGeom prst="line">
            <a:avLst/>
          </a:prstGeom>
          <a:ln w="9525">
            <a:solidFill>
              <a:srgbClr val="646569"/>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850571" y="2235891"/>
            <a:ext cx="811697" cy="300082"/>
          </a:xfrm>
          <a:prstGeom prst="rect">
            <a:avLst/>
          </a:prstGeom>
          <a:noFill/>
        </p:spPr>
        <p:txBody>
          <a:bodyPr wrap="none" rtlCol="0">
            <a:spAutoFit/>
          </a:bodyPr>
          <a:lstStyle/>
          <a:p>
            <a:r>
              <a:rPr lang="en-US" sz="1350" dirty="0"/>
              <a:t>Pixel 64E</a:t>
            </a:r>
          </a:p>
        </p:txBody>
      </p:sp>
      <p:sp>
        <p:nvSpPr>
          <p:cNvPr id="13" name="TextBox 12"/>
          <p:cNvSpPr txBox="1"/>
          <p:nvPr/>
        </p:nvSpPr>
        <p:spPr>
          <a:xfrm>
            <a:off x="6732814" y="2230447"/>
            <a:ext cx="880626" cy="300082"/>
          </a:xfrm>
          <a:prstGeom prst="rect">
            <a:avLst/>
          </a:prstGeom>
          <a:noFill/>
        </p:spPr>
        <p:txBody>
          <a:bodyPr wrap="none" rtlCol="0">
            <a:spAutoFit/>
          </a:bodyPr>
          <a:lstStyle/>
          <a:p>
            <a:r>
              <a:rPr lang="en-US" sz="1350" dirty="0"/>
              <a:t>Pixel 64W</a:t>
            </a:r>
          </a:p>
        </p:txBody>
      </p:sp>
      <p:cxnSp>
        <p:nvCxnSpPr>
          <p:cNvPr id="16" name="Straight Connector 15"/>
          <p:cNvCxnSpPr/>
          <p:nvPr/>
        </p:nvCxnSpPr>
        <p:spPr>
          <a:xfrm>
            <a:off x="3343275" y="2623015"/>
            <a:ext cx="123230" cy="0"/>
          </a:xfrm>
          <a:prstGeom prst="line">
            <a:avLst/>
          </a:prstGeom>
          <a:ln w="12700">
            <a:solidFill>
              <a:srgbClr val="FF616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343275" y="2770652"/>
            <a:ext cx="119658" cy="0"/>
          </a:xfrm>
          <a:prstGeom prst="line">
            <a:avLst/>
          </a:prstGeom>
          <a:ln w="12700">
            <a:solidFill>
              <a:srgbClr val="0808FF"/>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431722" y="2507353"/>
            <a:ext cx="723275" cy="253916"/>
          </a:xfrm>
          <a:prstGeom prst="rect">
            <a:avLst/>
          </a:prstGeom>
          <a:noFill/>
        </p:spPr>
        <p:txBody>
          <a:bodyPr wrap="none" rtlCol="0">
            <a:spAutoFit/>
          </a:bodyPr>
          <a:lstStyle/>
          <a:p>
            <a:r>
              <a:rPr lang="en-US" sz="1050" dirty="0"/>
              <a:t>Trapezoid</a:t>
            </a:r>
          </a:p>
        </p:txBody>
      </p:sp>
      <p:sp>
        <p:nvSpPr>
          <p:cNvPr id="21" name="TextBox 20"/>
          <p:cNvSpPr txBox="1"/>
          <p:nvPr/>
        </p:nvSpPr>
        <p:spPr>
          <a:xfrm>
            <a:off x="3431721" y="2659753"/>
            <a:ext cx="835485" cy="253916"/>
          </a:xfrm>
          <a:prstGeom prst="rect">
            <a:avLst/>
          </a:prstGeom>
          <a:noFill/>
        </p:spPr>
        <p:txBody>
          <a:bodyPr wrap="none" rtlCol="0">
            <a:spAutoFit/>
          </a:bodyPr>
          <a:lstStyle/>
          <a:p>
            <a:r>
              <a:rPr lang="en-US" sz="1050" dirty="0"/>
              <a:t>SLS Fit (FFT)</a:t>
            </a:r>
          </a:p>
        </p:txBody>
      </p:sp>
      <p:cxnSp>
        <p:nvCxnSpPr>
          <p:cNvPr id="23" name="Straight Connector 22"/>
          <p:cNvCxnSpPr/>
          <p:nvPr/>
        </p:nvCxnSpPr>
        <p:spPr>
          <a:xfrm>
            <a:off x="7899448" y="2610706"/>
            <a:ext cx="123230" cy="0"/>
          </a:xfrm>
          <a:prstGeom prst="line">
            <a:avLst/>
          </a:prstGeom>
          <a:ln w="12700">
            <a:solidFill>
              <a:srgbClr val="FF616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899449" y="2758343"/>
            <a:ext cx="119658" cy="0"/>
          </a:xfrm>
          <a:prstGeom prst="line">
            <a:avLst/>
          </a:prstGeom>
          <a:ln w="12700">
            <a:solidFill>
              <a:srgbClr val="0808FF"/>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987895" y="2495044"/>
            <a:ext cx="723275" cy="253916"/>
          </a:xfrm>
          <a:prstGeom prst="rect">
            <a:avLst/>
          </a:prstGeom>
          <a:noFill/>
        </p:spPr>
        <p:txBody>
          <a:bodyPr wrap="none" rtlCol="0">
            <a:spAutoFit/>
          </a:bodyPr>
          <a:lstStyle/>
          <a:p>
            <a:r>
              <a:rPr lang="en-US" sz="1050" dirty="0"/>
              <a:t>Trapezoid</a:t>
            </a:r>
          </a:p>
        </p:txBody>
      </p:sp>
      <p:sp>
        <p:nvSpPr>
          <p:cNvPr id="26" name="TextBox 25"/>
          <p:cNvSpPr txBox="1"/>
          <p:nvPr/>
        </p:nvSpPr>
        <p:spPr>
          <a:xfrm>
            <a:off x="7987895" y="2647444"/>
            <a:ext cx="835485" cy="253916"/>
          </a:xfrm>
          <a:prstGeom prst="rect">
            <a:avLst/>
          </a:prstGeom>
          <a:noFill/>
        </p:spPr>
        <p:txBody>
          <a:bodyPr wrap="none" rtlCol="0">
            <a:spAutoFit/>
          </a:bodyPr>
          <a:lstStyle/>
          <a:p>
            <a:r>
              <a:rPr lang="en-US" sz="1050" dirty="0"/>
              <a:t>SLS Fit (FFT)</a:t>
            </a:r>
          </a:p>
        </p:txBody>
      </p:sp>
      <mc:AlternateContent xmlns:mc="http://schemas.openxmlformats.org/markup-compatibility/2006" xmlns:a14="http://schemas.microsoft.com/office/drawing/2010/main">
        <mc:Choice Requires="a14">
          <p:sp>
            <p:nvSpPr>
              <p:cNvPr id="28" name="TextBox 27"/>
              <p:cNvSpPr txBox="1"/>
              <p:nvPr/>
            </p:nvSpPr>
            <p:spPr>
              <a:xfrm>
                <a:off x="1809456" y="3068564"/>
                <a:ext cx="950838" cy="207749"/>
              </a:xfrm>
              <a:prstGeom prst="rect">
                <a:avLst/>
              </a:prstGeom>
              <a:noFill/>
            </p:spPr>
            <p:txBody>
              <a:bodyPr wrap="none" lIns="0" tIns="0" rIns="0" bIns="0" rtlCol="0">
                <a:spAutoFit/>
              </a:bodyPr>
              <a:lstStyle/>
              <a:p>
                <a14:m>
                  <m:oMath xmlns:m="http://schemas.openxmlformats.org/officeDocument/2006/math">
                    <m:r>
                      <a:rPr lang="en-US" sz="1350" i="1">
                        <a:solidFill>
                          <a:srgbClr val="0808FF"/>
                        </a:solidFill>
                        <a:latin typeface="Cambria Math" panose="02040503050406030204" pitchFamily="18" charset="0"/>
                        <a:ea typeface="Cambria Math" panose="02040503050406030204" pitchFamily="18" charset="0"/>
                      </a:rPr>
                      <m:t>𝜎</m:t>
                    </m:r>
                    <m:r>
                      <a:rPr lang="en-US" sz="1350" i="1">
                        <a:solidFill>
                          <a:srgbClr val="0808FF"/>
                        </a:solidFill>
                        <a:latin typeface="Cambria Math" panose="02040503050406030204" pitchFamily="18" charset="0"/>
                        <a:ea typeface="Cambria Math" panose="02040503050406030204" pitchFamily="18" charset="0"/>
                      </a:rPr>
                      <m:t>=3.72</m:t>
                    </m:r>
                  </m:oMath>
                </a14:m>
                <a:r>
                  <a:rPr lang="en-US" sz="1350" dirty="0">
                    <a:solidFill>
                      <a:srgbClr val="0808FF"/>
                    </a:solidFill>
                  </a:rPr>
                  <a:t> keV</a:t>
                </a:r>
              </a:p>
            </p:txBody>
          </p:sp>
        </mc:Choice>
        <mc:Fallback xmlns="">
          <p:sp>
            <p:nvSpPr>
              <p:cNvPr id="28" name="TextBox 27"/>
              <p:cNvSpPr txBox="1">
                <a:spLocks noRot="1" noChangeAspect="1" noMove="1" noResize="1" noEditPoints="1" noAdjustHandles="1" noChangeArrowheads="1" noChangeShapeType="1" noTextEdit="1"/>
              </p:cNvSpPr>
              <p:nvPr/>
            </p:nvSpPr>
            <p:spPr>
              <a:xfrm>
                <a:off x="1809456" y="3068564"/>
                <a:ext cx="950838" cy="207749"/>
              </a:xfrm>
              <a:prstGeom prst="rect">
                <a:avLst/>
              </a:prstGeom>
              <a:blipFill>
                <a:blip r:embed="rId6"/>
                <a:stretch>
                  <a:fillRect l="-4487" t="-26471" r="-9615" b="-529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1809456" y="2862083"/>
                <a:ext cx="950838" cy="207749"/>
              </a:xfrm>
              <a:prstGeom prst="rect">
                <a:avLst/>
              </a:prstGeom>
              <a:noFill/>
            </p:spPr>
            <p:txBody>
              <a:bodyPr wrap="none" lIns="0" tIns="0" rIns="0" bIns="0" rtlCol="0">
                <a:spAutoFit/>
              </a:bodyPr>
              <a:lstStyle/>
              <a:p>
                <a14:m>
                  <m:oMath xmlns:m="http://schemas.openxmlformats.org/officeDocument/2006/math">
                    <m:r>
                      <a:rPr lang="en-US" sz="1350" i="1">
                        <a:solidFill>
                          <a:srgbClr val="FF6161"/>
                        </a:solidFill>
                        <a:latin typeface="Cambria Math" panose="02040503050406030204" pitchFamily="18" charset="0"/>
                        <a:ea typeface="Cambria Math" panose="02040503050406030204" pitchFamily="18" charset="0"/>
                      </a:rPr>
                      <m:t>𝜎</m:t>
                    </m:r>
                    <m:r>
                      <a:rPr lang="en-US" sz="1350" i="1">
                        <a:solidFill>
                          <a:srgbClr val="FF6161"/>
                        </a:solidFill>
                        <a:latin typeface="Cambria Math" panose="02040503050406030204" pitchFamily="18" charset="0"/>
                        <a:ea typeface="Cambria Math" panose="02040503050406030204" pitchFamily="18" charset="0"/>
                      </a:rPr>
                      <m:t>=3.65</m:t>
                    </m:r>
                  </m:oMath>
                </a14:m>
                <a:r>
                  <a:rPr lang="en-US" sz="1350" dirty="0">
                    <a:solidFill>
                      <a:srgbClr val="FF6161"/>
                    </a:solidFill>
                  </a:rPr>
                  <a:t> keV</a:t>
                </a:r>
              </a:p>
            </p:txBody>
          </p:sp>
        </mc:Choice>
        <mc:Fallback xmlns="">
          <p:sp>
            <p:nvSpPr>
              <p:cNvPr id="27" name="TextBox 26"/>
              <p:cNvSpPr txBox="1">
                <a:spLocks noRot="1" noChangeAspect="1" noMove="1" noResize="1" noEditPoints="1" noAdjustHandles="1" noChangeArrowheads="1" noChangeShapeType="1" noTextEdit="1"/>
              </p:cNvSpPr>
              <p:nvPr/>
            </p:nvSpPr>
            <p:spPr>
              <a:xfrm>
                <a:off x="1809456" y="2862083"/>
                <a:ext cx="950838" cy="207749"/>
              </a:xfrm>
              <a:prstGeom prst="rect">
                <a:avLst/>
              </a:prstGeom>
              <a:blipFill>
                <a:blip r:embed="rId7"/>
                <a:stretch>
                  <a:fillRect l="-4487" t="-26471" r="-9615" b="-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6514806" y="3011414"/>
                <a:ext cx="950838" cy="207749"/>
              </a:xfrm>
              <a:prstGeom prst="rect">
                <a:avLst/>
              </a:prstGeom>
              <a:noFill/>
            </p:spPr>
            <p:txBody>
              <a:bodyPr wrap="none" lIns="0" tIns="0" rIns="0" bIns="0" rtlCol="0">
                <a:spAutoFit/>
              </a:bodyPr>
              <a:lstStyle/>
              <a:p>
                <a14:m>
                  <m:oMath xmlns:m="http://schemas.openxmlformats.org/officeDocument/2006/math">
                    <m:r>
                      <a:rPr lang="en-US" sz="1350" i="1">
                        <a:solidFill>
                          <a:srgbClr val="0808FF"/>
                        </a:solidFill>
                        <a:latin typeface="Cambria Math" panose="02040503050406030204" pitchFamily="18" charset="0"/>
                        <a:ea typeface="Cambria Math" panose="02040503050406030204" pitchFamily="18" charset="0"/>
                      </a:rPr>
                      <m:t>𝜎</m:t>
                    </m:r>
                    <m:r>
                      <a:rPr lang="en-US" sz="1350" i="1">
                        <a:solidFill>
                          <a:srgbClr val="0808FF"/>
                        </a:solidFill>
                        <a:latin typeface="Cambria Math" panose="02040503050406030204" pitchFamily="18" charset="0"/>
                        <a:ea typeface="Cambria Math" panose="02040503050406030204" pitchFamily="18" charset="0"/>
                      </a:rPr>
                      <m:t>=3.77</m:t>
                    </m:r>
                  </m:oMath>
                </a14:m>
                <a:r>
                  <a:rPr lang="en-US" sz="1350" dirty="0">
                    <a:solidFill>
                      <a:srgbClr val="0808FF"/>
                    </a:solidFill>
                  </a:rPr>
                  <a:t> keV</a:t>
                </a:r>
              </a:p>
            </p:txBody>
          </p:sp>
        </mc:Choice>
        <mc:Fallback xmlns="">
          <p:sp>
            <p:nvSpPr>
              <p:cNvPr id="29" name="TextBox 28"/>
              <p:cNvSpPr txBox="1">
                <a:spLocks noRot="1" noChangeAspect="1" noMove="1" noResize="1" noEditPoints="1" noAdjustHandles="1" noChangeArrowheads="1" noChangeShapeType="1" noTextEdit="1"/>
              </p:cNvSpPr>
              <p:nvPr/>
            </p:nvSpPr>
            <p:spPr>
              <a:xfrm>
                <a:off x="6514806" y="3011414"/>
                <a:ext cx="950838" cy="207749"/>
              </a:xfrm>
              <a:prstGeom prst="rect">
                <a:avLst/>
              </a:prstGeom>
              <a:blipFill>
                <a:blip r:embed="rId8"/>
                <a:stretch>
                  <a:fillRect l="-4487" t="-26471" r="-9615" b="-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6517187" y="2802552"/>
                <a:ext cx="950838" cy="207749"/>
              </a:xfrm>
              <a:prstGeom prst="rect">
                <a:avLst/>
              </a:prstGeom>
              <a:noFill/>
            </p:spPr>
            <p:txBody>
              <a:bodyPr wrap="none" lIns="0" tIns="0" rIns="0" bIns="0" rtlCol="0">
                <a:spAutoFit/>
              </a:bodyPr>
              <a:lstStyle/>
              <a:p>
                <a14:m>
                  <m:oMath xmlns:m="http://schemas.openxmlformats.org/officeDocument/2006/math">
                    <m:r>
                      <a:rPr lang="en-US" sz="1350" i="1">
                        <a:solidFill>
                          <a:srgbClr val="FF6161"/>
                        </a:solidFill>
                        <a:latin typeface="Cambria Math" panose="02040503050406030204" pitchFamily="18" charset="0"/>
                        <a:ea typeface="Cambria Math" panose="02040503050406030204" pitchFamily="18" charset="0"/>
                      </a:rPr>
                      <m:t>𝜎</m:t>
                    </m:r>
                    <m:r>
                      <a:rPr lang="en-US" sz="1350" i="1">
                        <a:solidFill>
                          <a:srgbClr val="FF6161"/>
                        </a:solidFill>
                        <a:latin typeface="Cambria Math" panose="02040503050406030204" pitchFamily="18" charset="0"/>
                        <a:ea typeface="Cambria Math" panose="02040503050406030204" pitchFamily="18" charset="0"/>
                      </a:rPr>
                      <m:t>=8.24</m:t>
                    </m:r>
                  </m:oMath>
                </a14:m>
                <a:r>
                  <a:rPr lang="en-US" sz="1350" dirty="0">
                    <a:solidFill>
                      <a:srgbClr val="FF6161"/>
                    </a:solidFill>
                  </a:rPr>
                  <a:t> keV</a:t>
                </a:r>
              </a:p>
            </p:txBody>
          </p:sp>
        </mc:Choice>
        <mc:Fallback xmlns="">
          <p:sp>
            <p:nvSpPr>
              <p:cNvPr id="30" name="TextBox 29"/>
              <p:cNvSpPr txBox="1">
                <a:spLocks noRot="1" noChangeAspect="1" noMove="1" noResize="1" noEditPoints="1" noAdjustHandles="1" noChangeArrowheads="1" noChangeShapeType="1" noTextEdit="1"/>
              </p:cNvSpPr>
              <p:nvPr/>
            </p:nvSpPr>
            <p:spPr>
              <a:xfrm>
                <a:off x="6517187" y="2802552"/>
                <a:ext cx="950838" cy="207749"/>
              </a:xfrm>
              <a:prstGeom prst="rect">
                <a:avLst/>
              </a:prstGeom>
              <a:blipFill>
                <a:blip r:embed="rId9"/>
                <a:stretch>
                  <a:fillRect l="-4487" t="-26471" r="-10256" b="-50000"/>
                </a:stretch>
              </a:blipFill>
            </p:spPr>
            <p:txBody>
              <a:bodyPr/>
              <a:lstStyle/>
              <a:p>
                <a:r>
                  <a:rPr lang="en-US">
                    <a:noFill/>
                  </a:rPr>
                  <a:t> </a:t>
                </a:r>
              </a:p>
            </p:txBody>
          </p:sp>
        </mc:Fallback>
      </mc:AlternateContent>
      <p:sp>
        <p:nvSpPr>
          <p:cNvPr id="33" name="TextBox 32">
            <a:extLst>
              <a:ext uri="{FF2B5EF4-FFF2-40B4-BE49-F238E27FC236}">
                <a16:creationId xmlns:a16="http://schemas.microsoft.com/office/drawing/2014/main" id="{078ACD6C-B83A-489A-B505-A22962D5B69D}"/>
              </a:ext>
            </a:extLst>
          </p:cNvPr>
          <p:cNvSpPr txBox="1"/>
          <p:nvPr/>
        </p:nvSpPr>
        <p:spPr>
          <a:xfrm>
            <a:off x="4022504" y="6252926"/>
            <a:ext cx="4940064" cy="369332"/>
          </a:xfrm>
          <a:prstGeom prst="rect">
            <a:avLst/>
          </a:prstGeom>
          <a:noFill/>
        </p:spPr>
        <p:txBody>
          <a:bodyPr wrap="square" rtlCol="0">
            <a:spAutoFit/>
          </a:bodyPr>
          <a:lstStyle/>
          <a:p>
            <a:r>
              <a:rPr lang="en-US" dirty="0">
                <a:solidFill>
                  <a:srgbClr val="C00000"/>
                </a:solidFill>
              </a:rPr>
              <a:t>Aaron </a:t>
            </a:r>
            <a:r>
              <a:rPr lang="en-US" dirty="0" err="1">
                <a:solidFill>
                  <a:srgbClr val="C00000"/>
                </a:solidFill>
              </a:rPr>
              <a:t>Jezghani</a:t>
            </a:r>
            <a:r>
              <a:rPr lang="en-US" dirty="0">
                <a:solidFill>
                  <a:srgbClr val="C00000"/>
                </a:solidFill>
              </a:rPr>
              <a:t>, University of Kentucky, PhD Thesis</a:t>
            </a:r>
          </a:p>
        </p:txBody>
      </p:sp>
      <p:sp>
        <p:nvSpPr>
          <p:cNvPr id="34" name="Date Placeholder 38">
            <a:extLst>
              <a:ext uri="{FF2B5EF4-FFF2-40B4-BE49-F238E27FC236}">
                <a16:creationId xmlns:a16="http://schemas.microsoft.com/office/drawing/2014/main" id="{8180830E-E1A1-468B-BA11-35B83A5773C2}"/>
              </a:ext>
            </a:extLst>
          </p:cNvPr>
          <p:cNvSpPr txBox="1">
            <a:spLocks/>
          </p:cNvSpPr>
          <p:nvPr/>
        </p:nvSpPr>
        <p:spPr>
          <a:xfrm>
            <a:off x="628650" y="6492875"/>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2020-01-10</a:t>
            </a:r>
          </a:p>
        </p:txBody>
      </p:sp>
      <p:sp>
        <p:nvSpPr>
          <p:cNvPr id="35" name="Footer Placeholder 39">
            <a:extLst>
              <a:ext uri="{FF2B5EF4-FFF2-40B4-BE49-F238E27FC236}">
                <a16:creationId xmlns:a16="http://schemas.microsoft.com/office/drawing/2014/main" id="{74EDCCEE-A236-4D76-A820-3CC6069642BD}"/>
              </a:ext>
            </a:extLst>
          </p:cNvPr>
          <p:cNvSpPr txBox="1">
            <a:spLocks/>
          </p:cNvSpPr>
          <p:nvPr/>
        </p:nvSpPr>
        <p:spPr>
          <a:xfrm>
            <a:off x="3028950" y="6492875"/>
            <a:ext cx="30861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UNAM-IF Lunchtime Seminar</a:t>
            </a:r>
          </a:p>
        </p:txBody>
      </p:sp>
      <p:sp>
        <p:nvSpPr>
          <p:cNvPr id="4" name="Date Placeholder 3">
            <a:extLst>
              <a:ext uri="{FF2B5EF4-FFF2-40B4-BE49-F238E27FC236}">
                <a16:creationId xmlns:a16="http://schemas.microsoft.com/office/drawing/2014/main" id="{778056E4-50B7-45EB-9070-FB7B2310B1D8}"/>
              </a:ext>
            </a:extLst>
          </p:cNvPr>
          <p:cNvSpPr>
            <a:spLocks noGrp="1"/>
          </p:cNvSpPr>
          <p:nvPr>
            <p:ph type="dt" sz="half" idx="10"/>
          </p:nvPr>
        </p:nvSpPr>
        <p:spPr/>
        <p:txBody>
          <a:bodyPr/>
          <a:lstStyle/>
          <a:p>
            <a:r>
              <a:rPr lang="en-US"/>
              <a:t>2021-02-18</a:t>
            </a:r>
          </a:p>
        </p:txBody>
      </p:sp>
      <p:sp>
        <p:nvSpPr>
          <p:cNvPr id="7" name="Footer Placeholder 6">
            <a:extLst>
              <a:ext uri="{FF2B5EF4-FFF2-40B4-BE49-F238E27FC236}">
                <a16:creationId xmlns:a16="http://schemas.microsoft.com/office/drawing/2014/main" id="{742AF942-6108-47CB-8755-FED5A22A4653}"/>
              </a:ext>
            </a:extLst>
          </p:cNvPr>
          <p:cNvSpPr>
            <a:spLocks noGrp="1"/>
          </p:cNvSpPr>
          <p:nvPr>
            <p:ph type="ftr" sz="quarter" idx="11"/>
          </p:nvPr>
        </p:nvSpPr>
        <p:spPr/>
        <p:txBody>
          <a:bodyPr/>
          <a:lstStyle/>
          <a:p>
            <a:r>
              <a:rPr lang="en-US"/>
              <a:t>International Workshop on Searches for a Neutron Electric Dipole Moment</a:t>
            </a:r>
          </a:p>
        </p:txBody>
      </p:sp>
      <p:sp>
        <p:nvSpPr>
          <p:cNvPr id="15" name="Slide Number Placeholder 14">
            <a:extLst>
              <a:ext uri="{FF2B5EF4-FFF2-40B4-BE49-F238E27FC236}">
                <a16:creationId xmlns:a16="http://schemas.microsoft.com/office/drawing/2014/main" id="{6565E2FF-B3C3-44C4-ABCF-A1A152C5468D}"/>
              </a:ext>
            </a:extLst>
          </p:cNvPr>
          <p:cNvSpPr>
            <a:spLocks noGrp="1"/>
          </p:cNvSpPr>
          <p:nvPr>
            <p:ph type="sldNum" sz="quarter" idx="12"/>
          </p:nvPr>
        </p:nvSpPr>
        <p:spPr/>
        <p:txBody>
          <a:bodyPr/>
          <a:lstStyle/>
          <a:p>
            <a:fld id="{A94D413C-092E-4227-93E5-A860BD51ED3D}" type="slidenum">
              <a:rPr lang="en-US" smtClean="0"/>
              <a:pPr/>
              <a:t>27</a:t>
            </a:fld>
            <a:r>
              <a:rPr lang="en-US"/>
              <a:t>/30</a:t>
            </a:r>
            <a:endParaRPr lang="en-US" dirty="0"/>
          </a:p>
        </p:txBody>
      </p:sp>
    </p:spTree>
    <p:extLst>
      <p:ext uri="{BB962C8B-B14F-4D97-AF65-F5344CB8AC3E}">
        <p14:creationId xmlns:p14="http://schemas.microsoft.com/office/powerpoint/2010/main" val="3189307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10"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6" grpId="0"/>
      <p:bldP spid="28" grpId="0"/>
      <p:bldP spid="29" grpId="0"/>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1" name="Group 20"/>
          <p:cNvGrpSpPr/>
          <p:nvPr/>
        </p:nvGrpSpPr>
        <p:grpSpPr>
          <a:xfrm>
            <a:off x="1685926" y="1955277"/>
            <a:ext cx="6119132" cy="4053115"/>
            <a:chOff x="2247900" y="1083734"/>
            <a:chExt cx="8158843" cy="5404153"/>
          </a:xfrm>
        </p:grpSpPr>
        <p:pic>
          <p:nvPicPr>
            <p:cNvPr id="4" name="Picture 3"/>
            <p:cNvPicPr>
              <a:picLocks noChangeAspect="1"/>
            </p:cNvPicPr>
            <p:nvPr/>
          </p:nvPicPr>
          <p:blipFill>
            <a:blip r:embed="rId2"/>
            <a:stretch>
              <a:fillRect/>
            </a:stretch>
          </p:blipFill>
          <p:spPr>
            <a:xfrm>
              <a:off x="6503766" y="3780994"/>
              <a:ext cx="3885741" cy="2622908"/>
            </a:xfrm>
            <a:prstGeom prst="rect">
              <a:avLst/>
            </a:prstGeom>
          </p:spPr>
        </p:pic>
        <p:pic>
          <p:nvPicPr>
            <p:cNvPr id="16" name="Picture 15"/>
            <p:cNvPicPr>
              <a:picLocks noChangeAspect="1"/>
            </p:cNvPicPr>
            <p:nvPr/>
          </p:nvPicPr>
          <p:blipFill>
            <a:blip r:embed="rId3"/>
            <a:stretch>
              <a:fillRect/>
            </a:stretch>
          </p:blipFill>
          <p:spPr>
            <a:xfrm>
              <a:off x="2257886" y="1083734"/>
              <a:ext cx="3939715" cy="2660956"/>
            </a:xfrm>
            <a:prstGeom prst="rect">
              <a:avLst/>
            </a:prstGeom>
          </p:spPr>
        </p:pic>
        <p:pic>
          <p:nvPicPr>
            <p:cNvPr id="17" name="Picture 16"/>
            <p:cNvPicPr>
              <a:picLocks noChangeAspect="1"/>
            </p:cNvPicPr>
            <p:nvPr/>
          </p:nvPicPr>
          <p:blipFill>
            <a:blip r:embed="rId4"/>
            <a:stretch>
              <a:fillRect/>
            </a:stretch>
          </p:blipFill>
          <p:spPr>
            <a:xfrm>
              <a:off x="6486073" y="1098097"/>
              <a:ext cx="3920670" cy="2661103"/>
            </a:xfrm>
            <a:prstGeom prst="rect">
              <a:avLst/>
            </a:prstGeom>
          </p:spPr>
        </p:pic>
        <p:pic>
          <p:nvPicPr>
            <p:cNvPr id="20" name="Picture 19"/>
            <p:cNvPicPr>
              <a:picLocks noChangeAspect="1"/>
            </p:cNvPicPr>
            <p:nvPr/>
          </p:nvPicPr>
          <p:blipFill>
            <a:blip r:embed="rId5"/>
            <a:stretch>
              <a:fillRect/>
            </a:stretch>
          </p:blipFill>
          <p:spPr>
            <a:xfrm>
              <a:off x="2247900" y="3754212"/>
              <a:ext cx="3949700" cy="2733675"/>
            </a:xfrm>
            <a:prstGeom prst="rect">
              <a:avLst/>
            </a:prstGeom>
          </p:spPr>
        </p:pic>
      </p:grpSp>
      <p:grpSp>
        <p:nvGrpSpPr>
          <p:cNvPr id="30" name="Group 29"/>
          <p:cNvGrpSpPr/>
          <p:nvPr/>
        </p:nvGrpSpPr>
        <p:grpSpPr>
          <a:xfrm>
            <a:off x="428625" y="1923526"/>
            <a:ext cx="8343900" cy="3642077"/>
            <a:chOff x="571500" y="1041400"/>
            <a:chExt cx="11125200" cy="4856103"/>
          </a:xfrm>
        </p:grpSpPr>
        <p:sp>
          <p:nvSpPr>
            <p:cNvPr id="26" name="TextBox 25"/>
            <p:cNvSpPr txBox="1"/>
            <p:nvPr/>
          </p:nvSpPr>
          <p:spPr>
            <a:xfrm>
              <a:off x="571500" y="1041400"/>
              <a:ext cx="5346700" cy="2062103"/>
            </a:xfrm>
            <a:prstGeom prst="rect">
              <a:avLst/>
            </a:prstGeom>
            <a:solidFill>
              <a:schemeClr val="bg1"/>
            </a:solidFill>
            <a:ln>
              <a:solidFill>
                <a:schemeClr val="tx1"/>
              </a:solidFill>
            </a:ln>
          </p:spPr>
          <p:txBody>
            <a:bodyPr wrap="square" rtlCol="0">
              <a:spAutoFit/>
            </a:bodyPr>
            <a:lstStyle/>
            <a:p>
              <a:pPr algn="ctr"/>
              <a:r>
                <a:rPr lang="en-US" sz="1350" u="sng" dirty="0"/>
                <a:t>Neutrons | HV On | AFP Off</a:t>
              </a:r>
            </a:p>
            <a:p>
              <a:pPr marL="214313" indent="-214313" algn="just">
                <a:buFont typeface="Arial" panose="020B0604020202020204" pitchFamily="34" charset="0"/>
                <a:buChar char="•"/>
              </a:pPr>
              <a:r>
                <a:rPr lang="en-US" sz="1350" dirty="0"/>
                <a:t>Neutrons present to decay, so protons are present</a:t>
              </a:r>
            </a:p>
            <a:p>
              <a:pPr marL="214313" indent="-214313">
                <a:buFont typeface="Arial" panose="020B0604020202020204" pitchFamily="34" charset="0"/>
                <a:buChar char="•"/>
              </a:pPr>
              <a:r>
                <a:rPr lang="en-US" sz="1350" dirty="0"/>
                <a:t>Accelerating potential pushes protons to detectable energy (30 </a:t>
              </a:r>
              <a:r>
                <a:rPr lang="en-US" sz="1350" dirty="0" err="1"/>
                <a:t>keV</a:t>
              </a:r>
              <a:r>
                <a:rPr lang="en-US" sz="1350" dirty="0"/>
                <a:t> → 18 </a:t>
              </a:r>
              <a:r>
                <a:rPr lang="en-US" sz="1350" dirty="0" err="1"/>
                <a:t>keV</a:t>
              </a:r>
              <a:r>
                <a:rPr lang="en-US" sz="1350" dirty="0"/>
                <a:t> after dead layer)</a:t>
              </a:r>
            </a:p>
            <a:p>
              <a:pPr marL="214313" indent="-214313">
                <a:buFont typeface="Arial" panose="020B0604020202020204" pitchFamily="34" charset="0"/>
                <a:buChar char="•"/>
              </a:pPr>
              <a:r>
                <a:rPr lang="en-US" sz="1350" dirty="0"/>
                <a:t>Neutron spin points WEST → neutrinos preferentially go EAST → more same-side electron-proton coincidences in WEST detector</a:t>
              </a:r>
            </a:p>
          </p:txBody>
        </p:sp>
        <p:sp>
          <p:nvSpPr>
            <p:cNvPr id="27" name="TextBox 26"/>
            <p:cNvSpPr txBox="1"/>
            <p:nvPr/>
          </p:nvSpPr>
          <p:spPr>
            <a:xfrm>
              <a:off x="6350000" y="1041400"/>
              <a:ext cx="5346700" cy="2616101"/>
            </a:xfrm>
            <a:prstGeom prst="rect">
              <a:avLst/>
            </a:prstGeom>
            <a:solidFill>
              <a:schemeClr val="bg1"/>
            </a:solidFill>
            <a:ln>
              <a:solidFill>
                <a:schemeClr val="tx1"/>
              </a:solidFill>
            </a:ln>
          </p:spPr>
          <p:txBody>
            <a:bodyPr wrap="square" rtlCol="0">
              <a:spAutoFit/>
            </a:bodyPr>
            <a:lstStyle/>
            <a:p>
              <a:pPr algn="ctr"/>
              <a:r>
                <a:rPr lang="en-US" sz="1350" u="sng" dirty="0"/>
                <a:t>Neutrons | HV On | AFP Off</a:t>
              </a:r>
            </a:p>
            <a:p>
              <a:pPr marL="214313" indent="-214313" algn="just">
                <a:buFont typeface="Arial" panose="020B0604020202020204" pitchFamily="34" charset="0"/>
                <a:buChar char="•"/>
              </a:pPr>
              <a:r>
                <a:rPr lang="en-US" sz="1350" dirty="0"/>
                <a:t>Neutrons present to decay, so protons are present</a:t>
              </a:r>
            </a:p>
            <a:p>
              <a:pPr marL="214313" indent="-214313">
                <a:buFont typeface="Arial" panose="020B0604020202020204" pitchFamily="34" charset="0"/>
                <a:buChar char="•"/>
              </a:pPr>
              <a:r>
                <a:rPr lang="en-US" sz="1350" dirty="0"/>
                <a:t>Accelerating potential pushes protons to detectable energy (30 </a:t>
              </a:r>
              <a:r>
                <a:rPr lang="en-US" sz="1350" dirty="0" err="1"/>
                <a:t>keV</a:t>
              </a:r>
              <a:r>
                <a:rPr lang="en-US" sz="1350" dirty="0"/>
                <a:t> → 18 </a:t>
              </a:r>
              <a:r>
                <a:rPr lang="en-US" sz="1350" dirty="0" err="1"/>
                <a:t>keV</a:t>
              </a:r>
              <a:r>
                <a:rPr lang="en-US" sz="1350" dirty="0"/>
                <a:t> after dead layer)</a:t>
              </a:r>
            </a:p>
            <a:p>
              <a:pPr marL="214313" indent="-214313">
                <a:buFont typeface="Arial" panose="020B0604020202020204" pitchFamily="34" charset="0"/>
                <a:buChar char="•"/>
              </a:pPr>
              <a:r>
                <a:rPr lang="en-US" sz="1350" dirty="0"/>
                <a:t>Neutron spin points EAST → neutrinos preferentially go WEST → less same-side electron-proton coincidences in WEST detector</a:t>
              </a:r>
            </a:p>
            <a:p>
              <a:pPr marL="214313" indent="-214313">
                <a:buFont typeface="Arial" panose="020B0604020202020204" pitchFamily="34" charset="0"/>
                <a:buChar char="•"/>
              </a:pPr>
              <a:r>
                <a:rPr lang="en-US" sz="1350" dirty="0"/>
                <a:t>AFP transport efficiency further reduces neutron density</a:t>
              </a:r>
            </a:p>
          </p:txBody>
        </p:sp>
        <p:sp>
          <p:nvSpPr>
            <p:cNvPr id="28" name="TextBox 27"/>
            <p:cNvSpPr txBox="1"/>
            <p:nvPr/>
          </p:nvSpPr>
          <p:spPr>
            <a:xfrm>
              <a:off x="571500" y="3835400"/>
              <a:ext cx="5346700" cy="1785104"/>
            </a:xfrm>
            <a:prstGeom prst="rect">
              <a:avLst/>
            </a:prstGeom>
            <a:solidFill>
              <a:schemeClr val="bg1"/>
            </a:solidFill>
            <a:ln>
              <a:solidFill>
                <a:schemeClr val="tx1"/>
              </a:solidFill>
            </a:ln>
          </p:spPr>
          <p:txBody>
            <a:bodyPr wrap="square" rtlCol="0">
              <a:spAutoFit/>
            </a:bodyPr>
            <a:lstStyle/>
            <a:p>
              <a:pPr algn="ctr"/>
              <a:r>
                <a:rPr lang="en-US" sz="1350" u="sng" dirty="0"/>
                <a:t>Neutrons | HV Off | AFP On/Off</a:t>
              </a:r>
            </a:p>
            <a:p>
              <a:pPr marL="214313" indent="-214313" algn="just">
                <a:buFont typeface="Arial" panose="020B0604020202020204" pitchFamily="34" charset="0"/>
                <a:buChar char="•"/>
              </a:pPr>
              <a:r>
                <a:rPr lang="en-US" sz="1350" dirty="0"/>
                <a:t>Neutrons present to decay, so protons are present</a:t>
              </a:r>
            </a:p>
            <a:p>
              <a:pPr marL="214313" indent="-214313">
                <a:buFont typeface="Arial" panose="020B0604020202020204" pitchFamily="34" charset="0"/>
                <a:buChar char="•"/>
              </a:pPr>
              <a:r>
                <a:rPr lang="en-US" sz="1350" dirty="0"/>
                <a:t>No accelerating potential to provide protons with sufficient energy for detection</a:t>
              </a:r>
            </a:p>
            <a:p>
              <a:pPr marL="214313" indent="-214313">
                <a:buFont typeface="Arial" panose="020B0604020202020204" pitchFamily="34" charset="0"/>
                <a:buChar char="•"/>
              </a:pPr>
              <a:r>
                <a:rPr lang="en-US" sz="1350" dirty="0"/>
                <a:t>Sanity check that any e-p “signal” is not just low-energy electrons from beta decay</a:t>
              </a:r>
            </a:p>
          </p:txBody>
        </p:sp>
        <p:sp>
          <p:nvSpPr>
            <p:cNvPr id="29" name="TextBox 28"/>
            <p:cNvSpPr txBox="1"/>
            <p:nvPr/>
          </p:nvSpPr>
          <p:spPr>
            <a:xfrm>
              <a:off x="6350000" y="3835400"/>
              <a:ext cx="5346700" cy="2062103"/>
            </a:xfrm>
            <a:prstGeom prst="rect">
              <a:avLst/>
            </a:prstGeom>
            <a:solidFill>
              <a:schemeClr val="bg1"/>
            </a:solidFill>
            <a:ln>
              <a:solidFill>
                <a:schemeClr val="tx1"/>
              </a:solidFill>
            </a:ln>
          </p:spPr>
          <p:txBody>
            <a:bodyPr wrap="square" rtlCol="0">
              <a:spAutoFit/>
            </a:bodyPr>
            <a:lstStyle/>
            <a:p>
              <a:pPr algn="ctr"/>
              <a:r>
                <a:rPr lang="en-US" sz="1350" u="sng" dirty="0"/>
                <a:t>Background | HV On | AFP On/Off</a:t>
              </a:r>
            </a:p>
            <a:p>
              <a:pPr marL="214313" indent="-214313" algn="just">
                <a:buFont typeface="Arial" panose="020B0604020202020204" pitchFamily="34" charset="0"/>
                <a:buChar char="•"/>
              </a:pPr>
              <a:r>
                <a:rPr lang="en-US" sz="1350" dirty="0"/>
                <a:t>No neutrons to decay, so protons are absent</a:t>
              </a:r>
            </a:p>
            <a:p>
              <a:pPr marL="214313" indent="-214313">
                <a:buFont typeface="Arial" panose="020B0604020202020204" pitchFamily="34" charset="0"/>
                <a:buChar char="•"/>
              </a:pPr>
              <a:r>
                <a:rPr lang="en-US" sz="1350" dirty="0"/>
                <a:t>Accelerating potential to provide protons with sufficient energy for detection</a:t>
              </a:r>
            </a:p>
            <a:p>
              <a:pPr marL="214313" indent="-214313">
                <a:buFont typeface="Arial" panose="020B0604020202020204" pitchFamily="34" charset="0"/>
                <a:buChar char="•"/>
              </a:pPr>
              <a:r>
                <a:rPr lang="en-US" sz="1350" dirty="0"/>
                <a:t>Sanity check that any e-p “signal” is not just spurious noise due to HV or other particles being accelerated</a:t>
              </a:r>
            </a:p>
          </p:txBody>
        </p:sp>
      </p:grpSp>
      <p:grpSp>
        <p:nvGrpSpPr>
          <p:cNvPr id="25" name="Group 24"/>
          <p:cNvGrpSpPr/>
          <p:nvPr/>
        </p:nvGrpSpPr>
        <p:grpSpPr>
          <a:xfrm>
            <a:off x="1669501" y="1895633"/>
            <a:ext cx="6198454" cy="4136228"/>
            <a:chOff x="2226001" y="1004208"/>
            <a:chExt cx="8264605" cy="5514971"/>
          </a:xfrm>
        </p:grpSpPr>
        <p:pic>
          <p:nvPicPr>
            <p:cNvPr id="10" name="Content Placeholder 6"/>
            <p:cNvPicPr>
              <a:picLocks noChangeAspect="1"/>
            </p:cNvPicPr>
            <p:nvPr/>
          </p:nvPicPr>
          <p:blipFill rotWithShape="1">
            <a:blip r:embed="rId6"/>
            <a:srcRect t="53136" r="67797" b="2183"/>
            <a:stretch/>
          </p:blipFill>
          <p:spPr>
            <a:xfrm>
              <a:off x="2226001" y="1004208"/>
              <a:ext cx="4022850" cy="2763360"/>
            </a:xfrm>
            <a:prstGeom prst="rect">
              <a:avLst/>
            </a:prstGeom>
          </p:spPr>
        </p:pic>
        <p:pic>
          <p:nvPicPr>
            <p:cNvPr id="11" name="Content Placeholder 6"/>
            <p:cNvPicPr>
              <a:picLocks noChangeAspect="1"/>
            </p:cNvPicPr>
            <p:nvPr/>
          </p:nvPicPr>
          <p:blipFill rotWithShape="1">
            <a:blip r:embed="rId6">
              <a:clrChange>
                <a:clrFrom>
                  <a:srgbClr val="FFFFFF"/>
                </a:clrFrom>
                <a:clrTo>
                  <a:srgbClr val="FFFFFF">
                    <a:alpha val="0"/>
                  </a:srgbClr>
                </a:clrTo>
              </a:clrChange>
            </a:blip>
            <a:srcRect t="3495" r="67797" b="51090"/>
            <a:stretch/>
          </p:blipFill>
          <p:spPr>
            <a:xfrm>
              <a:off x="6466115" y="1013734"/>
              <a:ext cx="4024491" cy="2809874"/>
            </a:xfrm>
            <a:prstGeom prst="rect">
              <a:avLst/>
            </a:prstGeom>
          </p:spPr>
        </p:pic>
        <p:grpSp>
          <p:nvGrpSpPr>
            <p:cNvPr id="14" name="Group 13"/>
            <p:cNvGrpSpPr/>
            <p:nvPr/>
          </p:nvGrpSpPr>
          <p:grpSpPr>
            <a:xfrm>
              <a:off x="6428015" y="3709305"/>
              <a:ext cx="4038600" cy="2809874"/>
              <a:chOff x="2533650" y="4232276"/>
              <a:chExt cx="4038600" cy="2809874"/>
            </a:xfrm>
          </p:grpSpPr>
          <p:pic>
            <p:nvPicPr>
              <p:cNvPr id="12" name="Content Placeholder 6"/>
              <p:cNvPicPr>
                <a:picLocks noChangeAspect="1"/>
              </p:cNvPicPr>
              <p:nvPr/>
            </p:nvPicPr>
            <p:blipFill rotWithShape="1">
              <a:blip r:embed="rId6">
                <a:clrChange>
                  <a:clrFrom>
                    <a:srgbClr val="FFFFFF"/>
                  </a:clrFrom>
                  <a:clrTo>
                    <a:srgbClr val="FFFFFF">
                      <a:alpha val="0"/>
                    </a:srgbClr>
                  </a:clrTo>
                </a:clrChange>
              </a:blip>
              <a:srcRect l="67529" t="3495" r="155" b="51090"/>
              <a:stretch/>
            </p:blipFill>
            <p:spPr>
              <a:xfrm>
                <a:off x="2533650" y="4232276"/>
                <a:ext cx="4038600" cy="2809874"/>
              </a:xfrm>
              <a:prstGeom prst="rect">
                <a:avLst/>
              </a:prstGeom>
            </p:spPr>
          </p:pic>
          <p:pic>
            <p:nvPicPr>
              <p:cNvPr id="13" name="Content Placeholder 6"/>
              <p:cNvPicPr>
                <a:picLocks noChangeAspect="1"/>
              </p:cNvPicPr>
              <p:nvPr/>
            </p:nvPicPr>
            <p:blipFill rotWithShape="1">
              <a:blip r:embed="rId6">
                <a:clrChange>
                  <a:clrFrom>
                    <a:srgbClr val="FFFFFF"/>
                  </a:clrFrom>
                  <a:clrTo>
                    <a:srgbClr val="FFFFFF">
                      <a:alpha val="0"/>
                    </a:srgbClr>
                  </a:clrTo>
                </a:clrChange>
              </a:blip>
              <a:srcRect l="70616" t="55452" r="7510" b="6445"/>
              <a:stretch/>
            </p:blipFill>
            <p:spPr>
              <a:xfrm>
                <a:off x="2919413" y="4370388"/>
                <a:ext cx="2733676" cy="2357437"/>
              </a:xfrm>
              <a:prstGeom prst="rect">
                <a:avLst/>
              </a:prstGeom>
            </p:spPr>
          </p:pic>
        </p:grpSp>
        <p:grpSp>
          <p:nvGrpSpPr>
            <p:cNvPr id="24" name="Group 23"/>
            <p:cNvGrpSpPr/>
            <p:nvPr/>
          </p:nvGrpSpPr>
          <p:grpSpPr>
            <a:xfrm>
              <a:off x="2249716" y="3711122"/>
              <a:ext cx="3976914" cy="2763360"/>
              <a:chOff x="2249716" y="3711122"/>
              <a:chExt cx="3976914" cy="2763360"/>
            </a:xfrm>
          </p:grpSpPr>
          <p:pic>
            <p:nvPicPr>
              <p:cNvPr id="22" name="Content Placeholder 6"/>
              <p:cNvPicPr>
                <a:picLocks noChangeAspect="1"/>
              </p:cNvPicPr>
              <p:nvPr/>
            </p:nvPicPr>
            <p:blipFill rotWithShape="1">
              <a:blip r:embed="rId6"/>
              <a:srcRect l="34058" t="53136" r="34107" b="2183"/>
              <a:stretch/>
            </p:blipFill>
            <p:spPr>
              <a:xfrm>
                <a:off x="2249716" y="3711122"/>
                <a:ext cx="3976914" cy="2763360"/>
              </a:xfrm>
              <a:prstGeom prst="rect">
                <a:avLst/>
              </a:prstGeom>
            </p:spPr>
          </p:pic>
          <p:pic>
            <p:nvPicPr>
              <p:cNvPr id="23" name="Content Placeholder 6"/>
              <p:cNvPicPr>
                <a:picLocks noChangeAspect="1"/>
              </p:cNvPicPr>
              <p:nvPr/>
            </p:nvPicPr>
            <p:blipFill rotWithShape="1">
              <a:blip r:embed="rId6">
                <a:clrChange>
                  <a:clrFrom>
                    <a:srgbClr val="FFFFFF"/>
                  </a:clrFrom>
                  <a:clrTo>
                    <a:srgbClr val="FFFFFF">
                      <a:alpha val="0"/>
                    </a:srgbClr>
                  </a:clrTo>
                </a:clrChange>
              </a:blip>
              <a:srcRect l="36789" t="6156" r="41833" b="56529"/>
              <a:stretch/>
            </p:blipFill>
            <p:spPr>
              <a:xfrm>
                <a:off x="2588987" y="3880984"/>
                <a:ext cx="2670629" cy="2307771"/>
              </a:xfrm>
              <a:prstGeom prst="rect">
                <a:avLst/>
              </a:prstGeom>
            </p:spPr>
          </p:pic>
        </p:grpSp>
      </p:grpSp>
      <p:sp>
        <p:nvSpPr>
          <p:cNvPr id="2" name="Title 1"/>
          <p:cNvSpPr>
            <a:spLocks noGrp="1"/>
          </p:cNvSpPr>
          <p:nvPr>
            <p:ph type="title"/>
          </p:nvPr>
        </p:nvSpPr>
        <p:spPr>
          <a:xfrm>
            <a:off x="0" y="1343240"/>
            <a:ext cx="9144000" cy="225188"/>
          </a:xfrm>
        </p:spPr>
        <p:txBody>
          <a:bodyPr>
            <a:normAutofit fontScale="90000"/>
          </a:bodyPr>
          <a:lstStyle/>
          <a:p>
            <a:pPr algn="ctr"/>
            <a:r>
              <a:rPr lang="en-US" sz="1500" dirty="0">
                <a:solidFill>
                  <a:srgbClr val="646569"/>
                </a:solidFill>
                <a:latin typeface="Mercury Display" pitchFamily="50" charset="0"/>
              </a:rPr>
              <a:t>Motivation        </a:t>
            </a:r>
            <a:r>
              <a:rPr lang="en-US" sz="1500" b="1" dirty="0">
                <a:solidFill>
                  <a:srgbClr val="646569"/>
                </a:solidFill>
                <a:latin typeface="Mercury Display" pitchFamily="50" charset="0"/>
              </a:rPr>
              <a:t>·</a:t>
            </a:r>
            <a:r>
              <a:rPr lang="en-US" sz="1500" dirty="0">
                <a:solidFill>
                  <a:srgbClr val="646569"/>
                </a:solidFill>
                <a:latin typeface="Mercury Display" pitchFamily="50" charset="0"/>
              </a:rPr>
              <a:t>        Experiment        </a:t>
            </a:r>
            <a:r>
              <a:rPr lang="en-US" sz="1500" b="1" dirty="0">
                <a:solidFill>
                  <a:srgbClr val="646569"/>
                </a:solidFill>
                <a:latin typeface="Mercury Display" pitchFamily="50" charset="0"/>
              </a:rPr>
              <a:t>·</a:t>
            </a:r>
            <a:r>
              <a:rPr lang="en-US" sz="1500" dirty="0">
                <a:solidFill>
                  <a:srgbClr val="646569"/>
                </a:solidFill>
                <a:latin typeface="Mercury Display" pitchFamily="50" charset="0"/>
              </a:rPr>
              <a:t>        Detector</a:t>
            </a:r>
            <a:r>
              <a:rPr lang="en-US" sz="1500" dirty="0">
                <a:solidFill>
                  <a:schemeClr val="bg1"/>
                </a:solidFill>
                <a:effectLst>
                  <a:glow rad="215900">
                    <a:srgbClr val="0033A0">
                      <a:alpha val="60000"/>
                    </a:srgbClr>
                  </a:glow>
                </a:effectLst>
                <a:latin typeface="Mercury Display" pitchFamily="50" charset="0"/>
              </a:rPr>
              <a:t> </a:t>
            </a:r>
            <a:r>
              <a:rPr lang="en-US" sz="1500" dirty="0">
                <a:solidFill>
                  <a:srgbClr val="646569"/>
                </a:solidFill>
                <a:latin typeface="Mercury Display" pitchFamily="50" charset="0"/>
              </a:rPr>
              <a:t>       </a:t>
            </a:r>
            <a:r>
              <a:rPr lang="en-US" sz="1500" b="1" dirty="0">
                <a:solidFill>
                  <a:srgbClr val="646569"/>
                </a:solidFill>
                <a:latin typeface="Mercury Display" pitchFamily="50" charset="0"/>
              </a:rPr>
              <a:t>·</a:t>
            </a:r>
            <a:r>
              <a:rPr lang="en-US" sz="1500" dirty="0">
                <a:solidFill>
                  <a:srgbClr val="646569"/>
                </a:solidFill>
                <a:latin typeface="Mercury Display" pitchFamily="50" charset="0"/>
              </a:rPr>
              <a:t>        Timing         </a:t>
            </a:r>
            <a:r>
              <a:rPr lang="en-US" sz="1500" b="1" dirty="0">
                <a:solidFill>
                  <a:srgbClr val="646569"/>
                </a:solidFill>
                <a:latin typeface="Mercury Display" pitchFamily="50" charset="0"/>
              </a:rPr>
              <a:t>·</a:t>
            </a:r>
            <a:r>
              <a:rPr lang="en-US" sz="1500" dirty="0">
                <a:solidFill>
                  <a:srgbClr val="646569"/>
                </a:solidFill>
                <a:latin typeface="Mercury Display" pitchFamily="50" charset="0"/>
              </a:rPr>
              <a:t>         DAQ        </a:t>
            </a:r>
            <a:r>
              <a:rPr lang="en-US" sz="1500" b="1" dirty="0">
                <a:solidFill>
                  <a:srgbClr val="646569"/>
                </a:solidFill>
                <a:latin typeface="Mercury Display" pitchFamily="50" charset="0"/>
              </a:rPr>
              <a:t>·</a:t>
            </a:r>
            <a:r>
              <a:rPr lang="en-US" sz="1500" dirty="0">
                <a:solidFill>
                  <a:srgbClr val="646569"/>
                </a:solidFill>
                <a:latin typeface="Mercury Display" pitchFamily="50" charset="0"/>
              </a:rPr>
              <a:t>        DSP        </a:t>
            </a:r>
            <a:r>
              <a:rPr lang="en-US" sz="1500" b="1" dirty="0">
                <a:solidFill>
                  <a:srgbClr val="646569"/>
                </a:solidFill>
                <a:latin typeface="Mercury Display" pitchFamily="50" charset="0"/>
              </a:rPr>
              <a:t>·</a:t>
            </a:r>
            <a:r>
              <a:rPr lang="en-US" sz="1500" dirty="0">
                <a:solidFill>
                  <a:srgbClr val="646569"/>
                </a:solidFill>
                <a:latin typeface="Mercury Display" pitchFamily="50" charset="0"/>
              </a:rPr>
              <a:t>        </a:t>
            </a:r>
            <a:r>
              <a:rPr lang="en-US" sz="1500" dirty="0">
                <a:solidFill>
                  <a:schemeClr val="bg1"/>
                </a:solidFill>
                <a:effectLst>
                  <a:glow rad="215900">
                    <a:srgbClr val="0033A0">
                      <a:alpha val="60000"/>
                    </a:srgbClr>
                  </a:glow>
                </a:effectLst>
                <a:latin typeface="Mercury Display" pitchFamily="50" charset="0"/>
              </a:rPr>
              <a:t>Results</a:t>
            </a:r>
          </a:p>
        </p:txBody>
      </p:sp>
      <p:sp>
        <p:nvSpPr>
          <p:cNvPr id="3" name="Content Placeholder 2"/>
          <p:cNvSpPr>
            <a:spLocks noGrp="1"/>
          </p:cNvSpPr>
          <p:nvPr>
            <p:ph idx="1"/>
          </p:nvPr>
        </p:nvSpPr>
        <p:spPr>
          <a:xfrm>
            <a:off x="0" y="857388"/>
            <a:ext cx="9144000" cy="442774"/>
          </a:xfrm>
          <a:solidFill>
            <a:srgbClr val="0033A0"/>
          </a:solidFill>
        </p:spPr>
        <p:txBody>
          <a:bodyPr>
            <a:noAutofit/>
          </a:bodyPr>
          <a:lstStyle/>
          <a:p>
            <a:pPr marL="0" indent="0" algn="ctr">
              <a:buNone/>
            </a:pPr>
            <a:r>
              <a:rPr lang="en-US" sz="2625" b="1" dirty="0">
                <a:solidFill>
                  <a:schemeClr val="bg1"/>
                </a:solidFill>
                <a:latin typeface="Mercury Display" pitchFamily="50" charset="0"/>
              </a:rPr>
              <a:t>Proton Detection in UCNB</a:t>
            </a:r>
          </a:p>
        </p:txBody>
      </p:sp>
      <p:cxnSp>
        <p:nvCxnSpPr>
          <p:cNvPr id="5" name="Straight Connector 4"/>
          <p:cNvCxnSpPr/>
          <p:nvPr/>
        </p:nvCxnSpPr>
        <p:spPr>
          <a:xfrm>
            <a:off x="0" y="1840183"/>
            <a:ext cx="9144000" cy="0"/>
          </a:xfrm>
          <a:prstGeom prst="line">
            <a:avLst/>
          </a:prstGeom>
          <a:ln w="9525">
            <a:solidFill>
              <a:srgbClr val="646569"/>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1330888"/>
            <a:ext cx="9144000" cy="0"/>
          </a:xfrm>
          <a:prstGeom prst="line">
            <a:avLst/>
          </a:prstGeom>
          <a:ln w="9525">
            <a:solidFill>
              <a:srgbClr val="646569"/>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rot="16200000">
            <a:off x="488044" y="2720904"/>
            <a:ext cx="1918347" cy="276999"/>
          </a:xfrm>
          <a:prstGeom prst="rect">
            <a:avLst/>
          </a:prstGeom>
          <a:noFill/>
        </p:spPr>
        <p:txBody>
          <a:bodyPr wrap="none" rtlCol="0">
            <a:spAutoFit/>
          </a:bodyPr>
          <a:lstStyle/>
          <a:p>
            <a:pPr algn="ctr"/>
            <a:r>
              <a:rPr lang="en-US" sz="1200" dirty="0"/>
              <a:t>Neutrons | HV On | AFP Off</a:t>
            </a:r>
          </a:p>
        </p:txBody>
      </p:sp>
      <p:sp>
        <p:nvSpPr>
          <p:cNvPr id="32" name="TextBox 31"/>
          <p:cNvSpPr txBox="1"/>
          <p:nvPr/>
        </p:nvSpPr>
        <p:spPr>
          <a:xfrm rot="16200000">
            <a:off x="366787" y="4761976"/>
            <a:ext cx="2171748" cy="276999"/>
          </a:xfrm>
          <a:prstGeom prst="rect">
            <a:avLst/>
          </a:prstGeom>
          <a:noFill/>
        </p:spPr>
        <p:txBody>
          <a:bodyPr wrap="none" rtlCol="0">
            <a:spAutoFit/>
          </a:bodyPr>
          <a:lstStyle/>
          <a:p>
            <a:pPr algn="ctr"/>
            <a:r>
              <a:rPr lang="en-US" sz="1200" dirty="0"/>
              <a:t>Neutrons | HV Off | AFP On/Off</a:t>
            </a:r>
          </a:p>
        </p:txBody>
      </p:sp>
      <p:sp>
        <p:nvSpPr>
          <p:cNvPr id="33" name="TextBox 32"/>
          <p:cNvSpPr txBox="1"/>
          <p:nvPr/>
        </p:nvSpPr>
        <p:spPr>
          <a:xfrm rot="16200000">
            <a:off x="7041479" y="2715462"/>
            <a:ext cx="1906997" cy="276999"/>
          </a:xfrm>
          <a:prstGeom prst="rect">
            <a:avLst/>
          </a:prstGeom>
          <a:noFill/>
        </p:spPr>
        <p:txBody>
          <a:bodyPr wrap="none" rtlCol="0">
            <a:spAutoFit/>
          </a:bodyPr>
          <a:lstStyle/>
          <a:p>
            <a:pPr algn="ctr"/>
            <a:r>
              <a:rPr lang="en-US" sz="1200" dirty="0"/>
              <a:t>Neutrons | HV On | AFP On</a:t>
            </a:r>
          </a:p>
        </p:txBody>
      </p:sp>
      <p:sp>
        <p:nvSpPr>
          <p:cNvPr id="34" name="TextBox 33"/>
          <p:cNvSpPr txBox="1"/>
          <p:nvPr/>
        </p:nvSpPr>
        <p:spPr>
          <a:xfrm rot="16200000">
            <a:off x="7058338" y="4756533"/>
            <a:ext cx="1884170" cy="276999"/>
          </a:xfrm>
          <a:prstGeom prst="rect">
            <a:avLst/>
          </a:prstGeom>
          <a:noFill/>
        </p:spPr>
        <p:txBody>
          <a:bodyPr wrap="none" rtlCol="0">
            <a:spAutoFit/>
          </a:bodyPr>
          <a:lstStyle/>
          <a:p>
            <a:pPr algn="ctr"/>
            <a:r>
              <a:rPr lang="en-US" sz="1200" dirty="0" err="1"/>
              <a:t>Bkgd</a:t>
            </a:r>
            <a:r>
              <a:rPr lang="en-US" sz="1200" dirty="0"/>
              <a:t> | HV On | AFP On/Off</a:t>
            </a:r>
          </a:p>
        </p:txBody>
      </p:sp>
      <p:sp>
        <p:nvSpPr>
          <p:cNvPr id="35" name="Oval 34"/>
          <p:cNvSpPr/>
          <p:nvPr/>
        </p:nvSpPr>
        <p:spPr>
          <a:xfrm>
            <a:off x="1828800" y="2045991"/>
            <a:ext cx="555172" cy="1807028"/>
          </a:xfrm>
          <a:prstGeom prst="ellipse">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Oval 36"/>
          <p:cNvSpPr/>
          <p:nvPr/>
        </p:nvSpPr>
        <p:spPr>
          <a:xfrm>
            <a:off x="1812472" y="4065291"/>
            <a:ext cx="555172" cy="1807028"/>
          </a:xfrm>
          <a:prstGeom prst="ellipse">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Oval 37"/>
          <p:cNvSpPr/>
          <p:nvPr/>
        </p:nvSpPr>
        <p:spPr>
          <a:xfrm>
            <a:off x="4969329" y="2051434"/>
            <a:ext cx="555172" cy="1807028"/>
          </a:xfrm>
          <a:prstGeom prst="ellipse">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Oval 38"/>
          <p:cNvSpPr/>
          <p:nvPr/>
        </p:nvSpPr>
        <p:spPr>
          <a:xfrm>
            <a:off x="4925786" y="4054406"/>
            <a:ext cx="555172" cy="1807028"/>
          </a:xfrm>
          <a:prstGeom prst="ellipse">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 name="TextBox 39"/>
          <p:cNvSpPr txBox="1"/>
          <p:nvPr/>
        </p:nvSpPr>
        <p:spPr>
          <a:xfrm>
            <a:off x="2672029" y="3935319"/>
            <a:ext cx="1697837" cy="415498"/>
          </a:xfrm>
          <a:prstGeom prst="rect">
            <a:avLst/>
          </a:prstGeom>
          <a:solidFill>
            <a:schemeClr val="bg1"/>
          </a:solidFill>
          <a:ln>
            <a:solidFill>
              <a:srgbClr val="FF6600"/>
            </a:solidFill>
          </a:ln>
        </p:spPr>
        <p:txBody>
          <a:bodyPr wrap="none" rtlCol="0">
            <a:spAutoFit/>
          </a:bodyPr>
          <a:lstStyle/>
          <a:p>
            <a:pPr algn="ctr"/>
            <a:r>
              <a:rPr lang="en-US" sz="2100" b="1" dirty="0" err="1">
                <a:solidFill>
                  <a:srgbClr val="FF6600"/>
                </a:solidFill>
              </a:rPr>
              <a:t>Microphonics</a:t>
            </a:r>
            <a:endParaRPr lang="en-US" sz="2100" b="1" dirty="0">
              <a:solidFill>
                <a:srgbClr val="FF6600"/>
              </a:solidFill>
            </a:endParaRPr>
          </a:p>
        </p:txBody>
      </p:sp>
      <p:sp>
        <p:nvSpPr>
          <p:cNvPr id="41" name="Oval 40"/>
          <p:cNvSpPr/>
          <p:nvPr/>
        </p:nvSpPr>
        <p:spPr>
          <a:xfrm>
            <a:off x="2454729" y="1964348"/>
            <a:ext cx="887186" cy="1768928"/>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Oval 41"/>
          <p:cNvSpPr/>
          <p:nvPr/>
        </p:nvSpPr>
        <p:spPr>
          <a:xfrm>
            <a:off x="5617029" y="2024219"/>
            <a:ext cx="887186" cy="1719943"/>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3" name="TextBox 42"/>
          <p:cNvSpPr txBox="1"/>
          <p:nvPr/>
        </p:nvSpPr>
        <p:spPr>
          <a:xfrm>
            <a:off x="3437756" y="2264361"/>
            <a:ext cx="2114938" cy="415498"/>
          </a:xfrm>
          <a:prstGeom prst="rect">
            <a:avLst/>
          </a:prstGeom>
          <a:solidFill>
            <a:schemeClr val="bg1"/>
          </a:solidFill>
          <a:ln>
            <a:solidFill>
              <a:srgbClr val="00B050"/>
            </a:solidFill>
          </a:ln>
        </p:spPr>
        <p:txBody>
          <a:bodyPr wrap="none" rtlCol="0">
            <a:spAutoFit/>
          </a:bodyPr>
          <a:lstStyle/>
          <a:p>
            <a:pPr algn="ctr"/>
            <a:r>
              <a:rPr lang="en-US" sz="2100" b="1" i="1" dirty="0">
                <a:solidFill>
                  <a:srgbClr val="00B050"/>
                </a:solidFill>
              </a:rPr>
              <a:t>e</a:t>
            </a:r>
            <a:r>
              <a:rPr lang="en-US" sz="2100" b="1" dirty="0">
                <a:solidFill>
                  <a:srgbClr val="00B050"/>
                </a:solidFill>
              </a:rPr>
              <a:t>-</a:t>
            </a:r>
            <a:r>
              <a:rPr lang="en-US" sz="2100" b="1" i="1" dirty="0">
                <a:solidFill>
                  <a:srgbClr val="00B050"/>
                </a:solidFill>
              </a:rPr>
              <a:t>p</a:t>
            </a:r>
            <a:r>
              <a:rPr lang="en-US" sz="2100" b="1" dirty="0">
                <a:solidFill>
                  <a:srgbClr val="00B050"/>
                </a:solidFill>
              </a:rPr>
              <a:t> coincidences!</a:t>
            </a:r>
          </a:p>
        </p:txBody>
      </p:sp>
      <p:sp>
        <p:nvSpPr>
          <p:cNvPr id="44" name="Oval 43"/>
          <p:cNvSpPr/>
          <p:nvPr/>
        </p:nvSpPr>
        <p:spPr>
          <a:xfrm>
            <a:off x="5529943" y="4048963"/>
            <a:ext cx="1066800" cy="180702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5" name="TextBox 44"/>
          <p:cNvSpPr txBox="1"/>
          <p:nvPr/>
        </p:nvSpPr>
        <p:spPr>
          <a:xfrm>
            <a:off x="6697103" y="4419733"/>
            <a:ext cx="1822871" cy="738664"/>
          </a:xfrm>
          <a:prstGeom prst="rect">
            <a:avLst/>
          </a:prstGeom>
          <a:solidFill>
            <a:schemeClr val="bg1"/>
          </a:solidFill>
          <a:ln>
            <a:solidFill>
              <a:srgbClr val="FF0000"/>
            </a:solidFill>
          </a:ln>
        </p:spPr>
        <p:txBody>
          <a:bodyPr wrap="none" rtlCol="0">
            <a:spAutoFit/>
          </a:bodyPr>
          <a:lstStyle/>
          <a:p>
            <a:pPr algn="ctr"/>
            <a:r>
              <a:rPr lang="en-US" sz="2100" b="1" dirty="0">
                <a:solidFill>
                  <a:srgbClr val="FF0000"/>
                </a:solidFill>
              </a:rPr>
              <a:t>Probably</a:t>
            </a:r>
          </a:p>
          <a:p>
            <a:pPr algn="ctr"/>
            <a:r>
              <a:rPr lang="en-US" sz="2100" b="1" dirty="0" err="1">
                <a:solidFill>
                  <a:srgbClr val="FF0000"/>
                </a:solidFill>
              </a:rPr>
              <a:t>Microphonics</a:t>
            </a:r>
            <a:r>
              <a:rPr lang="en-US" sz="2100" b="1" dirty="0">
                <a:solidFill>
                  <a:srgbClr val="FF0000"/>
                </a:solidFill>
              </a:rPr>
              <a:t>?</a:t>
            </a:r>
          </a:p>
        </p:txBody>
      </p:sp>
      <p:sp>
        <p:nvSpPr>
          <p:cNvPr id="46" name="Oval 45"/>
          <p:cNvSpPr/>
          <p:nvPr/>
        </p:nvSpPr>
        <p:spPr>
          <a:xfrm>
            <a:off x="1638301" y="3700619"/>
            <a:ext cx="3064328" cy="108857"/>
          </a:xfrm>
          <a:prstGeom prst="ellipse">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7" name="Oval 46"/>
          <p:cNvSpPr/>
          <p:nvPr/>
        </p:nvSpPr>
        <p:spPr>
          <a:xfrm>
            <a:off x="1698172" y="5730805"/>
            <a:ext cx="3064328" cy="108857"/>
          </a:xfrm>
          <a:prstGeom prst="ellipse">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 name="Oval 47"/>
          <p:cNvSpPr/>
          <p:nvPr/>
        </p:nvSpPr>
        <p:spPr>
          <a:xfrm>
            <a:off x="4822372" y="3706062"/>
            <a:ext cx="3064328" cy="108857"/>
          </a:xfrm>
          <a:prstGeom prst="ellipse">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9" name="TextBox 48"/>
          <p:cNvSpPr txBox="1"/>
          <p:nvPr/>
        </p:nvSpPr>
        <p:spPr>
          <a:xfrm>
            <a:off x="3240703" y="4506818"/>
            <a:ext cx="1572867" cy="415498"/>
          </a:xfrm>
          <a:prstGeom prst="rect">
            <a:avLst/>
          </a:prstGeom>
          <a:solidFill>
            <a:schemeClr val="bg1"/>
          </a:solidFill>
          <a:ln>
            <a:solidFill>
              <a:schemeClr val="accent4"/>
            </a:solidFill>
          </a:ln>
        </p:spPr>
        <p:txBody>
          <a:bodyPr wrap="none" rtlCol="0">
            <a:spAutoFit/>
          </a:bodyPr>
          <a:lstStyle/>
          <a:p>
            <a:pPr algn="ctr"/>
            <a:r>
              <a:rPr lang="en-US" sz="2100" b="1" dirty="0">
                <a:solidFill>
                  <a:schemeClr val="accent4"/>
                </a:solidFill>
              </a:rPr>
              <a:t>Backscatters</a:t>
            </a:r>
          </a:p>
        </p:txBody>
      </p:sp>
      <p:pic>
        <p:nvPicPr>
          <p:cNvPr id="18" name="Picture 17"/>
          <p:cNvPicPr>
            <a:picLocks noChangeAspect="1"/>
          </p:cNvPicPr>
          <p:nvPr/>
        </p:nvPicPr>
        <p:blipFill rotWithShape="1">
          <a:blip r:embed="rId7"/>
          <a:srcRect l="14592" t="15000" r="24304" b="13982"/>
          <a:stretch/>
        </p:blipFill>
        <p:spPr>
          <a:xfrm>
            <a:off x="4412908" y="1894355"/>
            <a:ext cx="4731092" cy="3351959"/>
          </a:xfrm>
          <a:prstGeom prst="rect">
            <a:avLst/>
          </a:prstGeom>
        </p:spPr>
      </p:pic>
      <p:pic>
        <p:nvPicPr>
          <p:cNvPr id="19" name="Picture 18"/>
          <p:cNvPicPr>
            <a:picLocks noChangeAspect="1"/>
          </p:cNvPicPr>
          <p:nvPr/>
        </p:nvPicPr>
        <p:blipFill rotWithShape="1">
          <a:blip r:embed="rId8"/>
          <a:srcRect t="65"/>
          <a:stretch/>
        </p:blipFill>
        <p:spPr>
          <a:xfrm>
            <a:off x="197699" y="1985438"/>
            <a:ext cx="4188564" cy="3266996"/>
          </a:xfrm>
          <a:prstGeom prst="rect">
            <a:avLst/>
          </a:prstGeom>
        </p:spPr>
      </p:pic>
      <p:sp>
        <p:nvSpPr>
          <p:cNvPr id="52" name="TextBox 51">
            <a:extLst>
              <a:ext uri="{FF2B5EF4-FFF2-40B4-BE49-F238E27FC236}">
                <a16:creationId xmlns:a16="http://schemas.microsoft.com/office/drawing/2014/main" id="{28B1CA55-403E-4E2D-BC87-3936E6A762BC}"/>
              </a:ext>
            </a:extLst>
          </p:cNvPr>
          <p:cNvSpPr txBox="1"/>
          <p:nvPr/>
        </p:nvSpPr>
        <p:spPr>
          <a:xfrm>
            <a:off x="4022504" y="6252926"/>
            <a:ext cx="4940064" cy="369332"/>
          </a:xfrm>
          <a:prstGeom prst="rect">
            <a:avLst/>
          </a:prstGeom>
          <a:noFill/>
        </p:spPr>
        <p:txBody>
          <a:bodyPr wrap="square" rtlCol="0">
            <a:spAutoFit/>
          </a:bodyPr>
          <a:lstStyle/>
          <a:p>
            <a:r>
              <a:rPr lang="en-US" dirty="0">
                <a:solidFill>
                  <a:srgbClr val="C00000"/>
                </a:solidFill>
              </a:rPr>
              <a:t>Aaron </a:t>
            </a:r>
            <a:r>
              <a:rPr lang="en-US" dirty="0" err="1">
                <a:solidFill>
                  <a:srgbClr val="C00000"/>
                </a:solidFill>
              </a:rPr>
              <a:t>Jezghani</a:t>
            </a:r>
            <a:r>
              <a:rPr lang="en-US" dirty="0">
                <a:solidFill>
                  <a:srgbClr val="C00000"/>
                </a:solidFill>
              </a:rPr>
              <a:t>, University of Kentucky, PhD Thesis</a:t>
            </a:r>
          </a:p>
        </p:txBody>
      </p:sp>
      <p:sp>
        <p:nvSpPr>
          <p:cNvPr id="53" name="Date Placeholder 38">
            <a:extLst>
              <a:ext uri="{FF2B5EF4-FFF2-40B4-BE49-F238E27FC236}">
                <a16:creationId xmlns:a16="http://schemas.microsoft.com/office/drawing/2014/main" id="{AE66C400-D556-4BA1-9532-190ADD72918D}"/>
              </a:ext>
            </a:extLst>
          </p:cNvPr>
          <p:cNvSpPr>
            <a:spLocks noGrp="1"/>
          </p:cNvSpPr>
          <p:nvPr>
            <p:ph type="dt" sz="half" idx="10"/>
          </p:nvPr>
        </p:nvSpPr>
        <p:spPr>
          <a:xfrm>
            <a:off x="628650" y="6492875"/>
            <a:ext cx="2057400" cy="365125"/>
          </a:xfrm>
        </p:spPr>
        <p:txBody>
          <a:bodyPr/>
          <a:lstStyle/>
          <a:p>
            <a:r>
              <a:rPr lang="en-US"/>
              <a:t>2021-02-18</a:t>
            </a:r>
          </a:p>
        </p:txBody>
      </p:sp>
      <p:sp>
        <p:nvSpPr>
          <p:cNvPr id="54" name="Footer Placeholder 39">
            <a:extLst>
              <a:ext uri="{FF2B5EF4-FFF2-40B4-BE49-F238E27FC236}">
                <a16:creationId xmlns:a16="http://schemas.microsoft.com/office/drawing/2014/main" id="{BE12A73B-044C-4E59-BDDB-D274C0CB5920}"/>
              </a:ext>
            </a:extLst>
          </p:cNvPr>
          <p:cNvSpPr>
            <a:spLocks noGrp="1"/>
          </p:cNvSpPr>
          <p:nvPr>
            <p:ph type="ftr" sz="quarter" idx="11"/>
          </p:nvPr>
        </p:nvSpPr>
        <p:spPr>
          <a:xfrm>
            <a:off x="3028950" y="6492875"/>
            <a:ext cx="3086100" cy="365125"/>
          </a:xfrm>
        </p:spPr>
        <p:txBody>
          <a:bodyPr/>
          <a:lstStyle/>
          <a:p>
            <a:r>
              <a:rPr lang="en-US"/>
              <a:t>International Workshop on Searches for a Neutron Electric Dipole Moment</a:t>
            </a:r>
          </a:p>
        </p:txBody>
      </p:sp>
      <p:sp>
        <p:nvSpPr>
          <p:cNvPr id="9" name="Slide Number Placeholder 8">
            <a:extLst>
              <a:ext uri="{FF2B5EF4-FFF2-40B4-BE49-F238E27FC236}">
                <a16:creationId xmlns:a16="http://schemas.microsoft.com/office/drawing/2014/main" id="{0240C339-CED5-4B47-9C2B-0B3FB5ABFC44}"/>
              </a:ext>
            </a:extLst>
          </p:cNvPr>
          <p:cNvSpPr>
            <a:spLocks noGrp="1"/>
          </p:cNvSpPr>
          <p:nvPr>
            <p:ph type="sldNum" sz="quarter" idx="12"/>
          </p:nvPr>
        </p:nvSpPr>
        <p:spPr/>
        <p:txBody>
          <a:bodyPr/>
          <a:lstStyle/>
          <a:p>
            <a:fld id="{A94D413C-092E-4227-93E5-A860BD51ED3D}" type="slidenum">
              <a:rPr lang="en-US" smtClean="0"/>
              <a:pPr/>
              <a:t>28</a:t>
            </a:fld>
            <a:r>
              <a:rPr lang="en-US"/>
              <a:t>/30</a:t>
            </a:r>
            <a:endParaRPr lang="en-US" dirty="0"/>
          </a:p>
        </p:txBody>
      </p:sp>
    </p:spTree>
    <p:extLst>
      <p:ext uri="{BB962C8B-B14F-4D97-AF65-F5344CB8AC3E}">
        <p14:creationId xmlns:p14="http://schemas.microsoft.com/office/powerpoint/2010/main" val="3854510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par>
                                <p:cTn id="13" presetID="10" presetClass="exit" presetSubtype="0" fill="hold" nodeType="withEffect">
                                  <p:stCondLst>
                                    <p:cond delay="0"/>
                                  </p:stCondLst>
                                  <p:childTnLst>
                                    <p:animEffect transition="out" filter="fade">
                                      <p:cBhvr>
                                        <p:cTn id="14" dur="500"/>
                                        <p:tgtEl>
                                          <p:spTgt spid="19"/>
                                        </p:tgtEl>
                                      </p:cBhvr>
                                    </p:animEffect>
                                    <p:set>
                                      <p:cBhvr>
                                        <p:cTn id="15" dur="1" fill="hold">
                                          <p:stCondLst>
                                            <p:cond delay="499"/>
                                          </p:stCondLst>
                                        </p:cTn>
                                        <p:tgtEl>
                                          <p:spTgt spid="19"/>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18"/>
                                        </p:tgtEl>
                                      </p:cBhvr>
                                    </p:animEffect>
                                    <p:set>
                                      <p:cBhvr>
                                        <p:cTn id="18" dur="1" fill="hold">
                                          <p:stCondLst>
                                            <p:cond delay="499"/>
                                          </p:stCondLst>
                                        </p:cTn>
                                        <p:tgtEl>
                                          <p:spTgt spid="1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30"/>
                                        </p:tgtEl>
                                      </p:cBhvr>
                                    </p:animEffect>
                                    <p:set>
                                      <p:cBhvr>
                                        <p:cTn id="23" dur="1" fill="hold">
                                          <p:stCondLst>
                                            <p:cond delay="499"/>
                                          </p:stCondLst>
                                        </p:cTn>
                                        <p:tgtEl>
                                          <p:spTgt spid="30"/>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500"/>
                                        <p:tgtEl>
                                          <p:spTgt spid="3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500"/>
                                        <p:tgtEl>
                                          <p:spTgt spid="4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fade">
                                      <p:cBhvr>
                                        <p:cTn id="46" dur="500"/>
                                        <p:tgtEl>
                                          <p:spTgt spid="4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fade">
                                      <p:cBhvr>
                                        <p:cTn id="49" dur="500"/>
                                        <p:tgtEl>
                                          <p:spTgt spid="4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49"/>
                                        </p:tgtEl>
                                        <p:attrNameLst>
                                          <p:attrName>style.visibility</p:attrName>
                                        </p:attrNameLst>
                                      </p:cBhvr>
                                      <p:to>
                                        <p:strVal val="visible"/>
                                      </p:to>
                                    </p:set>
                                    <p:animEffect transition="in" filter="fade">
                                      <p:cBhvr>
                                        <p:cTn id="54" dur="500"/>
                                        <p:tgtEl>
                                          <p:spTgt spid="4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6"/>
                                        </p:tgtEl>
                                        <p:attrNameLst>
                                          <p:attrName>style.visibility</p:attrName>
                                        </p:attrNameLst>
                                      </p:cBhvr>
                                      <p:to>
                                        <p:strVal val="visible"/>
                                      </p:to>
                                    </p:set>
                                    <p:animEffect transition="in" filter="fade">
                                      <p:cBhvr>
                                        <p:cTn id="57" dur="500"/>
                                        <p:tgtEl>
                                          <p:spTgt spid="4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7"/>
                                        </p:tgtEl>
                                        <p:attrNameLst>
                                          <p:attrName>style.visibility</p:attrName>
                                        </p:attrNameLst>
                                      </p:cBhvr>
                                      <p:to>
                                        <p:strVal val="visible"/>
                                      </p:to>
                                    </p:set>
                                    <p:animEffect transition="in" filter="fade">
                                      <p:cBhvr>
                                        <p:cTn id="60" dur="500"/>
                                        <p:tgtEl>
                                          <p:spTgt spid="4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48"/>
                                        </p:tgtEl>
                                        <p:attrNameLst>
                                          <p:attrName>style.visibility</p:attrName>
                                        </p:attrNameLst>
                                      </p:cBhvr>
                                      <p:to>
                                        <p:strVal val="visible"/>
                                      </p:to>
                                    </p:set>
                                    <p:animEffect transition="in" filter="fade">
                                      <p:cBhvr>
                                        <p:cTn id="63" dur="500"/>
                                        <p:tgtEl>
                                          <p:spTgt spid="4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40"/>
                                        </p:tgtEl>
                                        <p:attrNameLst>
                                          <p:attrName>style.visibility</p:attrName>
                                        </p:attrNameLst>
                                      </p:cBhvr>
                                      <p:to>
                                        <p:strVal val="visible"/>
                                      </p:to>
                                    </p:set>
                                    <p:animEffect transition="in" filter="fade">
                                      <p:cBhvr>
                                        <p:cTn id="68" dur="500"/>
                                        <p:tgtEl>
                                          <p:spTgt spid="40"/>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fade">
                                      <p:cBhvr>
                                        <p:cTn id="71" dur="500"/>
                                        <p:tgtEl>
                                          <p:spTgt spid="39"/>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8"/>
                                        </p:tgtEl>
                                        <p:attrNameLst>
                                          <p:attrName>style.visibility</p:attrName>
                                        </p:attrNameLst>
                                      </p:cBhvr>
                                      <p:to>
                                        <p:strVal val="visible"/>
                                      </p:to>
                                    </p:set>
                                    <p:animEffect transition="in" filter="fade">
                                      <p:cBhvr>
                                        <p:cTn id="74" dur="500"/>
                                        <p:tgtEl>
                                          <p:spTgt spid="38"/>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fade">
                                      <p:cBhvr>
                                        <p:cTn id="77" dur="500"/>
                                        <p:tgtEl>
                                          <p:spTgt spid="35"/>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37"/>
                                        </p:tgtEl>
                                        <p:attrNameLst>
                                          <p:attrName>style.visibility</p:attrName>
                                        </p:attrNameLst>
                                      </p:cBhvr>
                                      <p:to>
                                        <p:strVal val="visible"/>
                                      </p:to>
                                    </p:set>
                                    <p:animEffect transition="in" filter="fade">
                                      <p:cBhvr>
                                        <p:cTn id="80" dur="500"/>
                                        <p:tgtEl>
                                          <p:spTgt spid="37"/>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45"/>
                                        </p:tgtEl>
                                        <p:attrNameLst>
                                          <p:attrName>style.visibility</p:attrName>
                                        </p:attrNameLst>
                                      </p:cBhvr>
                                      <p:to>
                                        <p:strVal val="visible"/>
                                      </p:to>
                                    </p:set>
                                    <p:animEffect transition="in" filter="fade">
                                      <p:cBhvr>
                                        <p:cTn id="85" dur="500"/>
                                        <p:tgtEl>
                                          <p:spTgt spid="45"/>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44"/>
                                        </p:tgtEl>
                                        <p:attrNameLst>
                                          <p:attrName>style.visibility</p:attrName>
                                        </p:attrNameLst>
                                      </p:cBhvr>
                                      <p:to>
                                        <p:strVal val="visible"/>
                                      </p:to>
                                    </p:set>
                                    <p:animEffect transition="in" filter="fade">
                                      <p:cBhvr>
                                        <p:cTn id="88" dur="500"/>
                                        <p:tgtEl>
                                          <p:spTgt spid="44"/>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500"/>
                                        <p:tgtEl>
                                          <p:spTgt spid="25"/>
                                        </p:tgtEl>
                                      </p:cBhvr>
                                    </p:animEffect>
                                    <p:set>
                                      <p:cBhvr>
                                        <p:cTn id="93" dur="1" fill="hold">
                                          <p:stCondLst>
                                            <p:cond delay="499"/>
                                          </p:stCondLst>
                                        </p:cTn>
                                        <p:tgtEl>
                                          <p:spTgt spid="25"/>
                                        </p:tgtEl>
                                        <p:attrNameLst>
                                          <p:attrName>style.visibility</p:attrName>
                                        </p:attrNameLst>
                                      </p:cBhvr>
                                      <p:to>
                                        <p:strVal val="hidden"/>
                                      </p:to>
                                    </p:set>
                                  </p:childTnLst>
                                </p:cTn>
                              </p:par>
                              <p:par>
                                <p:cTn id="94" presetID="10" presetClass="entr" presetSubtype="0" fill="hold" nodeType="withEffect">
                                  <p:stCondLst>
                                    <p:cond delay="0"/>
                                  </p:stCondLst>
                                  <p:childTnLst>
                                    <p:set>
                                      <p:cBhvr>
                                        <p:cTn id="95" dur="1" fill="hold">
                                          <p:stCondLst>
                                            <p:cond delay="0"/>
                                          </p:stCondLst>
                                        </p:cTn>
                                        <p:tgtEl>
                                          <p:spTgt spid="21"/>
                                        </p:tgtEl>
                                        <p:attrNameLst>
                                          <p:attrName>style.visibility</p:attrName>
                                        </p:attrNameLst>
                                      </p:cBhvr>
                                      <p:to>
                                        <p:strVal val="visible"/>
                                      </p:to>
                                    </p:set>
                                    <p:animEffect transition="in" filter="fade">
                                      <p:cBhvr>
                                        <p:cTn id="96" dur="500"/>
                                        <p:tgtEl>
                                          <p:spTgt spid="21"/>
                                        </p:tgtEl>
                                      </p:cBhvr>
                                    </p:animEffect>
                                  </p:childTnLst>
                                </p:cTn>
                              </p:par>
                              <p:par>
                                <p:cTn id="97" presetID="10" presetClass="exit" presetSubtype="0" fill="hold" grpId="1" nodeType="withEffect">
                                  <p:stCondLst>
                                    <p:cond delay="0"/>
                                  </p:stCondLst>
                                  <p:childTnLst>
                                    <p:animEffect transition="out" filter="fade">
                                      <p:cBhvr>
                                        <p:cTn id="98" dur="500"/>
                                        <p:tgtEl>
                                          <p:spTgt spid="43"/>
                                        </p:tgtEl>
                                      </p:cBhvr>
                                    </p:animEffect>
                                    <p:set>
                                      <p:cBhvr>
                                        <p:cTn id="99" dur="1" fill="hold">
                                          <p:stCondLst>
                                            <p:cond delay="499"/>
                                          </p:stCondLst>
                                        </p:cTn>
                                        <p:tgtEl>
                                          <p:spTgt spid="43"/>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41"/>
                                        </p:tgtEl>
                                      </p:cBhvr>
                                    </p:animEffect>
                                    <p:set>
                                      <p:cBhvr>
                                        <p:cTn id="102" dur="1" fill="hold">
                                          <p:stCondLst>
                                            <p:cond delay="499"/>
                                          </p:stCondLst>
                                        </p:cTn>
                                        <p:tgtEl>
                                          <p:spTgt spid="41"/>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42"/>
                                        </p:tgtEl>
                                      </p:cBhvr>
                                    </p:animEffect>
                                    <p:set>
                                      <p:cBhvr>
                                        <p:cTn id="105" dur="1" fill="hold">
                                          <p:stCondLst>
                                            <p:cond delay="499"/>
                                          </p:stCondLst>
                                        </p:cTn>
                                        <p:tgtEl>
                                          <p:spTgt spid="42"/>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45"/>
                                        </p:tgtEl>
                                      </p:cBhvr>
                                    </p:animEffect>
                                    <p:set>
                                      <p:cBhvr>
                                        <p:cTn id="108" dur="1" fill="hold">
                                          <p:stCondLst>
                                            <p:cond delay="499"/>
                                          </p:stCondLst>
                                        </p:cTn>
                                        <p:tgtEl>
                                          <p:spTgt spid="45"/>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39"/>
                                        </p:tgtEl>
                                      </p:cBhvr>
                                    </p:animEffect>
                                    <p:set>
                                      <p:cBhvr>
                                        <p:cTn id="111" dur="1" fill="hold">
                                          <p:stCondLst>
                                            <p:cond delay="499"/>
                                          </p:stCondLst>
                                        </p:cTn>
                                        <p:tgtEl>
                                          <p:spTgt spid="39"/>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500"/>
                                        <p:tgtEl>
                                          <p:spTgt spid="38"/>
                                        </p:tgtEl>
                                      </p:cBhvr>
                                    </p:animEffect>
                                    <p:set>
                                      <p:cBhvr>
                                        <p:cTn id="114" dur="1" fill="hold">
                                          <p:stCondLst>
                                            <p:cond delay="499"/>
                                          </p:stCondLst>
                                        </p:cTn>
                                        <p:tgtEl>
                                          <p:spTgt spid="38"/>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500"/>
                                        <p:tgtEl>
                                          <p:spTgt spid="35"/>
                                        </p:tgtEl>
                                      </p:cBhvr>
                                    </p:animEffect>
                                    <p:set>
                                      <p:cBhvr>
                                        <p:cTn id="117" dur="1" fill="hold">
                                          <p:stCondLst>
                                            <p:cond delay="499"/>
                                          </p:stCondLst>
                                        </p:cTn>
                                        <p:tgtEl>
                                          <p:spTgt spid="35"/>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500"/>
                                        <p:tgtEl>
                                          <p:spTgt spid="37"/>
                                        </p:tgtEl>
                                      </p:cBhvr>
                                    </p:animEffect>
                                    <p:set>
                                      <p:cBhvr>
                                        <p:cTn id="120" dur="1" fill="hold">
                                          <p:stCondLst>
                                            <p:cond delay="499"/>
                                          </p:stCondLst>
                                        </p:cTn>
                                        <p:tgtEl>
                                          <p:spTgt spid="37"/>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500"/>
                                        <p:tgtEl>
                                          <p:spTgt spid="40"/>
                                        </p:tgtEl>
                                      </p:cBhvr>
                                    </p:animEffect>
                                    <p:set>
                                      <p:cBhvr>
                                        <p:cTn id="123" dur="1" fill="hold">
                                          <p:stCondLst>
                                            <p:cond delay="499"/>
                                          </p:stCondLst>
                                        </p:cTn>
                                        <p:tgtEl>
                                          <p:spTgt spid="40"/>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500"/>
                                        <p:tgtEl>
                                          <p:spTgt spid="44"/>
                                        </p:tgtEl>
                                      </p:cBhvr>
                                    </p:animEffect>
                                    <p:set>
                                      <p:cBhvr>
                                        <p:cTn id="126" dur="1" fill="hold">
                                          <p:stCondLst>
                                            <p:cond delay="499"/>
                                          </p:stCondLst>
                                        </p:cTn>
                                        <p:tgtEl>
                                          <p:spTgt spid="44"/>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500"/>
                                        <p:tgtEl>
                                          <p:spTgt spid="46"/>
                                        </p:tgtEl>
                                      </p:cBhvr>
                                    </p:animEffect>
                                    <p:set>
                                      <p:cBhvr>
                                        <p:cTn id="129" dur="1" fill="hold">
                                          <p:stCondLst>
                                            <p:cond delay="499"/>
                                          </p:stCondLst>
                                        </p:cTn>
                                        <p:tgtEl>
                                          <p:spTgt spid="46"/>
                                        </p:tgtEl>
                                        <p:attrNameLst>
                                          <p:attrName>style.visibility</p:attrName>
                                        </p:attrNameLst>
                                      </p:cBhvr>
                                      <p:to>
                                        <p:strVal val="hidden"/>
                                      </p:to>
                                    </p:set>
                                  </p:childTnLst>
                                </p:cTn>
                              </p:par>
                              <p:par>
                                <p:cTn id="130" presetID="10" presetClass="exit" presetSubtype="0" fill="hold" grpId="1" nodeType="withEffect">
                                  <p:stCondLst>
                                    <p:cond delay="0"/>
                                  </p:stCondLst>
                                  <p:childTnLst>
                                    <p:animEffect transition="out" filter="fade">
                                      <p:cBhvr>
                                        <p:cTn id="131" dur="500"/>
                                        <p:tgtEl>
                                          <p:spTgt spid="47"/>
                                        </p:tgtEl>
                                      </p:cBhvr>
                                    </p:animEffect>
                                    <p:set>
                                      <p:cBhvr>
                                        <p:cTn id="132" dur="1" fill="hold">
                                          <p:stCondLst>
                                            <p:cond delay="499"/>
                                          </p:stCondLst>
                                        </p:cTn>
                                        <p:tgtEl>
                                          <p:spTgt spid="47"/>
                                        </p:tgtEl>
                                        <p:attrNameLst>
                                          <p:attrName>style.visibility</p:attrName>
                                        </p:attrNameLst>
                                      </p:cBhvr>
                                      <p:to>
                                        <p:strVal val="hidden"/>
                                      </p:to>
                                    </p:set>
                                  </p:childTnLst>
                                </p:cTn>
                              </p:par>
                              <p:par>
                                <p:cTn id="133" presetID="10" presetClass="exit" presetSubtype="0" fill="hold" grpId="1" nodeType="withEffect">
                                  <p:stCondLst>
                                    <p:cond delay="0"/>
                                  </p:stCondLst>
                                  <p:childTnLst>
                                    <p:animEffect transition="out" filter="fade">
                                      <p:cBhvr>
                                        <p:cTn id="134" dur="500"/>
                                        <p:tgtEl>
                                          <p:spTgt spid="48"/>
                                        </p:tgtEl>
                                      </p:cBhvr>
                                    </p:animEffect>
                                    <p:set>
                                      <p:cBhvr>
                                        <p:cTn id="135" dur="1" fill="hold">
                                          <p:stCondLst>
                                            <p:cond delay="499"/>
                                          </p:stCondLst>
                                        </p:cTn>
                                        <p:tgtEl>
                                          <p:spTgt spid="48"/>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500"/>
                                        <p:tgtEl>
                                          <p:spTgt spid="49"/>
                                        </p:tgtEl>
                                      </p:cBhvr>
                                    </p:animEffect>
                                    <p:set>
                                      <p:cBhvr>
                                        <p:cTn id="138" dur="1" fill="hold">
                                          <p:stCondLst>
                                            <p:cond delay="4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P spid="35" grpId="0" animBg="1"/>
      <p:bldP spid="35"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Covariant LSQ Fitter</a:t>
            </a:r>
          </a:p>
        </p:txBody>
      </p:sp>
      <p:sp>
        <p:nvSpPr>
          <p:cNvPr id="10" name="Content Placeholder 9"/>
          <p:cNvSpPr>
            <a:spLocks noGrp="1"/>
          </p:cNvSpPr>
          <p:nvPr>
            <p:ph idx="1"/>
          </p:nvPr>
        </p:nvSpPr>
        <p:spPr>
          <a:xfrm>
            <a:off x="4502199" y="1451872"/>
            <a:ext cx="4641801" cy="4725090"/>
          </a:xfrm>
        </p:spPr>
        <p:txBody>
          <a:bodyPr>
            <a:normAutofit fontScale="92500" lnSpcReduction="10000"/>
          </a:bodyPr>
          <a:lstStyle/>
          <a:p>
            <a:pPr marL="514350" indent="-514350">
              <a:buFont typeface="+mj-lt"/>
              <a:buAutoNum type="arabicPeriod"/>
            </a:pPr>
            <a:r>
              <a:rPr lang="en-US" sz="2400" dirty="0">
                <a:solidFill>
                  <a:schemeClr val="tx2"/>
                </a:solidFill>
              </a:rPr>
              <a:t>measure noise spectrum</a:t>
            </a:r>
          </a:p>
          <a:p>
            <a:pPr marL="514350" indent="-514350">
              <a:buFont typeface="+mj-lt"/>
              <a:buAutoNum type="arabicPeriod"/>
            </a:pPr>
            <a:r>
              <a:rPr lang="en-US" sz="2400" dirty="0">
                <a:solidFill>
                  <a:schemeClr val="tx2"/>
                </a:solidFill>
              </a:rPr>
              <a:t>acquire average template</a:t>
            </a:r>
            <a:br>
              <a:rPr lang="en-US" sz="2400" dirty="0">
                <a:solidFill>
                  <a:schemeClr val="tx2"/>
                </a:solidFill>
              </a:rPr>
            </a:br>
            <a:r>
              <a:rPr lang="en-US" sz="2400" dirty="0">
                <a:solidFill>
                  <a:schemeClr val="tx2"/>
                </a:solidFill>
              </a:rPr>
              <a:t>waveforms representing nonlinear variations of signal (pulse-shape)</a:t>
            </a:r>
          </a:p>
          <a:p>
            <a:pPr marL="514350" indent="-514350">
              <a:buFont typeface="+mj-lt"/>
              <a:buAutoNum type="arabicPeriod"/>
            </a:pPr>
            <a:r>
              <a:rPr lang="en-US" sz="2400" dirty="0">
                <a:solidFill>
                  <a:schemeClr val="tx2"/>
                </a:solidFill>
              </a:rPr>
              <a:t>LSQ inverse of design matrix w/r cross-correlation matrix to project out backgrounds</a:t>
            </a:r>
          </a:p>
          <a:p>
            <a:pPr marL="514350" indent="-514350">
              <a:buFont typeface="+mj-lt"/>
              <a:buAutoNum type="arabicPeriod"/>
            </a:pPr>
            <a:r>
              <a:rPr lang="en-US" sz="2400" dirty="0">
                <a:solidFill>
                  <a:schemeClr val="tx2"/>
                </a:solidFill>
              </a:rPr>
              <a:t>FIR filter for each response function approximated by piecewise polynomials</a:t>
            </a:r>
          </a:p>
          <a:p>
            <a:pPr marL="514350" indent="-514350">
              <a:buFont typeface="+mj-lt"/>
              <a:buAutoNum type="arabicPeriod"/>
            </a:pPr>
            <a:r>
              <a:rPr lang="en-US" sz="2400" dirty="0">
                <a:solidFill>
                  <a:schemeClr val="tx2"/>
                </a:solidFill>
              </a:rPr>
              <a:t>calculate X</a:t>
            </a:r>
            <a:r>
              <a:rPr lang="en-US" sz="2400" baseline="30000" dirty="0">
                <a:solidFill>
                  <a:schemeClr val="tx2"/>
                </a:solidFill>
              </a:rPr>
              <a:t>2</a:t>
            </a:r>
            <a:r>
              <a:rPr lang="en-US" sz="2400" dirty="0">
                <a:solidFill>
                  <a:schemeClr val="tx2"/>
                </a:solidFill>
              </a:rPr>
              <a:t> in real-time, repeat linear LSQ fit for t</a:t>
            </a:r>
            <a:r>
              <a:rPr lang="en-US" sz="2400" baseline="-25000" dirty="0">
                <a:solidFill>
                  <a:schemeClr val="tx2"/>
                </a:solidFill>
              </a:rPr>
              <a:t>0</a:t>
            </a:r>
            <a:r>
              <a:rPr lang="en-US" sz="2400" dirty="0">
                <a:solidFill>
                  <a:schemeClr val="tx2"/>
                </a:solidFill>
              </a:rPr>
              <a:t> at minimum X</a:t>
            </a:r>
            <a:r>
              <a:rPr lang="en-US" sz="2400" baseline="30000" dirty="0">
                <a:solidFill>
                  <a:schemeClr val="tx2"/>
                </a:solidFill>
              </a:rPr>
              <a:t>2</a:t>
            </a:r>
            <a:r>
              <a:rPr lang="en-US" sz="2400" dirty="0">
                <a:solidFill>
                  <a:schemeClr val="tx2"/>
                </a:solidFill>
              </a:rPr>
              <a:t> </a:t>
            </a:r>
          </a:p>
        </p:txBody>
      </p:sp>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593378" y="3223800"/>
              <a:ext cx="3207444" cy="1167732"/>
            </p14:xfrm>
          </p:contentPart>
        </mc:Choice>
        <mc:Fallback xmlns="">
          <p:pic>
            <p:nvPicPr>
              <p:cNvPr id="4" name="Ink 3"/>
              <p:cNvPicPr/>
              <p:nvPr/>
            </p:nvPicPr>
            <p:blipFill>
              <a:blip r:embed="rId3"/>
              <a:stretch>
                <a:fillRect/>
              </a:stretch>
            </p:blipFill>
            <p:spPr>
              <a:xfrm>
                <a:off x="584017" y="3214441"/>
                <a:ext cx="3226165" cy="118609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474855" y="978369"/>
              <a:ext cx="3753823" cy="1325562"/>
            </p14:xfrm>
          </p:contentPart>
        </mc:Choice>
        <mc:Fallback xmlns="">
          <p:pic>
            <p:nvPicPr>
              <p:cNvPr id="5" name="Ink 4"/>
              <p:cNvPicPr/>
              <p:nvPr/>
            </p:nvPicPr>
            <p:blipFill>
              <a:blip r:embed="rId5"/>
              <a:stretch>
                <a:fillRect/>
              </a:stretch>
            </p:blipFill>
            <p:spPr>
              <a:xfrm>
                <a:off x="465495" y="969009"/>
                <a:ext cx="3772544" cy="1344283"/>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p14:cNvContentPartPr/>
              <p14:nvPr/>
            </p14:nvContentPartPr>
            <p14:xfrm>
              <a:off x="773973" y="4441218"/>
              <a:ext cx="2687234" cy="381342"/>
            </p14:xfrm>
          </p:contentPart>
        </mc:Choice>
        <mc:Fallback xmlns="">
          <p:pic>
            <p:nvPicPr>
              <p:cNvPr id="6" name="Ink 5"/>
              <p:cNvPicPr/>
              <p:nvPr/>
            </p:nvPicPr>
            <p:blipFill>
              <a:blip r:embed="rId7"/>
              <a:stretch>
                <a:fillRect/>
              </a:stretch>
            </p:blipFill>
            <p:spPr>
              <a:xfrm>
                <a:off x="764612" y="4431855"/>
                <a:ext cx="2705955" cy="400067"/>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p14:cNvContentPartPr/>
              <p14:nvPr/>
            </p14:nvContentPartPr>
            <p14:xfrm>
              <a:off x="818143" y="6240054"/>
              <a:ext cx="2757912" cy="350516"/>
            </p14:xfrm>
          </p:contentPart>
        </mc:Choice>
        <mc:Fallback xmlns="">
          <p:pic>
            <p:nvPicPr>
              <p:cNvPr id="7" name="Ink 6"/>
              <p:cNvPicPr/>
              <p:nvPr/>
            </p:nvPicPr>
            <p:blipFill>
              <a:blip r:embed="rId9"/>
              <a:stretch>
                <a:fillRect/>
              </a:stretch>
            </p:blipFill>
            <p:spPr>
              <a:xfrm>
                <a:off x="808783" y="6230688"/>
                <a:ext cx="2776632" cy="369249"/>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p14:cNvContentPartPr/>
              <p14:nvPr/>
            </p14:nvContentPartPr>
            <p14:xfrm>
              <a:off x="702964" y="5025278"/>
              <a:ext cx="2988271" cy="1152965"/>
            </p14:xfrm>
          </p:contentPart>
        </mc:Choice>
        <mc:Fallback xmlns="">
          <p:pic>
            <p:nvPicPr>
              <p:cNvPr id="8" name="Ink 7"/>
              <p:cNvPicPr/>
              <p:nvPr/>
            </p:nvPicPr>
            <p:blipFill>
              <a:blip r:embed="rId11"/>
              <a:stretch>
                <a:fillRect/>
              </a:stretch>
            </p:blipFill>
            <p:spPr>
              <a:xfrm>
                <a:off x="693604" y="5015913"/>
                <a:ext cx="3006990" cy="1171695"/>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p14:cNvContentPartPr/>
              <p14:nvPr/>
            </p14:nvContentPartPr>
            <p14:xfrm>
              <a:off x="544682" y="2510996"/>
              <a:ext cx="3683996" cy="472447"/>
            </p14:xfrm>
          </p:contentPart>
        </mc:Choice>
        <mc:Fallback xmlns="">
          <p:pic>
            <p:nvPicPr>
              <p:cNvPr id="9" name="Ink 8"/>
              <p:cNvPicPr/>
              <p:nvPr/>
            </p:nvPicPr>
            <p:blipFill>
              <a:blip r:embed="rId13"/>
              <a:stretch>
                <a:fillRect/>
              </a:stretch>
            </p:blipFill>
            <p:spPr>
              <a:xfrm>
                <a:off x="535322" y="2501626"/>
                <a:ext cx="3702717" cy="491186"/>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Ink 10"/>
              <p14:cNvContentPartPr/>
              <p14:nvPr/>
            </p14:nvContentPartPr>
            <p14:xfrm>
              <a:off x="2238166" y="1930722"/>
              <a:ext cx="176213" cy="228600"/>
            </p14:xfrm>
          </p:contentPart>
        </mc:Choice>
        <mc:Fallback xmlns="">
          <p:pic>
            <p:nvPicPr>
              <p:cNvPr id="11" name="Ink 10"/>
              <p:cNvPicPr/>
              <p:nvPr/>
            </p:nvPicPr>
            <p:blipFill>
              <a:blip r:embed="rId15"/>
              <a:stretch>
                <a:fillRect/>
              </a:stretch>
            </p:blipFill>
            <p:spPr>
              <a:xfrm>
                <a:off x="2228797" y="1921362"/>
                <a:ext cx="194951" cy="2473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2" name="Ink 11"/>
              <p14:cNvContentPartPr/>
              <p14:nvPr/>
            </p14:nvContentPartPr>
            <p14:xfrm>
              <a:off x="2491317" y="2045022"/>
              <a:ext cx="88900" cy="38100"/>
            </p14:xfrm>
          </p:contentPart>
        </mc:Choice>
        <mc:Fallback xmlns="">
          <p:pic>
            <p:nvPicPr>
              <p:cNvPr id="12" name="Ink 11"/>
              <p:cNvPicPr/>
              <p:nvPr/>
            </p:nvPicPr>
            <p:blipFill>
              <a:blip r:embed="rId17"/>
              <a:stretch>
                <a:fillRect/>
              </a:stretch>
            </p:blipFill>
            <p:spPr>
              <a:xfrm>
                <a:off x="2481599" y="2035317"/>
                <a:ext cx="107616" cy="56791"/>
              </a:xfrm>
              <a:prstGeom prst="rect">
                <a:avLst/>
              </a:prstGeom>
            </p:spPr>
          </p:pic>
        </mc:Fallback>
      </mc:AlternateContent>
      <p:sp>
        <p:nvSpPr>
          <p:cNvPr id="13" name="Date Placeholder 12">
            <a:extLst>
              <a:ext uri="{FF2B5EF4-FFF2-40B4-BE49-F238E27FC236}">
                <a16:creationId xmlns:a16="http://schemas.microsoft.com/office/drawing/2014/main" id="{D41994C6-CE39-4BA0-A33F-3CEEE49F26B6}"/>
              </a:ext>
            </a:extLst>
          </p:cNvPr>
          <p:cNvSpPr>
            <a:spLocks noGrp="1"/>
          </p:cNvSpPr>
          <p:nvPr>
            <p:ph type="dt" sz="half" idx="10"/>
          </p:nvPr>
        </p:nvSpPr>
        <p:spPr/>
        <p:txBody>
          <a:bodyPr/>
          <a:lstStyle/>
          <a:p>
            <a:r>
              <a:rPr lang="en-US"/>
              <a:t>2021-02-18</a:t>
            </a:r>
          </a:p>
        </p:txBody>
      </p:sp>
      <p:sp>
        <p:nvSpPr>
          <p:cNvPr id="14" name="Footer Placeholder 13">
            <a:extLst>
              <a:ext uri="{FF2B5EF4-FFF2-40B4-BE49-F238E27FC236}">
                <a16:creationId xmlns:a16="http://schemas.microsoft.com/office/drawing/2014/main" id="{91DD8470-9342-4630-9BE7-A32E584924A2}"/>
              </a:ext>
            </a:extLst>
          </p:cNvPr>
          <p:cNvSpPr>
            <a:spLocks noGrp="1"/>
          </p:cNvSpPr>
          <p:nvPr>
            <p:ph type="ftr" sz="quarter" idx="11"/>
          </p:nvPr>
        </p:nvSpPr>
        <p:spPr>
          <a:xfrm>
            <a:off x="3221896" y="6460863"/>
            <a:ext cx="3086100" cy="365125"/>
          </a:xfrm>
        </p:spPr>
        <p:txBody>
          <a:bodyPr/>
          <a:lstStyle/>
          <a:p>
            <a:r>
              <a:rPr lang="en-US"/>
              <a:t>International Workshop on Searches for a Neutron Electric Dipole Moment</a:t>
            </a:r>
          </a:p>
        </p:txBody>
      </p:sp>
      <p:sp>
        <p:nvSpPr>
          <p:cNvPr id="17" name="Slide Number Placeholder 16">
            <a:extLst>
              <a:ext uri="{FF2B5EF4-FFF2-40B4-BE49-F238E27FC236}">
                <a16:creationId xmlns:a16="http://schemas.microsoft.com/office/drawing/2014/main" id="{C89D5B02-02C4-45B5-B750-1D2CD0C689C9}"/>
              </a:ext>
            </a:extLst>
          </p:cNvPr>
          <p:cNvSpPr>
            <a:spLocks noGrp="1"/>
          </p:cNvSpPr>
          <p:nvPr>
            <p:ph type="sldNum" sz="quarter" idx="12"/>
          </p:nvPr>
        </p:nvSpPr>
        <p:spPr/>
        <p:txBody>
          <a:bodyPr/>
          <a:lstStyle/>
          <a:p>
            <a:fld id="{A94D413C-092E-4227-93E5-A860BD51ED3D}" type="slidenum">
              <a:rPr lang="en-US" smtClean="0"/>
              <a:pPr/>
              <a:t>29</a:t>
            </a:fld>
            <a:r>
              <a:rPr lang="en-US"/>
              <a:t>/30</a:t>
            </a:r>
            <a:endParaRPr lang="en-US" dirty="0"/>
          </a:p>
        </p:txBody>
      </p:sp>
    </p:spTree>
    <p:extLst>
      <p:ext uri="{BB962C8B-B14F-4D97-AF65-F5344CB8AC3E}">
        <p14:creationId xmlns:p14="http://schemas.microsoft.com/office/powerpoint/2010/main" val="4097429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ap&#10;&#10;Description automatically generated">
            <a:extLst>
              <a:ext uri="{FF2B5EF4-FFF2-40B4-BE49-F238E27FC236}">
                <a16:creationId xmlns:a16="http://schemas.microsoft.com/office/drawing/2014/main" id="{1DFB8704-AA4B-404D-AE82-77908FA2FEDB}"/>
              </a:ext>
            </a:extLst>
          </p:cNvPr>
          <p:cNvPicPr>
            <a:picLocks noChangeAspect="1"/>
          </p:cNvPicPr>
          <p:nvPr/>
        </p:nvPicPr>
        <p:blipFill>
          <a:blip r:embed="rId3">
            <a:alphaModFix/>
            <a:extLst>
              <a:ext uri="{BEBA8EAE-BF5A-486C-A8C5-ECC9F3942E4B}">
                <a14:imgProps xmlns:a14="http://schemas.microsoft.com/office/drawing/2010/main">
                  <a14:imgLayer r:embed="rId4">
                    <a14:imgEffect>
                      <a14:brightnessContrast bright="-3000"/>
                    </a14:imgEffect>
                  </a14:imgLayer>
                </a14:imgProps>
              </a:ext>
              <a:ext uri="{28A0092B-C50C-407E-A947-70E740481C1C}">
                <a14:useLocalDpi xmlns:a14="http://schemas.microsoft.com/office/drawing/2010/main" val="0"/>
              </a:ext>
            </a:extLst>
          </a:blip>
          <a:stretch>
            <a:fillRect/>
          </a:stretch>
        </p:blipFill>
        <p:spPr>
          <a:xfrm>
            <a:off x="-1" y="0"/>
            <a:ext cx="9140721" cy="6858000"/>
          </a:xfrm>
          <a:prstGeom prst="rect">
            <a:avLst/>
          </a:prstGeom>
        </p:spPr>
      </p:pic>
      <p:sp>
        <p:nvSpPr>
          <p:cNvPr id="10" name="Rectangle: Rounded Corners 9">
            <a:extLst>
              <a:ext uri="{FF2B5EF4-FFF2-40B4-BE49-F238E27FC236}">
                <a16:creationId xmlns:a16="http://schemas.microsoft.com/office/drawing/2014/main" id="{D794EBBF-4924-41EA-8142-815A5E1494A5}"/>
              </a:ext>
            </a:extLst>
          </p:cNvPr>
          <p:cNvSpPr/>
          <p:nvPr/>
        </p:nvSpPr>
        <p:spPr>
          <a:xfrm>
            <a:off x="401216" y="2128944"/>
            <a:ext cx="8256223" cy="1612546"/>
          </a:xfrm>
          <a:prstGeom prst="roundRect">
            <a:avLst/>
          </a:prstGeom>
          <a:solidFill>
            <a:srgbClr val="BCE3CB"/>
          </a:solidFill>
          <a:ln>
            <a:noFill/>
          </a:ln>
          <a:effectLst>
            <a:softEdge rad="63500"/>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4CE1121-C80C-4197-A2FE-41D6EF5ECCAC}"/>
              </a:ext>
            </a:extLst>
          </p:cNvPr>
          <p:cNvSpPr/>
          <p:nvPr/>
        </p:nvSpPr>
        <p:spPr>
          <a:xfrm>
            <a:off x="401216" y="3597016"/>
            <a:ext cx="8256223" cy="1704825"/>
          </a:xfrm>
          <a:prstGeom prst="roundRect">
            <a:avLst/>
          </a:prstGeom>
          <a:solidFill>
            <a:srgbClr val="BCE3CB"/>
          </a:solidFill>
          <a:ln>
            <a:noFill/>
          </a:ln>
          <a:effectLst>
            <a:softEdge rad="63500"/>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B56721A9-BFC9-4D31-AE50-948315031470}"/>
              </a:ext>
            </a:extLst>
          </p:cNvPr>
          <p:cNvSpPr/>
          <p:nvPr/>
        </p:nvSpPr>
        <p:spPr>
          <a:xfrm>
            <a:off x="401216" y="5158536"/>
            <a:ext cx="8256223" cy="817721"/>
          </a:xfrm>
          <a:prstGeom prst="roundRect">
            <a:avLst/>
          </a:prstGeom>
          <a:solidFill>
            <a:srgbClr val="BCE3CB"/>
          </a:solidFill>
          <a:ln>
            <a:noFill/>
          </a:ln>
          <a:effectLst>
            <a:softEdge rad="63500"/>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F050D753-D09C-4D04-805D-81004F6B4C03}"/>
              </a:ext>
            </a:extLst>
          </p:cNvPr>
          <p:cNvSpPr/>
          <p:nvPr/>
        </p:nvSpPr>
        <p:spPr>
          <a:xfrm>
            <a:off x="401216" y="1048084"/>
            <a:ext cx="8256223" cy="1357898"/>
          </a:xfrm>
          <a:prstGeom prst="roundRect">
            <a:avLst/>
          </a:prstGeom>
          <a:solidFill>
            <a:srgbClr val="BCE3CB"/>
          </a:solidFill>
          <a:ln>
            <a:noFill/>
          </a:ln>
          <a:effectLst>
            <a:softEdge rad="63500"/>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Content Placeholder 2"/>
          <p:cNvSpPr>
            <a:spLocks noGrp="1"/>
          </p:cNvSpPr>
          <p:nvPr>
            <p:ph idx="1"/>
          </p:nvPr>
        </p:nvSpPr>
        <p:spPr>
          <a:xfrm>
            <a:off x="628649" y="1206155"/>
            <a:ext cx="8324775" cy="5269604"/>
          </a:xfrm>
        </p:spPr>
        <p:txBody>
          <a:bodyPr>
            <a:normAutofit fontScale="92500"/>
          </a:bodyPr>
          <a:lstStyle/>
          <a:p>
            <a:pPr marL="0" indent="0">
              <a:lnSpc>
                <a:spcPct val="120000"/>
              </a:lnSpc>
              <a:buNone/>
            </a:pPr>
            <a:r>
              <a:rPr lang="en-US" dirty="0">
                <a:solidFill>
                  <a:schemeClr val="tx2"/>
                </a:solidFill>
              </a:rPr>
              <a:t>0. Physics background</a:t>
            </a:r>
          </a:p>
          <a:p>
            <a:pPr lvl="1">
              <a:lnSpc>
                <a:spcPct val="120000"/>
              </a:lnSpc>
            </a:pPr>
            <a:r>
              <a:rPr lang="en-US" dirty="0">
                <a:solidFill>
                  <a:schemeClr val="bg1">
                    <a:lumMod val="50000"/>
                  </a:schemeClr>
                </a:solidFill>
              </a:rPr>
              <a:t>Nab: neutron decay correlations</a:t>
            </a:r>
          </a:p>
          <a:p>
            <a:pPr marL="514350" indent="-514350">
              <a:lnSpc>
                <a:spcPct val="120000"/>
              </a:lnSpc>
              <a:buFont typeface="+mj-lt"/>
              <a:buAutoNum type="arabicPeriod"/>
            </a:pPr>
            <a:r>
              <a:rPr lang="en-US" sz="2800" kern="1200" dirty="0">
                <a:solidFill>
                  <a:schemeClr val="tx2"/>
                </a:solidFill>
                <a:effectLst/>
              </a:rPr>
              <a:t>Standard tools of digital spectroscopy (DPP)</a:t>
            </a:r>
            <a:endParaRPr lang="en-US" dirty="0">
              <a:solidFill>
                <a:schemeClr val="tx2"/>
              </a:solidFill>
            </a:endParaRPr>
          </a:p>
          <a:p>
            <a:pPr lvl="1">
              <a:lnSpc>
                <a:spcPct val="120000"/>
              </a:lnSpc>
            </a:pPr>
            <a:r>
              <a:rPr lang="en-US" dirty="0">
                <a:solidFill>
                  <a:schemeClr val="bg1">
                    <a:lumMod val="50000"/>
                  </a:schemeClr>
                </a:solidFill>
              </a:rPr>
              <a:t>Composition of digital logic building blocks</a:t>
            </a:r>
          </a:p>
          <a:p>
            <a:pPr lvl="1">
              <a:lnSpc>
                <a:spcPct val="120000"/>
              </a:lnSpc>
            </a:pPr>
            <a:r>
              <a:rPr lang="en-US" dirty="0">
                <a:solidFill>
                  <a:schemeClr val="bg1">
                    <a:lumMod val="50000"/>
                  </a:schemeClr>
                </a:solidFill>
              </a:rPr>
              <a:t>Trapezoid filter</a:t>
            </a:r>
            <a:r>
              <a:rPr lang="en-US" baseline="0" dirty="0">
                <a:solidFill>
                  <a:schemeClr val="bg1">
                    <a:lumMod val="50000"/>
                  </a:schemeClr>
                </a:solidFill>
              </a:rPr>
              <a:t> in two pieces</a:t>
            </a:r>
            <a:endParaRPr lang="en-US" dirty="0">
              <a:solidFill>
                <a:schemeClr val="bg1">
                  <a:lumMod val="50000"/>
                </a:schemeClr>
              </a:solidFill>
            </a:endParaRPr>
          </a:p>
          <a:p>
            <a:pPr marL="514350" indent="-514350">
              <a:lnSpc>
                <a:spcPct val="120000"/>
              </a:lnSpc>
              <a:buFont typeface="+mj-lt"/>
              <a:buAutoNum type="arabicPeriod"/>
            </a:pPr>
            <a:r>
              <a:rPr lang="en-US" sz="2800" kern="1200" dirty="0">
                <a:solidFill>
                  <a:schemeClr val="tx2"/>
                </a:solidFill>
                <a:effectLst/>
                <a:latin typeface="Segoe Print" panose="02000600000000000000" pitchFamily="2" charset="0"/>
                <a:ea typeface="+mn-ea"/>
                <a:cs typeface="+mn-cs"/>
              </a:rPr>
              <a:t>Sliding Least Squares (SLS) fitter</a:t>
            </a:r>
          </a:p>
          <a:p>
            <a:pPr lvl="1">
              <a:lnSpc>
                <a:spcPct val="120000"/>
              </a:lnSpc>
            </a:pPr>
            <a:r>
              <a:rPr lang="pt-BR" dirty="0">
                <a:solidFill>
                  <a:schemeClr val="bg1">
                    <a:lumMod val="50000"/>
                  </a:schemeClr>
                </a:solidFill>
              </a:rPr>
              <a:t>as a Finite Impulse Response (FIR) filter</a:t>
            </a:r>
            <a:endParaRPr lang="en-US" dirty="0">
              <a:solidFill>
                <a:schemeClr val="bg1">
                  <a:lumMod val="50000"/>
                </a:schemeClr>
              </a:solidFill>
            </a:endParaRPr>
          </a:p>
          <a:p>
            <a:pPr marL="514350" indent="-514350">
              <a:lnSpc>
                <a:spcPct val="120000"/>
              </a:lnSpc>
              <a:buFont typeface="+mj-lt"/>
              <a:buAutoNum type="arabicPeriod"/>
            </a:pPr>
            <a:r>
              <a:rPr lang="en-US" sz="2800" kern="1200" dirty="0">
                <a:solidFill>
                  <a:schemeClr val="tx2"/>
                </a:solidFill>
                <a:effectLst/>
                <a:latin typeface="Segoe Print" panose="02000600000000000000" pitchFamily="2" charset="0"/>
                <a:ea typeface="+mn-ea"/>
                <a:cs typeface="+mn-cs"/>
              </a:rPr>
              <a:t>Recursive</a:t>
            </a:r>
            <a:r>
              <a:rPr lang="en-US" sz="2800" kern="1200" baseline="0" dirty="0">
                <a:solidFill>
                  <a:schemeClr val="tx2"/>
                </a:solidFill>
                <a:effectLst/>
              </a:rPr>
              <a:t> Piecewise Polynomial (RPP) filter</a:t>
            </a:r>
            <a:endParaRPr lang="en-US" dirty="0">
              <a:solidFill>
                <a:schemeClr val="tx2"/>
              </a:solidFill>
            </a:endParaRPr>
          </a:p>
          <a:p>
            <a:pPr marL="685800" marR="0" lvl="1"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lang="en-US" sz="2400" kern="1200" dirty="0">
                <a:solidFill>
                  <a:schemeClr val="bg1">
                    <a:lumMod val="50000"/>
                  </a:schemeClr>
                </a:solidFill>
                <a:effectLst/>
              </a:rPr>
              <a:t>implementation in FPGA</a:t>
            </a:r>
            <a:endParaRPr lang="en-US" sz="2400" dirty="0">
              <a:solidFill>
                <a:schemeClr val="bg1">
                  <a:lumMod val="50000"/>
                </a:schemeClr>
              </a:solidFill>
              <a:effectLst/>
            </a:endParaRPr>
          </a:p>
          <a:p>
            <a:pPr>
              <a:lnSpc>
                <a:spcPct val="120000"/>
              </a:lnSpc>
            </a:pPr>
            <a:endParaRPr lang="en-US" dirty="0">
              <a:solidFill>
                <a:schemeClr val="tx2"/>
              </a:solidFill>
            </a:endParaRPr>
          </a:p>
        </p:txBody>
      </p:sp>
      <p:sp>
        <p:nvSpPr>
          <p:cNvPr id="2" name="Title 1"/>
          <p:cNvSpPr>
            <a:spLocks noGrp="1"/>
          </p:cNvSpPr>
          <p:nvPr>
            <p:ph type="title"/>
          </p:nvPr>
        </p:nvSpPr>
        <p:spPr/>
        <p:txBody>
          <a:bodyPr/>
          <a:lstStyle/>
          <a:p>
            <a:pPr algn="l"/>
            <a:r>
              <a:rPr lang="en-US" dirty="0"/>
              <a:t>       Outline</a:t>
            </a:r>
          </a:p>
        </p:txBody>
      </p:sp>
      <p:sp>
        <p:nvSpPr>
          <p:cNvPr id="5" name="Date Placeholder 4">
            <a:extLst>
              <a:ext uri="{FF2B5EF4-FFF2-40B4-BE49-F238E27FC236}">
                <a16:creationId xmlns:a16="http://schemas.microsoft.com/office/drawing/2014/main" id="{359D874A-F49F-4C1C-8AED-BE8CAFDD18A4}"/>
              </a:ext>
            </a:extLst>
          </p:cNvPr>
          <p:cNvSpPr>
            <a:spLocks noGrp="1"/>
          </p:cNvSpPr>
          <p:nvPr>
            <p:ph type="dt" sz="half" idx="10"/>
          </p:nvPr>
        </p:nvSpPr>
        <p:spPr/>
        <p:txBody>
          <a:bodyPr/>
          <a:lstStyle/>
          <a:p>
            <a:r>
              <a:rPr lang="en-US"/>
              <a:t>2021-02-18</a:t>
            </a:r>
          </a:p>
        </p:txBody>
      </p:sp>
      <p:sp>
        <p:nvSpPr>
          <p:cNvPr id="6" name="Footer Placeholder 5">
            <a:extLst>
              <a:ext uri="{FF2B5EF4-FFF2-40B4-BE49-F238E27FC236}">
                <a16:creationId xmlns:a16="http://schemas.microsoft.com/office/drawing/2014/main" id="{DF02B3E5-B2BF-47E4-8C45-D9688F047885}"/>
              </a:ext>
            </a:extLst>
          </p:cNvPr>
          <p:cNvSpPr>
            <a:spLocks noGrp="1"/>
          </p:cNvSpPr>
          <p:nvPr>
            <p:ph type="ftr" sz="quarter" idx="11"/>
          </p:nvPr>
        </p:nvSpPr>
        <p:spPr/>
        <p:txBody>
          <a:bodyPr/>
          <a:lstStyle/>
          <a:p>
            <a:r>
              <a:rPr lang="en-US"/>
              <a:t>International Workshop on Searches for a Neutron Electric Dipole Moment</a:t>
            </a:r>
          </a:p>
        </p:txBody>
      </p:sp>
      <p:sp>
        <p:nvSpPr>
          <p:cNvPr id="13" name="TextBox 12">
            <a:extLst>
              <a:ext uri="{FF2B5EF4-FFF2-40B4-BE49-F238E27FC236}">
                <a16:creationId xmlns:a16="http://schemas.microsoft.com/office/drawing/2014/main" id="{06F3DC09-6433-4D41-BDED-EEFB8F3AA824}"/>
              </a:ext>
            </a:extLst>
          </p:cNvPr>
          <p:cNvSpPr txBox="1"/>
          <p:nvPr/>
        </p:nvSpPr>
        <p:spPr>
          <a:xfrm>
            <a:off x="6183602" y="6295131"/>
            <a:ext cx="2701271" cy="369332"/>
          </a:xfrm>
          <a:prstGeom prst="rect">
            <a:avLst/>
          </a:prstGeom>
          <a:noFill/>
        </p:spPr>
        <p:txBody>
          <a:bodyPr wrap="square" rtlCol="0">
            <a:spAutoFit/>
          </a:bodyPr>
          <a:lstStyle/>
          <a:p>
            <a:r>
              <a:rPr lang="en-US" dirty="0"/>
              <a:t>https://leoburnett.com</a:t>
            </a:r>
          </a:p>
        </p:txBody>
      </p:sp>
      <p:sp>
        <p:nvSpPr>
          <p:cNvPr id="7" name="Slide Number Placeholder 6">
            <a:extLst>
              <a:ext uri="{FF2B5EF4-FFF2-40B4-BE49-F238E27FC236}">
                <a16:creationId xmlns:a16="http://schemas.microsoft.com/office/drawing/2014/main" id="{A8D9CC18-266F-4389-9C2D-8120532617F6}"/>
              </a:ext>
            </a:extLst>
          </p:cNvPr>
          <p:cNvSpPr>
            <a:spLocks noGrp="1"/>
          </p:cNvSpPr>
          <p:nvPr>
            <p:ph type="sldNum" sz="quarter" idx="12"/>
          </p:nvPr>
        </p:nvSpPr>
        <p:spPr/>
        <p:txBody>
          <a:bodyPr/>
          <a:lstStyle/>
          <a:p>
            <a:fld id="{A94D413C-092E-4227-93E5-A860BD51ED3D}" type="slidenum">
              <a:rPr lang="en-US" smtClean="0"/>
              <a:pPr/>
              <a:t>3</a:t>
            </a:fld>
            <a:r>
              <a:rPr lang="en-US"/>
              <a:t>/30</a:t>
            </a:r>
            <a:endParaRPr lang="en-US" dirty="0"/>
          </a:p>
        </p:txBody>
      </p:sp>
    </p:spTree>
    <p:extLst>
      <p:ext uri="{BB962C8B-B14F-4D97-AF65-F5344CB8AC3E}">
        <p14:creationId xmlns:p14="http://schemas.microsoft.com/office/powerpoint/2010/main" val="2144510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BD4B3-B57D-4EB1-A7F8-50ED1FE04C2C}"/>
              </a:ext>
            </a:extLst>
          </p:cNvPr>
          <p:cNvSpPr>
            <a:spLocks noGrp="1"/>
          </p:cNvSpPr>
          <p:nvPr>
            <p:ph type="title"/>
          </p:nvPr>
        </p:nvSpPr>
        <p:spPr/>
        <p:txBody>
          <a:bodyPr/>
          <a:lstStyle/>
          <a:p>
            <a:r>
              <a:rPr lang="en-US" dirty="0"/>
              <a:t>Generic filter design!</a:t>
            </a:r>
          </a:p>
        </p:txBody>
      </p:sp>
      <p:pic>
        <p:nvPicPr>
          <p:cNvPr id="5" name="uk_convolution">
            <a:hlinkClick r:id="" action="ppaction://media"/>
            <a:extLst>
              <a:ext uri="{FF2B5EF4-FFF2-40B4-BE49-F238E27FC236}">
                <a16:creationId xmlns:a16="http://schemas.microsoft.com/office/drawing/2014/main" id="{C7C98A52-74EA-4A37-A6AF-F97614406D3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7579" y="1989859"/>
            <a:ext cx="9171579" cy="3526704"/>
          </a:xfrm>
        </p:spPr>
      </p:pic>
      <p:sp>
        <p:nvSpPr>
          <p:cNvPr id="6" name="TextBox 5">
            <a:extLst>
              <a:ext uri="{FF2B5EF4-FFF2-40B4-BE49-F238E27FC236}">
                <a16:creationId xmlns:a16="http://schemas.microsoft.com/office/drawing/2014/main" id="{28CB21AD-B425-494A-8D6C-00CF02D9AB6A}"/>
              </a:ext>
            </a:extLst>
          </p:cNvPr>
          <p:cNvSpPr txBox="1"/>
          <p:nvPr/>
        </p:nvSpPr>
        <p:spPr>
          <a:xfrm>
            <a:off x="4022504" y="6252926"/>
            <a:ext cx="4940064" cy="369332"/>
          </a:xfrm>
          <a:prstGeom prst="rect">
            <a:avLst/>
          </a:prstGeom>
          <a:noFill/>
        </p:spPr>
        <p:txBody>
          <a:bodyPr wrap="square" rtlCol="0">
            <a:spAutoFit/>
          </a:bodyPr>
          <a:lstStyle/>
          <a:p>
            <a:r>
              <a:rPr lang="en-US" dirty="0">
                <a:solidFill>
                  <a:srgbClr val="C00000"/>
                </a:solidFill>
              </a:rPr>
              <a:t>Aaron Jezghani, University of Kentucky</a:t>
            </a:r>
          </a:p>
        </p:txBody>
      </p:sp>
      <p:sp>
        <p:nvSpPr>
          <p:cNvPr id="7" name="Date Placeholder 6">
            <a:extLst>
              <a:ext uri="{FF2B5EF4-FFF2-40B4-BE49-F238E27FC236}">
                <a16:creationId xmlns:a16="http://schemas.microsoft.com/office/drawing/2014/main" id="{51D4392E-4F4F-4078-A5AB-AC90D25A68D5}"/>
              </a:ext>
            </a:extLst>
          </p:cNvPr>
          <p:cNvSpPr>
            <a:spLocks noGrp="1"/>
          </p:cNvSpPr>
          <p:nvPr>
            <p:ph type="dt" sz="half" idx="10"/>
          </p:nvPr>
        </p:nvSpPr>
        <p:spPr/>
        <p:txBody>
          <a:bodyPr/>
          <a:lstStyle/>
          <a:p>
            <a:r>
              <a:rPr lang="en-US"/>
              <a:t>2021-02-18</a:t>
            </a:r>
          </a:p>
        </p:txBody>
      </p:sp>
      <p:sp>
        <p:nvSpPr>
          <p:cNvPr id="8" name="Footer Placeholder 7">
            <a:extLst>
              <a:ext uri="{FF2B5EF4-FFF2-40B4-BE49-F238E27FC236}">
                <a16:creationId xmlns:a16="http://schemas.microsoft.com/office/drawing/2014/main" id="{5A4F129B-E390-4BDC-B93F-D7714E0D38F0}"/>
              </a:ext>
            </a:extLst>
          </p:cNvPr>
          <p:cNvSpPr>
            <a:spLocks noGrp="1"/>
          </p:cNvSpPr>
          <p:nvPr>
            <p:ph type="ftr" sz="quarter" idx="11"/>
          </p:nvPr>
        </p:nvSpPr>
        <p:spPr/>
        <p:txBody>
          <a:bodyPr/>
          <a:lstStyle/>
          <a:p>
            <a:r>
              <a:rPr lang="en-US"/>
              <a:t>International Workshop on Searches for a Neutron Electric Dipole Moment</a:t>
            </a:r>
            <a:endParaRPr lang="en-US" dirty="0"/>
          </a:p>
        </p:txBody>
      </p:sp>
      <p:sp>
        <p:nvSpPr>
          <p:cNvPr id="10" name="Slide Number Placeholder 9">
            <a:extLst>
              <a:ext uri="{FF2B5EF4-FFF2-40B4-BE49-F238E27FC236}">
                <a16:creationId xmlns:a16="http://schemas.microsoft.com/office/drawing/2014/main" id="{79BD7FBE-D42A-417B-95E2-3C208AAD5C4A}"/>
              </a:ext>
            </a:extLst>
          </p:cNvPr>
          <p:cNvSpPr>
            <a:spLocks noGrp="1"/>
          </p:cNvSpPr>
          <p:nvPr>
            <p:ph type="sldNum" sz="quarter" idx="12"/>
          </p:nvPr>
        </p:nvSpPr>
        <p:spPr/>
        <p:txBody>
          <a:bodyPr/>
          <a:lstStyle/>
          <a:p>
            <a:fld id="{A94D413C-092E-4227-93E5-A860BD51ED3D}" type="slidenum">
              <a:rPr lang="en-US" smtClean="0"/>
              <a:pPr/>
              <a:t>30</a:t>
            </a:fld>
            <a:r>
              <a:rPr lang="en-US"/>
              <a:t>/30</a:t>
            </a:r>
            <a:endParaRPr lang="en-US" dirty="0"/>
          </a:p>
        </p:txBody>
      </p:sp>
    </p:spTree>
    <p:extLst>
      <p:ext uri="{BB962C8B-B14F-4D97-AF65-F5344CB8AC3E}">
        <p14:creationId xmlns:p14="http://schemas.microsoft.com/office/powerpoint/2010/main" val="26751383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Neutron decay</a:t>
            </a:r>
          </a:p>
        </p:txBody>
      </p:sp>
      <p:pic>
        <p:nvPicPr>
          <p:cNvPr id="5" name="Content Placeholder 4"/>
          <p:cNvPicPr>
            <a:picLocks noGrp="1" noChangeAspect="1"/>
          </p:cNvPicPr>
          <p:nvPr>
            <p:ph idx="1"/>
          </p:nvPr>
        </p:nvPicPr>
        <p:blipFill>
          <a:blip r:embed="rId3"/>
          <a:stretch>
            <a:fillRect/>
          </a:stretch>
        </p:blipFill>
        <p:spPr>
          <a:xfrm>
            <a:off x="1385942" y="2527907"/>
            <a:ext cx="6372116" cy="346134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8304" y="199563"/>
            <a:ext cx="3133652" cy="1049977"/>
          </a:xfrm>
          <a:prstGeom prst="rect">
            <a:avLst/>
          </a:prstGeom>
        </p:spPr>
      </p:pic>
      <p:grpSp>
        <p:nvGrpSpPr>
          <p:cNvPr id="7" name="Group 6"/>
          <p:cNvGrpSpPr/>
          <p:nvPr/>
        </p:nvGrpSpPr>
        <p:grpSpPr>
          <a:xfrm>
            <a:off x="628650" y="1202344"/>
            <a:ext cx="7881257" cy="645564"/>
            <a:chOff x="303818" y="5674621"/>
            <a:chExt cx="8372475" cy="685800"/>
          </a:xfrm>
        </p:grpSpPr>
        <p:pic>
          <p:nvPicPr>
            <p:cNvPr id="8" name="Picture 7"/>
            <p:cNvPicPr>
              <a:picLocks noChangeAspect="1"/>
            </p:cNvPicPr>
            <p:nvPr/>
          </p:nvPicPr>
          <p:blipFill>
            <a:blip r:embed="rId5"/>
            <a:stretch>
              <a:fillRect/>
            </a:stretch>
          </p:blipFill>
          <p:spPr>
            <a:xfrm>
              <a:off x="303818" y="5731771"/>
              <a:ext cx="3133725" cy="571500"/>
            </a:xfrm>
            <a:prstGeom prst="rect">
              <a:avLst/>
            </a:prstGeom>
          </p:spPr>
        </p:pic>
        <p:pic>
          <p:nvPicPr>
            <p:cNvPr id="9" name="Picture 8"/>
            <p:cNvPicPr>
              <a:picLocks noChangeAspect="1"/>
            </p:cNvPicPr>
            <p:nvPr/>
          </p:nvPicPr>
          <p:blipFill>
            <a:blip r:embed="rId6"/>
            <a:stretch>
              <a:fillRect/>
            </a:stretch>
          </p:blipFill>
          <p:spPr>
            <a:xfrm>
              <a:off x="3437543" y="5674621"/>
              <a:ext cx="5238750" cy="685800"/>
            </a:xfrm>
            <a:prstGeom prst="rect">
              <a:avLst/>
            </a:prstGeom>
          </p:spPr>
        </p:pic>
      </p:grpSp>
      <p:grpSp>
        <p:nvGrpSpPr>
          <p:cNvPr id="10" name="Group 9"/>
          <p:cNvGrpSpPr/>
          <p:nvPr/>
        </p:nvGrpSpPr>
        <p:grpSpPr>
          <a:xfrm>
            <a:off x="992778" y="1883032"/>
            <a:ext cx="6696891" cy="473083"/>
            <a:chOff x="1308088" y="5665095"/>
            <a:chExt cx="9168746" cy="647700"/>
          </a:xfrm>
        </p:grpSpPr>
        <p:pic>
          <p:nvPicPr>
            <p:cNvPr id="11" name="Picture 10"/>
            <p:cNvPicPr>
              <a:picLocks noChangeAspect="1"/>
            </p:cNvPicPr>
            <p:nvPr/>
          </p:nvPicPr>
          <p:blipFill>
            <a:blip r:embed="rId7"/>
            <a:stretch>
              <a:fillRect/>
            </a:stretch>
          </p:blipFill>
          <p:spPr>
            <a:xfrm>
              <a:off x="1308088" y="5674621"/>
              <a:ext cx="1447800" cy="628650"/>
            </a:xfrm>
            <a:prstGeom prst="rect">
              <a:avLst/>
            </a:prstGeom>
          </p:spPr>
        </p:pic>
        <p:pic>
          <p:nvPicPr>
            <p:cNvPr id="12" name="Picture 11"/>
            <p:cNvPicPr>
              <a:picLocks noChangeAspect="1"/>
            </p:cNvPicPr>
            <p:nvPr/>
          </p:nvPicPr>
          <p:blipFill>
            <a:blip r:embed="rId8"/>
            <a:stretch>
              <a:fillRect/>
            </a:stretch>
          </p:blipFill>
          <p:spPr>
            <a:xfrm>
              <a:off x="2858263" y="5669858"/>
              <a:ext cx="2143125" cy="638175"/>
            </a:xfrm>
            <a:prstGeom prst="rect">
              <a:avLst/>
            </a:prstGeom>
          </p:spPr>
        </p:pic>
        <p:pic>
          <p:nvPicPr>
            <p:cNvPr id="13" name="Picture 12"/>
            <p:cNvPicPr>
              <a:picLocks noChangeAspect="1"/>
            </p:cNvPicPr>
            <p:nvPr/>
          </p:nvPicPr>
          <p:blipFill>
            <a:blip r:embed="rId9"/>
            <a:stretch>
              <a:fillRect/>
            </a:stretch>
          </p:blipFill>
          <p:spPr>
            <a:xfrm>
              <a:off x="5103763" y="5665095"/>
              <a:ext cx="1962150" cy="647700"/>
            </a:xfrm>
            <a:prstGeom prst="rect">
              <a:avLst/>
            </a:prstGeom>
          </p:spPr>
        </p:pic>
        <p:pic>
          <p:nvPicPr>
            <p:cNvPr id="14" name="Picture 13"/>
            <p:cNvPicPr>
              <a:picLocks noChangeAspect="1"/>
            </p:cNvPicPr>
            <p:nvPr/>
          </p:nvPicPr>
          <p:blipFill>
            <a:blip r:embed="rId10"/>
            <a:stretch>
              <a:fillRect/>
            </a:stretch>
          </p:blipFill>
          <p:spPr>
            <a:xfrm>
              <a:off x="7247859" y="5690216"/>
              <a:ext cx="3228975" cy="600075"/>
            </a:xfrm>
            <a:prstGeom prst="rect">
              <a:avLst/>
            </a:prstGeom>
          </p:spPr>
        </p:pic>
      </p:grpSp>
      <p:sp>
        <p:nvSpPr>
          <p:cNvPr id="15" name="Rectangle 14"/>
          <p:cNvSpPr/>
          <p:nvPr/>
        </p:nvSpPr>
        <p:spPr>
          <a:xfrm>
            <a:off x="0" y="6041467"/>
            <a:ext cx="9143999" cy="523220"/>
          </a:xfrm>
          <a:prstGeom prst="rect">
            <a:avLst/>
          </a:prstGeom>
        </p:spPr>
        <p:txBody>
          <a:bodyPr wrap="square">
            <a:spAutoFit/>
          </a:bodyPr>
          <a:lstStyle/>
          <a:p>
            <a:pPr algn="ctr"/>
            <a:r>
              <a:rPr lang="en-US" sz="1400" dirty="0" err="1">
                <a:latin typeface="Segoe Print" panose="02000600000000000000" pitchFamily="2" charset="0"/>
              </a:rPr>
              <a:t>E</a:t>
            </a:r>
            <a:r>
              <a:rPr lang="en-US" sz="1400" baseline="-25000" dirty="0" err="1">
                <a:latin typeface="Segoe Print" panose="02000600000000000000" pitchFamily="2" charset="0"/>
              </a:rPr>
              <a:t>e</a:t>
            </a:r>
            <a:r>
              <a:rPr lang="en-US" sz="1400" dirty="0">
                <a:latin typeface="Segoe Print" panose="02000600000000000000" pitchFamily="2" charset="0"/>
              </a:rPr>
              <a:t> dependence of a and A can separately confirm CVC and the absence of SCC.</a:t>
            </a:r>
          </a:p>
          <a:p>
            <a:pPr algn="ctr"/>
            <a:r>
              <a:rPr lang="en-US" sz="1400" dirty="0">
                <a:solidFill>
                  <a:schemeClr val="tx2"/>
                </a:solidFill>
                <a:latin typeface="Segoe Print" panose="02000600000000000000" pitchFamily="2" charset="0"/>
              </a:rPr>
              <a:t>[Gardner, Zhang, PRL 86, 5666 (2001), Gardner, </a:t>
            </a:r>
            <a:r>
              <a:rPr lang="en-US" sz="1400" dirty="0" err="1">
                <a:solidFill>
                  <a:schemeClr val="tx2"/>
                </a:solidFill>
                <a:latin typeface="Segoe Print" panose="02000600000000000000" pitchFamily="2" charset="0"/>
              </a:rPr>
              <a:t>hep-ph</a:t>
            </a:r>
            <a:r>
              <a:rPr lang="en-US" sz="1400" dirty="0">
                <a:solidFill>
                  <a:schemeClr val="tx2"/>
                </a:solidFill>
                <a:latin typeface="Segoe Print" panose="02000600000000000000" pitchFamily="2" charset="0"/>
              </a:rPr>
              <a:t>/0312124]</a:t>
            </a:r>
          </a:p>
        </p:txBody>
      </p:sp>
      <p:sp>
        <p:nvSpPr>
          <p:cNvPr id="3" name="Rectangle 2"/>
          <p:cNvSpPr/>
          <p:nvPr/>
        </p:nvSpPr>
        <p:spPr>
          <a:xfrm>
            <a:off x="6747225" y="2928496"/>
            <a:ext cx="1369586" cy="3141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573912" y="2294998"/>
            <a:ext cx="1471878" cy="261610"/>
          </a:xfrm>
          <a:prstGeom prst="rect">
            <a:avLst/>
          </a:prstGeom>
        </p:spPr>
        <p:txBody>
          <a:bodyPr wrap="none">
            <a:spAutoFit/>
          </a:bodyPr>
          <a:lstStyle/>
          <a:p>
            <a:r>
              <a:rPr lang="en-US" sz="1100" dirty="0">
                <a:latin typeface="MTSY"/>
              </a:rPr>
              <a:t>UCNA Brown (2018)</a:t>
            </a:r>
            <a:endParaRPr lang="en-US" sz="1100" dirty="0"/>
          </a:p>
        </p:txBody>
      </p:sp>
      <p:grpSp>
        <p:nvGrpSpPr>
          <p:cNvPr id="25" name="Group 24"/>
          <p:cNvGrpSpPr/>
          <p:nvPr/>
        </p:nvGrpSpPr>
        <p:grpSpPr>
          <a:xfrm>
            <a:off x="5662612" y="2476137"/>
            <a:ext cx="212588" cy="61421"/>
            <a:chOff x="6602400" y="5112001"/>
            <a:chExt cx="475200" cy="71999"/>
          </a:xfrm>
        </p:grpSpPr>
        <p:cxnSp>
          <p:nvCxnSpPr>
            <p:cNvPr id="18" name="Straight Connector 17"/>
            <p:cNvCxnSpPr/>
            <p:nvPr/>
          </p:nvCxnSpPr>
          <p:spPr>
            <a:xfrm flipH="1">
              <a:off x="6602400" y="5148000"/>
              <a:ext cx="475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6853908" y="5112001"/>
              <a:ext cx="0" cy="719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6" name="Rectangle 35"/>
          <p:cNvSpPr/>
          <p:nvPr/>
        </p:nvSpPr>
        <p:spPr>
          <a:xfrm>
            <a:off x="2819400" y="2657475"/>
            <a:ext cx="361950" cy="2886075"/>
          </a:xfrm>
          <a:prstGeom prst="rect">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rot="16200000">
            <a:off x="2433877" y="4222632"/>
            <a:ext cx="1032655" cy="261610"/>
          </a:xfrm>
          <a:prstGeom prst="rect">
            <a:avLst/>
          </a:prstGeom>
        </p:spPr>
        <p:txBody>
          <a:bodyPr wrap="none">
            <a:spAutoFit/>
          </a:bodyPr>
          <a:lstStyle/>
          <a:p>
            <a:r>
              <a:rPr lang="en-US" sz="1100" dirty="0">
                <a:solidFill>
                  <a:schemeClr val="accent1">
                    <a:lumMod val="75000"/>
                  </a:schemeClr>
                </a:solidFill>
                <a:latin typeface="MTSY"/>
              </a:rPr>
              <a:t>UCNA (2018)</a:t>
            </a:r>
            <a:endParaRPr lang="en-US" sz="1100" dirty="0">
              <a:solidFill>
                <a:schemeClr val="accent1">
                  <a:lumMod val="75000"/>
                </a:schemeClr>
              </a:solidFill>
            </a:endParaRPr>
          </a:p>
        </p:txBody>
      </p:sp>
      <p:sp>
        <p:nvSpPr>
          <p:cNvPr id="17" name="Date Placeholder 16">
            <a:extLst>
              <a:ext uri="{FF2B5EF4-FFF2-40B4-BE49-F238E27FC236}">
                <a16:creationId xmlns:a16="http://schemas.microsoft.com/office/drawing/2014/main" id="{80A681FE-2F19-464C-B626-D0CA3F9806F4}"/>
              </a:ext>
            </a:extLst>
          </p:cNvPr>
          <p:cNvSpPr>
            <a:spLocks noGrp="1"/>
          </p:cNvSpPr>
          <p:nvPr>
            <p:ph type="dt" sz="half" idx="10"/>
          </p:nvPr>
        </p:nvSpPr>
        <p:spPr/>
        <p:txBody>
          <a:bodyPr/>
          <a:lstStyle/>
          <a:p>
            <a:r>
              <a:rPr lang="en-US"/>
              <a:t>2021-02-18</a:t>
            </a:r>
          </a:p>
        </p:txBody>
      </p:sp>
      <p:sp>
        <p:nvSpPr>
          <p:cNvPr id="20" name="Footer Placeholder 19">
            <a:extLst>
              <a:ext uri="{FF2B5EF4-FFF2-40B4-BE49-F238E27FC236}">
                <a16:creationId xmlns:a16="http://schemas.microsoft.com/office/drawing/2014/main" id="{8AE3FBF8-8BB6-46EA-8C7F-10BF9FFE38F5}"/>
              </a:ext>
            </a:extLst>
          </p:cNvPr>
          <p:cNvSpPr>
            <a:spLocks noGrp="1"/>
          </p:cNvSpPr>
          <p:nvPr>
            <p:ph type="ftr" sz="quarter" idx="11"/>
          </p:nvPr>
        </p:nvSpPr>
        <p:spPr/>
        <p:txBody>
          <a:bodyPr/>
          <a:lstStyle/>
          <a:p>
            <a:r>
              <a:rPr lang="en-US"/>
              <a:t>International Workshop on Searches for a Neutron Electric Dipole Moment</a:t>
            </a:r>
          </a:p>
        </p:txBody>
      </p:sp>
      <p:sp>
        <p:nvSpPr>
          <p:cNvPr id="23" name="Slide Number Placeholder 22">
            <a:extLst>
              <a:ext uri="{FF2B5EF4-FFF2-40B4-BE49-F238E27FC236}">
                <a16:creationId xmlns:a16="http://schemas.microsoft.com/office/drawing/2014/main" id="{A19AA852-FAAC-4FB1-A351-EF04F3DEBF89}"/>
              </a:ext>
            </a:extLst>
          </p:cNvPr>
          <p:cNvSpPr>
            <a:spLocks noGrp="1"/>
          </p:cNvSpPr>
          <p:nvPr>
            <p:ph type="sldNum" sz="quarter" idx="12"/>
          </p:nvPr>
        </p:nvSpPr>
        <p:spPr/>
        <p:txBody>
          <a:bodyPr/>
          <a:lstStyle/>
          <a:p>
            <a:fld id="{A94D413C-092E-4227-93E5-A860BD51ED3D}" type="slidenum">
              <a:rPr lang="en-US" smtClean="0"/>
              <a:pPr/>
              <a:t>4</a:t>
            </a:fld>
            <a:r>
              <a:rPr lang="en-US"/>
              <a:t>/30</a:t>
            </a:r>
            <a:endParaRPr lang="en-US" dirty="0"/>
          </a:p>
        </p:txBody>
      </p:sp>
    </p:spTree>
    <p:extLst>
      <p:ext uri="{BB962C8B-B14F-4D97-AF65-F5344CB8AC3E}">
        <p14:creationId xmlns:p14="http://schemas.microsoft.com/office/powerpoint/2010/main" val="25316405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0BAA73-5F61-4DC5-8005-EFBA1177520A}"/>
              </a:ext>
            </a:extLst>
          </p:cNvPr>
          <p:cNvSpPr>
            <a:spLocks noGrp="1"/>
          </p:cNvSpPr>
          <p:nvPr>
            <p:ph type="title"/>
          </p:nvPr>
        </p:nvSpPr>
        <p:spPr/>
        <p:txBody>
          <a:bodyPr/>
          <a:lstStyle/>
          <a:p>
            <a:r>
              <a:rPr lang="en-US" dirty="0"/>
              <a:t>The Nab experiment</a:t>
            </a:r>
          </a:p>
        </p:txBody>
      </p:sp>
      <p:pic>
        <p:nvPicPr>
          <p:cNvPr id="5" name="Content Placeholder 4"/>
          <p:cNvPicPr>
            <a:picLocks noGrp="1" noChangeAspect="1"/>
          </p:cNvPicPr>
          <p:nvPr>
            <p:ph idx="4294967295"/>
          </p:nvPr>
        </p:nvPicPr>
        <p:blipFill rotWithShape="1">
          <a:blip r:embed="rId3"/>
          <a:srcRect t="11214"/>
          <a:stretch/>
        </p:blipFill>
        <p:spPr>
          <a:xfrm>
            <a:off x="628650" y="2064799"/>
            <a:ext cx="7815263" cy="46609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8248" y="974470"/>
            <a:ext cx="3133652" cy="1049977"/>
          </a:xfrm>
          <a:prstGeom prst="rect">
            <a:avLst/>
          </a:prstGeom>
        </p:spPr>
      </p:pic>
      <p:grpSp>
        <p:nvGrpSpPr>
          <p:cNvPr id="10" name="Group 9"/>
          <p:cNvGrpSpPr/>
          <p:nvPr/>
        </p:nvGrpSpPr>
        <p:grpSpPr>
          <a:xfrm>
            <a:off x="4254676" y="1084047"/>
            <a:ext cx="4406548" cy="831522"/>
            <a:chOff x="3062796" y="199563"/>
            <a:chExt cx="6474164" cy="1221684"/>
          </a:xfrm>
        </p:grpSpPr>
        <p:pic>
          <p:nvPicPr>
            <p:cNvPr id="7" name="Picture 6"/>
            <p:cNvPicPr>
              <a:picLocks noChangeAspect="1"/>
            </p:cNvPicPr>
            <p:nvPr/>
          </p:nvPicPr>
          <p:blipFill>
            <a:blip r:embed="rId5"/>
            <a:stretch>
              <a:fillRect/>
            </a:stretch>
          </p:blipFill>
          <p:spPr>
            <a:xfrm>
              <a:off x="3062796" y="199563"/>
              <a:ext cx="3143250" cy="485775"/>
            </a:xfrm>
            <a:prstGeom prst="rect">
              <a:avLst/>
            </a:prstGeom>
          </p:spPr>
        </p:pic>
        <p:pic>
          <p:nvPicPr>
            <p:cNvPr id="8" name="Picture 7"/>
            <p:cNvPicPr>
              <a:picLocks noChangeAspect="1"/>
            </p:cNvPicPr>
            <p:nvPr/>
          </p:nvPicPr>
          <p:blipFill>
            <a:blip r:embed="rId6"/>
            <a:stretch>
              <a:fillRect/>
            </a:stretch>
          </p:blipFill>
          <p:spPr>
            <a:xfrm>
              <a:off x="3062796" y="811647"/>
              <a:ext cx="5210175" cy="609600"/>
            </a:xfrm>
            <a:prstGeom prst="rect">
              <a:avLst/>
            </a:prstGeom>
          </p:spPr>
        </p:pic>
        <p:pic>
          <p:nvPicPr>
            <p:cNvPr id="9" name="Picture 8"/>
            <p:cNvPicPr>
              <a:picLocks noChangeAspect="1"/>
            </p:cNvPicPr>
            <p:nvPr/>
          </p:nvPicPr>
          <p:blipFill>
            <a:blip r:embed="rId7"/>
            <a:stretch>
              <a:fillRect/>
            </a:stretch>
          </p:blipFill>
          <p:spPr>
            <a:xfrm>
              <a:off x="7146185" y="218613"/>
              <a:ext cx="2390775" cy="466725"/>
            </a:xfrm>
            <a:prstGeom prst="rect">
              <a:avLst/>
            </a:prstGeom>
          </p:spPr>
        </p:pic>
      </p:grpSp>
      <p:sp>
        <p:nvSpPr>
          <p:cNvPr id="4" name="Date Placeholder 3">
            <a:extLst>
              <a:ext uri="{FF2B5EF4-FFF2-40B4-BE49-F238E27FC236}">
                <a16:creationId xmlns:a16="http://schemas.microsoft.com/office/drawing/2014/main" id="{9F1C0EFE-5BD6-47B0-A701-ABE63FE1CB38}"/>
              </a:ext>
            </a:extLst>
          </p:cNvPr>
          <p:cNvSpPr>
            <a:spLocks noGrp="1"/>
          </p:cNvSpPr>
          <p:nvPr>
            <p:ph type="dt" sz="half" idx="10"/>
          </p:nvPr>
        </p:nvSpPr>
        <p:spPr/>
        <p:txBody>
          <a:bodyPr/>
          <a:lstStyle/>
          <a:p>
            <a:r>
              <a:rPr lang="en-US"/>
              <a:t>2021-02-18</a:t>
            </a:r>
          </a:p>
        </p:txBody>
      </p:sp>
      <p:sp>
        <p:nvSpPr>
          <p:cNvPr id="11" name="Footer Placeholder 10">
            <a:extLst>
              <a:ext uri="{FF2B5EF4-FFF2-40B4-BE49-F238E27FC236}">
                <a16:creationId xmlns:a16="http://schemas.microsoft.com/office/drawing/2014/main" id="{4968F2AA-8D58-442A-9DF6-4662A2CDC6F3}"/>
              </a:ext>
            </a:extLst>
          </p:cNvPr>
          <p:cNvSpPr>
            <a:spLocks noGrp="1"/>
          </p:cNvSpPr>
          <p:nvPr>
            <p:ph type="ftr" sz="quarter" idx="11"/>
          </p:nvPr>
        </p:nvSpPr>
        <p:spPr/>
        <p:txBody>
          <a:bodyPr/>
          <a:lstStyle/>
          <a:p>
            <a:r>
              <a:rPr lang="en-US"/>
              <a:t>International Workshop on Searches for a Neutron Electric Dipole Moment</a:t>
            </a:r>
          </a:p>
        </p:txBody>
      </p:sp>
      <p:sp>
        <p:nvSpPr>
          <p:cNvPr id="14" name="Slide Number Placeholder 13">
            <a:extLst>
              <a:ext uri="{FF2B5EF4-FFF2-40B4-BE49-F238E27FC236}">
                <a16:creationId xmlns:a16="http://schemas.microsoft.com/office/drawing/2014/main" id="{E60B06EF-9CE3-466C-B900-75DB31692B3F}"/>
              </a:ext>
            </a:extLst>
          </p:cNvPr>
          <p:cNvSpPr>
            <a:spLocks noGrp="1"/>
          </p:cNvSpPr>
          <p:nvPr>
            <p:ph type="sldNum" sz="quarter" idx="12"/>
          </p:nvPr>
        </p:nvSpPr>
        <p:spPr/>
        <p:txBody>
          <a:bodyPr/>
          <a:lstStyle/>
          <a:p>
            <a:fld id="{A94D413C-092E-4227-93E5-A860BD51ED3D}" type="slidenum">
              <a:rPr lang="en-US" smtClean="0"/>
              <a:pPr/>
              <a:t>5</a:t>
            </a:fld>
            <a:r>
              <a:rPr lang="en-US"/>
              <a:t>/30</a:t>
            </a:r>
            <a:endParaRPr lang="en-US" dirty="0"/>
          </a:p>
        </p:txBody>
      </p:sp>
    </p:spTree>
    <p:extLst>
      <p:ext uri="{BB962C8B-B14F-4D97-AF65-F5344CB8AC3E}">
        <p14:creationId xmlns:p14="http://schemas.microsoft.com/office/powerpoint/2010/main" val="31507066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9111" y="0"/>
            <a:ext cx="9137156" cy="6858000"/>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7719" r="-31301"/>
          <a:stretch/>
        </p:blipFill>
        <p:spPr>
          <a:xfrm rot="20958658">
            <a:off x="3290544" y="-162828"/>
            <a:ext cx="8211416" cy="7346979"/>
          </a:xfrm>
          <a:prstGeom prst="trapezoid">
            <a:avLst/>
          </a:prstGeom>
        </p:spPr>
      </p:pic>
      <p:sp>
        <p:nvSpPr>
          <p:cNvPr id="5" name="Date Placeholder 4">
            <a:extLst>
              <a:ext uri="{FF2B5EF4-FFF2-40B4-BE49-F238E27FC236}">
                <a16:creationId xmlns:a16="http://schemas.microsoft.com/office/drawing/2014/main" id="{13B5D350-C6A5-4479-AA03-63DAFECDAF75}"/>
              </a:ext>
            </a:extLst>
          </p:cNvPr>
          <p:cNvSpPr>
            <a:spLocks noGrp="1"/>
          </p:cNvSpPr>
          <p:nvPr>
            <p:ph type="dt" sz="half" idx="10"/>
          </p:nvPr>
        </p:nvSpPr>
        <p:spPr/>
        <p:txBody>
          <a:bodyPr/>
          <a:lstStyle/>
          <a:p>
            <a:r>
              <a:rPr lang="en-US"/>
              <a:t>2021-02-18</a:t>
            </a:r>
          </a:p>
        </p:txBody>
      </p:sp>
      <p:sp>
        <p:nvSpPr>
          <p:cNvPr id="6" name="Footer Placeholder 5">
            <a:extLst>
              <a:ext uri="{FF2B5EF4-FFF2-40B4-BE49-F238E27FC236}">
                <a16:creationId xmlns:a16="http://schemas.microsoft.com/office/drawing/2014/main" id="{947F2B5B-5714-48E2-89C0-F6888532391C}"/>
              </a:ext>
            </a:extLst>
          </p:cNvPr>
          <p:cNvSpPr>
            <a:spLocks noGrp="1"/>
          </p:cNvSpPr>
          <p:nvPr>
            <p:ph type="ftr" sz="quarter" idx="11"/>
          </p:nvPr>
        </p:nvSpPr>
        <p:spPr/>
        <p:txBody>
          <a:bodyPr/>
          <a:lstStyle/>
          <a:p>
            <a:r>
              <a:rPr lang="en-US"/>
              <a:t>International Workshop on Searches for a Neutron Electric Dipole Moment</a:t>
            </a:r>
          </a:p>
        </p:txBody>
      </p:sp>
      <p:sp>
        <p:nvSpPr>
          <p:cNvPr id="9" name="Slide Number Placeholder 8">
            <a:extLst>
              <a:ext uri="{FF2B5EF4-FFF2-40B4-BE49-F238E27FC236}">
                <a16:creationId xmlns:a16="http://schemas.microsoft.com/office/drawing/2014/main" id="{75B72F57-DC0D-4DF5-AD6A-C2E838400F1B}"/>
              </a:ext>
            </a:extLst>
          </p:cNvPr>
          <p:cNvSpPr>
            <a:spLocks noGrp="1"/>
          </p:cNvSpPr>
          <p:nvPr>
            <p:ph type="sldNum" sz="quarter" idx="12"/>
          </p:nvPr>
        </p:nvSpPr>
        <p:spPr/>
        <p:txBody>
          <a:bodyPr/>
          <a:lstStyle/>
          <a:p>
            <a:fld id="{A94D413C-092E-4227-93E5-A860BD51ED3D}" type="slidenum">
              <a:rPr lang="en-US" smtClean="0"/>
              <a:pPr/>
              <a:t>6</a:t>
            </a:fld>
            <a:r>
              <a:rPr lang="en-US"/>
              <a:t>/30</a:t>
            </a:r>
            <a:endParaRPr lang="en-US" dirty="0"/>
          </a:p>
        </p:txBody>
      </p:sp>
    </p:spTree>
    <p:extLst>
      <p:ext uri="{BB962C8B-B14F-4D97-AF65-F5344CB8AC3E}">
        <p14:creationId xmlns:p14="http://schemas.microsoft.com/office/powerpoint/2010/main" val="2908760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4839" y="136524"/>
            <a:ext cx="3649161" cy="6584952"/>
          </a:xfrm>
          <a:prstGeom prst="rect">
            <a:avLst/>
          </a:prstGeom>
        </p:spPr>
      </p:pic>
      <p:sp>
        <p:nvSpPr>
          <p:cNvPr id="6" name="Content Placeholder 2"/>
          <p:cNvSpPr txBox="1">
            <a:spLocks/>
          </p:cNvSpPr>
          <p:nvPr/>
        </p:nvSpPr>
        <p:spPr>
          <a:xfrm>
            <a:off x="-66675" y="-6874"/>
            <a:ext cx="6150429" cy="144230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Print" panose="020006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Print" panose="020006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Print" panose="020006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Print" panose="020006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Print" panose="020006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400" b="1" dirty="0">
                <a:solidFill>
                  <a:srgbClr val="003B9A"/>
                </a:solidFill>
              </a:rPr>
              <a:t>Event Structure</a:t>
            </a:r>
            <a:br>
              <a:rPr lang="en-US" sz="1600" dirty="0"/>
            </a:br>
            <a:r>
              <a:rPr lang="en-US" sz="1400" dirty="0">
                <a:solidFill>
                  <a:srgbClr val="00B050"/>
                </a:solidFill>
              </a:rPr>
              <a:t>100-750 </a:t>
            </a:r>
            <a:r>
              <a:rPr lang="en-US" sz="1400" dirty="0" err="1">
                <a:solidFill>
                  <a:srgbClr val="00B050"/>
                </a:solidFill>
              </a:rPr>
              <a:t>keV</a:t>
            </a:r>
            <a:r>
              <a:rPr lang="en-US" sz="1400" dirty="0">
                <a:solidFill>
                  <a:srgbClr val="00B050"/>
                </a:solidFill>
              </a:rPr>
              <a:t> </a:t>
            </a:r>
            <a:r>
              <a:rPr lang="en-US" sz="1400" dirty="0"/>
              <a:t>electron, </a:t>
            </a:r>
            <a:r>
              <a:rPr lang="en-US" sz="1400" dirty="0">
                <a:solidFill>
                  <a:srgbClr val="00B050"/>
                </a:solidFill>
              </a:rPr>
              <a:t>100 </a:t>
            </a:r>
            <a:r>
              <a:rPr lang="en-US" sz="1400" dirty="0" err="1">
                <a:solidFill>
                  <a:srgbClr val="00B050"/>
                </a:solidFill>
              </a:rPr>
              <a:t>ps</a:t>
            </a:r>
            <a:r>
              <a:rPr lang="en-US" sz="1400" dirty="0">
                <a:solidFill>
                  <a:srgbClr val="00B050"/>
                </a:solidFill>
              </a:rPr>
              <a:t> </a:t>
            </a:r>
            <a:r>
              <a:rPr lang="en-US" sz="1400" dirty="0"/>
              <a:t>systematic, </a:t>
            </a:r>
            <a:r>
              <a:rPr lang="en-US" sz="1400" dirty="0">
                <a:solidFill>
                  <a:srgbClr val="00B050"/>
                </a:solidFill>
              </a:rPr>
              <a:t>2 </a:t>
            </a:r>
            <a:r>
              <a:rPr lang="en-US" sz="1400" dirty="0" err="1">
                <a:solidFill>
                  <a:srgbClr val="00B050"/>
                </a:solidFill>
              </a:rPr>
              <a:t>keV</a:t>
            </a:r>
            <a:r>
              <a:rPr lang="en-US" sz="1400" dirty="0">
                <a:solidFill>
                  <a:srgbClr val="00B050"/>
                </a:solidFill>
              </a:rPr>
              <a:t> </a:t>
            </a:r>
            <a:r>
              <a:rPr lang="en-US" sz="1400" dirty="0"/>
              <a:t>resolution </a:t>
            </a:r>
            <a:br>
              <a:rPr lang="en-US" sz="1400" dirty="0"/>
            </a:br>
            <a:r>
              <a:rPr lang="en-US" sz="1400" dirty="0">
                <a:solidFill>
                  <a:srgbClr val="00B050"/>
                </a:solidFill>
              </a:rPr>
              <a:t>30 </a:t>
            </a:r>
            <a:r>
              <a:rPr lang="en-US" sz="1400" dirty="0" err="1">
                <a:solidFill>
                  <a:srgbClr val="00B050"/>
                </a:solidFill>
              </a:rPr>
              <a:t>keV</a:t>
            </a:r>
            <a:r>
              <a:rPr lang="en-US" sz="1400" dirty="0">
                <a:solidFill>
                  <a:srgbClr val="00B050"/>
                </a:solidFill>
              </a:rPr>
              <a:t> </a:t>
            </a:r>
            <a:r>
              <a:rPr lang="en-US" sz="1400" dirty="0"/>
              <a:t>(HV) proton, </a:t>
            </a:r>
            <a:r>
              <a:rPr lang="en-US" sz="1400" dirty="0">
                <a:solidFill>
                  <a:srgbClr val="00B050"/>
                </a:solidFill>
              </a:rPr>
              <a:t>12-40 </a:t>
            </a:r>
            <a:r>
              <a:rPr lang="en-US" sz="1400" dirty="0">
                <a:solidFill>
                  <a:srgbClr val="00B050"/>
                </a:solidFill>
                <a:latin typeface="Symbol" pitchFamily="18" charset="2"/>
              </a:rPr>
              <a:t>m</a:t>
            </a:r>
            <a:r>
              <a:rPr lang="en-US" sz="1400" dirty="0">
                <a:solidFill>
                  <a:srgbClr val="00B050"/>
                </a:solidFill>
              </a:rPr>
              <a:t>s </a:t>
            </a:r>
            <a:r>
              <a:rPr lang="en-US" sz="1400" dirty="0"/>
              <a:t>TOF delay, </a:t>
            </a:r>
            <a:r>
              <a:rPr lang="en-US" sz="1400" dirty="0">
                <a:solidFill>
                  <a:srgbClr val="00B050"/>
                </a:solidFill>
              </a:rPr>
              <a:t>10 ns </a:t>
            </a:r>
            <a:r>
              <a:rPr lang="en-US" sz="1400" dirty="0"/>
              <a:t>resolution</a:t>
            </a:r>
          </a:p>
          <a:p>
            <a:pPr>
              <a:spcBef>
                <a:spcPts val="0"/>
              </a:spcBef>
            </a:pPr>
            <a:endParaRPr lang="en-US" sz="800" dirty="0"/>
          </a:p>
          <a:p>
            <a:pPr marL="0" indent="0">
              <a:spcBef>
                <a:spcPts val="0"/>
              </a:spcBef>
              <a:buNone/>
            </a:pPr>
            <a:r>
              <a:rPr lang="en-US" sz="1400" b="1" dirty="0">
                <a:solidFill>
                  <a:srgbClr val="003B9A"/>
                </a:solidFill>
              </a:rPr>
              <a:t>Data rate</a:t>
            </a:r>
            <a:br>
              <a:rPr lang="en-US" sz="1600" dirty="0"/>
            </a:br>
            <a:r>
              <a:rPr lang="en-US" sz="1400" dirty="0">
                <a:solidFill>
                  <a:srgbClr val="00B050"/>
                </a:solidFill>
              </a:rPr>
              <a:t>250 Hz</a:t>
            </a:r>
            <a:r>
              <a:rPr lang="en-US" sz="1400" dirty="0"/>
              <a:t> coincidence adjacent pixels; accidentals </a:t>
            </a:r>
            <a:r>
              <a:rPr lang="en-US" sz="1400" dirty="0">
                <a:solidFill>
                  <a:srgbClr val="00B050"/>
                </a:solidFill>
              </a:rPr>
              <a:t>2.5 kHz</a:t>
            </a:r>
            <a:r>
              <a:rPr lang="en-US" sz="1400" dirty="0"/>
              <a:t> singles </a:t>
            </a:r>
            <a:br>
              <a:rPr lang="en-US" sz="1400" dirty="0"/>
            </a:br>
            <a:r>
              <a:rPr lang="en-US" sz="1400" dirty="0">
                <a:solidFill>
                  <a:srgbClr val="00B050"/>
                </a:solidFill>
              </a:rPr>
              <a:t>256 channel </a:t>
            </a:r>
            <a:r>
              <a:rPr lang="en-US" sz="1400" dirty="0"/>
              <a:t>digitizer, </a:t>
            </a:r>
            <a:r>
              <a:rPr lang="en-US" sz="1400" dirty="0">
                <a:solidFill>
                  <a:srgbClr val="00B050"/>
                </a:solidFill>
              </a:rPr>
              <a:t>250 MS/s </a:t>
            </a:r>
            <a:r>
              <a:rPr lang="en-US" sz="1400" dirty="0"/>
              <a:t>rate, </a:t>
            </a:r>
            <a:r>
              <a:rPr lang="en-US" sz="1400" dirty="0">
                <a:solidFill>
                  <a:srgbClr val="00B050"/>
                </a:solidFill>
              </a:rPr>
              <a:t>14 bit </a:t>
            </a:r>
            <a:r>
              <a:rPr lang="en-US" sz="1400" dirty="0"/>
              <a:t>ADC = </a:t>
            </a:r>
            <a:r>
              <a:rPr lang="en-US" sz="1400" dirty="0">
                <a:solidFill>
                  <a:srgbClr val="00B050"/>
                </a:solidFill>
              </a:rPr>
              <a:t>28 MB/s</a:t>
            </a:r>
            <a:endParaRPr lang="en-US" sz="1400" dirty="0"/>
          </a:p>
          <a:p>
            <a:endParaRPr lang="en-US" sz="1400" dirty="0"/>
          </a:p>
        </p:txBody>
      </p:sp>
      <p:pic>
        <p:nvPicPr>
          <p:cNvPr id="83" name="Picture 82" hidden="1">
            <a:extLst>
              <a:ext uri="{FF2B5EF4-FFF2-40B4-BE49-F238E27FC236}">
                <a16:creationId xmlns:a16="http://schemas.microsoft.com/office/drawing/2014/main" id="{3A7196A2-A5B7-43E4-849A-FD9B60DD7EA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9554" y="1714917"/>
            <a:ext cx="5108301" cy="4793750"/>
          </a:xfrm>
          <a:prstGeom prst="rect">
            <a:avLst/>
          </a:prstGeom>
        </p:spPr>
      </p:pic>
      <p:pic>
        <p:nvPicPr>
          <p:cNvPr id="84" name="Picture 83" hidden="1">
            <a:extLst>
              <a:ext uri="{FF2B5EF4-FFF2-40B4-BE49-F238E27FC236}">
                <a16:creationId xmlns:a16="http://schemas.microsoft.com/office/drawing/2014/main" id="{3FF962F5-A0DE-49EC-9FEE-F17FD014B30D}"/>
              </a:ext>
            </a:extLst>
          </p:cNvPr>
          <p:cNvPicPr>
            <a:picLocks noChangeAspect="1"/>
          </p:cNvPicPr>
          <p:nvPr/>
        </p:nvPicPr>
        <p:blipFill>
          <a:blip r:embed="rId5"/>
          <a:stretch>
            <a:fillRect/>
          </a:stretch>
        </p:blipFill>
        <p:spPr>
          <a:xfrm>
            <a:off x="194421" y="2700380"/>
            <a:ext cx="5381623" cy="2352135"/>
          </a:xfrm>
          <a:prstGeom prst="rect">
            <a:avLst/>
          </a:prstGeom>
        </p:spPr>
      </p:pic>
      <p:pic>
        <p:nvPicPr>
          <p:cNvPr id="85" name="Picture 84" hidden="1">
            <a:extLst>
              <a:ext uri="{FF2B5EF4-FFF2-40B4-BE49-F238E27FC236}">
                <a16:creationId xmlns:a16="http://schemas.microsoft.com/office/drawing/2014/main" id="{55D9ABC0-3455-4D71-9E6B-77CE7E8C3689}"/>
              </a:ext>
            </a:extLst>
          </p:cNvPr>
          <p:cNvPicPr>
            <a:picLocks noChangeAspect="1"/>
          </p:cNvPicPr>
          <p:nvPr/>
        </p:nvPicPr>
        <p:blipFill>
          <a:blip r:embed="rId6"/>
          <a:stretch>
            <a:fillRect/>
          </a:stretch>
        </p:blipFill>
        <p:spPr>
          <a:xfrm>
            <a:off x="10448" y="1573711"/>
            <a:ext cx="5484391" cy="5020036"/>
          </a:xfrm>
          <a:prstGeom prst="rect">
            <a:avLst/>
          </a:prstGeom>
        </p:spPr>
      </p:pic>
      <p:pic>
        <p:nvPicPr>
          <p:cNvPr id="86" name="Picture 85" hidden="1">
            <a:extLst>
              <a:ext uri="{FF2B5EF4-FFF2-40B4-BE49-F238E27FC236}">
                <a16:creationId xmlns:a16="http://schemas.microsoft.com/office/drawing/2014/main" id="{AEFDD830-91D9-4BA1-9341-6F317E969B23}"/>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256908" y="1593438"/>
            <a:ext cx="4913411" cy="5038435"/>
          </a:xfrm>
          <a:prstGeom prst="rect">
            <a:avLst/>
          </a:prstGeom>
        </p:spPr>
      </p:pic>
      <p:pic>
        <p:nvPicPr>
          <p:cNvPr id="87" name="Picture 86" descr="Wilburn1.tiff">
            <a:extLst>
              <a:ext uri="{FF2B5EF4-FFF2-40B4-BE49-F238E27FC236}">
                <a16:creationId xmlns:a16="http://schemas.microsoft.com/office/drawing/2014/main" id="{F8C2666B-612F-4441-A42D-34EC18073BA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98277" y="1435428"/>
            <a:ext cx="5038346" cy="5425400"/>
          </a:xfrm>
          <a:prstGeom prst="rect">
            <a:avLst/>
          </a:prstGeom>
        </p:spPr>
      </p:pic>
      <p:sp>
        <p:nvSpPr>
          <p:cNvPr id="88" name="Date Placeholder 87">
            <a:extLst>
              <a:ext uri="{FF2B5EF4-FFF2-40B4-BE49-F238E27FC236}">
                <a16:creationId xmlns:a16="http://schemas.microsoft.com/office/drawing/2014/main" id="{99BFF845-9BCD-4273-8C35-AC28017A473F}"/>
              </a:ext>
            </a:extLst>
          </p:cNvPr>
          <p:cNvSpPr>
            <a:spLocks noGrp="1"/>
          </p:cNvSpPr>
          <p:nvPr>
            <p:ph type="dt" sz="half" idx="10"/>
          </p:nvPr>
        </p:nvSpPr>
        <p:spPr/>
        <p:txBody>
          <a:bodyPr/>
          <a:lstStyle/>
          <a:p>
            <a:r>
              <a:rPr lang="en-US"/>
              <a:t>2021-02-18</a:t>
            </a:r>
          </a:p>
        </p:txBody>
      </p:sp>
      <p:sp>
        <p:nvSpPr>
          <p:cNvPr id="89" name="Footer Placeholder 88">
            <a:extLst>
              <a:ext uri="{FF2B5EF4-FFF2-40B4-BE49-F238E27FC236}">
                <a16:creationId xmlns:a16="http://schemas.microsoft.com/office/drawing/2014/main" id="{AF5AA879-261B-43D0-919E-0168E6164B0D}"/>
              </a:ext>
            </a:extLst>
          </p:cNvPr>
          <p:cNvSpPr>
            <a:spLocks noGrp="1"/>
          </p:cNvSpPr>
          <p:nvPr>
            <p:ph type="ftr" sz="quarter" idx="11"/>
          </p:nvPr>
        </p:nvSpPr>
        <p:spPr/>
        <p:txBody>
          <a:bodyPr/>
          <a:lstStyle/>
          <a:p>
            <a:r>
              <a:rPr lang="en-US"/>
              <a:t>International Workshop on Searches for a Neutron Electric Dipole Moment</a:t>
            </a:r>
          </a:p>
        </p:txBody>
      </p:sp>
      <p:sp>
        <p:nvSpPr>
          <p:cNvPr id="4" name="Slide Number Placeholder 3">
            <a:extLst>
              <a:ext uri="{FF2B5EF4-FFF2-40B4-BE49-F238E27FC236}">
                <a16:creationId xmlns:a16="http://schemas.microsoft.com/office/drawing/2014/main" id="{A3C7082C-5C5E-4249-BB80-01045C521F65}"/>
              </a:ext>
            </a:extLst>
          </p:cNvPr>
          <p:cNvSpPr>
            <a:spLocks noGrp="1"/>
          </p:cNvSpPr>
          <p:nvPr>
            <p:ph type="sldNum" sz="quarter" idx="12"/>
          </p:nvPr>
        </p:nvSpPr>
        <p:spPr/>
        <p:txBody>
          <a:bodyPr/>
          <a:lstStyle/>
          <a:p>
            <a:fld id="{A94D413C-092E-4227-93E5-A860BD51ED3D}" type="slidenum">
              <a:rPr lang="en-US" smtClean="0"/>
              <a:pPr/>
              <a:t>7</a:t>
            </a:fld>
            <a:r>
              <a:rPr lang="en-US"/>
              <a:t>/30</a:t>
            </a:r>
            <a:endParaRPr lang="en-US" dirty="0"/>
          </a:p>
        </p:txBody>
      </p:sp>
    </p:spTree>
    <p:extLst>
      <p:ext uri="{BB962C8B-B14F-4D97-AF65-F5344CB8AC3E}">
        <p14:creationId xmlns:p14="http://schemas.microsoft.com/office/powerpoint/2010/main" val="3004567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84"/>
                                        </p:tgtEl>
                                      </p:cBhvr>
                                    </p:animEffect>
                                    <p:set>
                                      <p:cBhvr>
                                        <p:cTn id="12" dur="1" fill="hold">
                                          <p:stCondLst>
                                            <p:cond delay="499"/>
                                          </p:stCondLst>
                                        </p:cTn>
                                        <p:tgtEl>
                                          <p:spTgt spid="84"/>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8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85"/>
                                        </p:tgtEl>
                                      </p:cBhvr>
                                    </p:animEffect>
                                    <p:set>
                                      <p:cBhvr>
                                        <p:cTn id="19" dur="1" fill="hold">
                                          <p:stCondLst>
                                            <p:cond delay="499"/>
                                          </p:stCondLst>
                                        </p:cTn>
                                        <p:tgtEl>
                                          <p:spTgt spid="85"/>
                                        </p:tgtEl>
                                        <p:attrNameLst>
                                          <p:attrName>style.visibility</p:attrName>
                                        </p:attrNameLst>
                                      </p:cBhvr>
                                      <p:to>
                                        <p:strVal val="hidden"/>
                                      </p:to>
                                    </p:set>
                                  </p:childTnLst>
                                </p:cTn>
                              </p:par>
                              <p:par>
                                <p:cTn id="20" presetID="1" presetClass="entr" presetSubtype="0" fill="hold" nodeType="withEffect">
                                  <p:stCondLst>
                                    <p:cond delay="0"/>
                                  </p:stCondLst>
                                  <p:childTnLst>
                                    <p:set>
                                      <p:cBhvr>
                                        <p:cTn id="21" dur="1" fill="hold">
                                          <p:stCondLst>
                                            <p:cond delay="0"/>
                                          </p:stCondLst>
                                        </p:cTn>
                                        <p:tgtEl>
                                          <p:spTgt spid="8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83"/>
                                        </p:tgtEl>
                                      </p:cBhvr>
                                    </p:animEffect>
                                    <p:set>
                                      <p:cBhvr>
                                        <p:cTn id="26" dur="1" fill="hold">
                                          <p:stCondLst>
                                            <p:cond delay="499"/>
                                          </p:stCondLst>
                                        </p:cTn>
                                        <p:tgtEl>
                                          <p:spTgt spid="83"/>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BDC1A-3B0F-4076-BB97-A12E19B14959}"/>
              </a:ext>
            </a:extLst>
          </p:cNvPr>
          <p:cNvSpPr>
            <a:spLocks noGrp="1"/>
          </p:cNvSpPr>
          <p:nvPr>
            <p:ph type="title"/>
          </p:nvPr>
        </p:nvSpPr>
        <p:spPr/>
        <p:txBody>
          <a:bodyPr/>
          <a:lstStyle/>
          <a:p>
            <a:r>
              <a:rPr lang="en-US" dirty="0"/>
              <a:t>NI-5171R Digitizer</a:t>
            </a:r>
          </a:p>
        </p:txBody>
      </p:sp>
      <p:pic>
        <p:nvPicPr>
          <p:cNvPr id="5" name="Picture 4">
            <a:extLst>
              <a:ext uri="{FF2B5EF4-FFF2-40B4-BE49-F238E27FC236}">
                <a16:creationId xmlns:a16="http://schemas.microsoft.com/office/drawing/2014/main" id="{AB215431-D655-46EB-B852-663B454FDC1E}"/>
              </a:ext>
            </a:extLst>
          </p:cNvPr>
          <p:cNvPicPr>
            <a:picLocks noChangeAspect="1"/>
          </p:cNvPicPr>
          <p:nvPr/>
        </p:nvPicPr>
        <p:blipFill rotWithShape="1">
          <a:blip r:embed="rId3"/>
          <a:srcRect l="18884" t="20245" r="20463" b="13179"/>
          <a:stretch/>
        </p:blipFill>
        <p:spPr>
          <a:xfrm>
            <a:off x="0" y="870681"/>
            <a:ext cx="5973501" cy="3686419"/>
          </a:xfrm>
          <a:prstGeom prst="rect">
            <a:avLst/>
          </a:prstGeom>
        </p:spPr>
      </p:pic>
      <p:sp>
        <p:nvSpPr>
          <p:cNvPr id="7" name="TextBox 6">
            <a:extLst>
              <a:ext uri="{FF2B5EF4-FFF2-40B4-BE49-F238E27FC236}">
                <a16:creationId xmlns:a16="http://schemas.microsoft.com/office/drawing/2014/main" id="{8BD3619F-550F-4941-857F-C2D2748D30CA}"/>
              </a:ext>
            </a:extLst>
          </p:cNvPr>
          <p:cNvSpPr txBox="1"/>
          <p:nvPr/>
        </p:nvSpPr>
        <p:spPr>
          <a:xfrm>
            <a:off x="3963798" y="2973897"/>
            <a:ext cx="914400" cy="914400"/>
          </a:xfrm>
          <a:prstGeom prst="rect">
            <a:avLst/>
          </a:prstGeom>
          <a:noFill/>
        </p:spPr>
        <p:txBody>
          <a:bodyPr wrap="square" rtlCol="0">
            <a:spAutoFit/>
          </a:bodyPr>
          <a:lstStyle/>
          <a:p>
            <a:endParaRPr lang="en-US" dirty="0"/>
          </a:p>
        </p:txBody>
      </p:sp>
      <p:grpSp>
        <p:nvGrpSpPr>
          <p:cNvPr id="9" name="Group 8">
            <a:extLst>
              <a:ext uri="{FF2B5EF4-FFF2-40B4-BE49-F238E27FC236}">
                <a16:creationId xmlns:a16="http://schemas.microsoft.com/office/drawing/2014/main" id="{2146C50E-6C35-415C-B534-6A5E676DDC20}"/>
              </a:ext>
            </a:extLst>
          </p:cNvPr>
          <p:cNvGrpSpPr/>
          <p:nvPr/>
        </p:nvGrpSpPr>
        <p:grpSpPr>
          <a:xfrm>
            <a:off x="532699" y="4651932"/>
            <a:ext cx="7545898" cy="2147107"/>
            <a:chOff x="532699" y="4574369"/>
            <a:chExt cx="7545898" cy="2147107"/>
          </a:xfrm>
        </p:grpSpPr>
        <p:pic>
          <p:nvPicPr>
            <p:cNvPr id="6" name="Picture 5">
              <a:extLst>
                <a:ext uri="{FF2B5EF4-FFF2-40B4-BE49-F238E27FC236}">
                  <a16:creationId xmlns:a16="http://schemas.microsoft.com/office/drawing/2014/main" id="{6D87EB50-778C-4436-B848-68349891CD29}"/>
                </a:ext>
              </a:extLst>
            </p:cNvPr>
            <p:cNvPicPr>
              <a:picLocks noChangeAspect="1"/>
            </p:cNvPicPr>
            <p:nvPr/>
          </p:nvPicPr>
          <p:blipFill rotWithShape="1">
            <a:blip r:embed="rId4"/>
            <a:srcRect t="18126" b="17943"/>
            <a:stretch/>
          </p:blipFill>
          <p:spPr>
            <a:xfrm>
              <a:off x="2105095" y="4574369"/>
              <a:ext cx="5973502" cy="2147107"/>
            </a:xfrm>
            <a:prstGeom prst="rect">
              <a:avLst/>
            </a:prstGeom>
          </p:spPr>
        </p:pic>
        <p:sp>
          <p:nvSpPr>
            <p:cNvPr id="8" name="TextBox 7">
              <a:extLst>
                <a:ext uri="{FF2B5EF4-FFF2-40B4-BE49-F238E27FC236}">
                  <a16:creationId xmlns:a16="http://schemas.microsoft.com/office/drawing/2014/main" id="{E6D7B611-94CA-4423-928C-26DACA35AFFD}"/>
                </a:ext>
              </a:extLst>
            </p:cNvPr>
            <p:cNvSpPr txBox="1"/>
            <p:nvPr/>
          </p:nvSpPr>
          <p:spPr>
            <a:xfrm>
              <a:off x="532699" y="5115142"/>
              <a:ext cx="1472270" cy="923330"/>
            </a:xfrm>
            <a:prstGeom prst="rect">
              <a:avLst/>
            </a:prstGeom>
            <a:noFill/>
          </p:spPr>
          <p:txBody>
            <a:bodyPr wrap="square" rtlCol="0">
              <a:spAutoFit/>
            </a:bodyPr>
            <a:lstStyle/>
            <a:p>
              <a:pPr algn="ctr"/>
              <a:r>
                <a:rPr lang="en-US" dirty="0">
                  <a:solidFill>
                    <a:srgbClr val="C00000"/>
                  </a:solidFill>
                </a:rPr>
                <a:t>128 channels per detector / chassis</a:t>
              </a:r>
            </a:p>
          </p:txBody>
        </p:sp>
      </p:grpSp>
      <p:grpSp>
        <p:nvGrpSpPr>
          <p:cNvPr id="13" name="Group 12">
            <a:extLst>
              <a:ext uri="{FF2B5EF4-FFF2-40B4-BE49-F238E27FC236}">
                <a16:creationId xmlns:a16="http://schemas.microsoft.com/office/drawing/2014/main" id="{C49587D3-114F-4F5A-B260-948364CDAE80}"/>
              </a:ext>
            </a:extLst>
          </p:cNvPr>
          <p:cNvGrpSpPr/>
          <p:nvPr/>
        </p:nvGrpSpPr>
        <p:grpSpPr>
          <a:xfrm>
            <a:off x="5989739" y="1132514"/>
            <a:ext cx="3087149" cy="2969703"/>
            <a:chOff x="6056851" y="1132514"/>
            <a:chExt cx="3087149" cy="2969703"/>
          </a:xfrm>
        </p:grpSpPr>
        <p:sp>
          <p:nvSpPr>
            <p:cNvPr id="12" name="Rectangle 11">
              <a:extLst>
                <a:ext uri="{FF2B5EF4-FFF2-40B4-BE49-F238E27FC236}">
                  <a16:creationId xmlns:a16="http://schemas.microsoft.com/office/drawing/2014/main" id="{72433969-4879-4953-ABC8-945AA632C81C}"/>
                </a:ext>
              </a:extLst>
            </p:cNvPr>
            <p:cNvSpPr/>
            <p:nvPr/>
          </p:nvSpPr>
          <p:spPr>
            <a:xfrm>
              <a:off x="6056851" y="1132514"/>
              <a:ext cx="3087149" cy="29697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89A7949-AE4D-431B-9E80-184DA2CD7CBB}"/>
                </a:ext>
              </a:extLst>
            </p:cNvPr>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6189228" y="1374757"/>
              <a:ext cx="2862493" cy="1565859"/>
            </a:xfrm>
            <a:prstGeom prst="rect">
              <a:avLst/>
            </a:prstGeom>
            <a:noFill/>
            <a:ln w="9525">
              <a:noFill/>
              <a:miter lim="800000"/>
              <a:headEnd/>
              <a:tailEnd/>
            </a:ln>
          </p:spPr>
        </p:pic>
        <p:sp>
          <p:nvSpPr>
            <p:cNvPr id="10" name="TextBox 9">
              <a:extLst>
                <a:ext uri="{FF2B5EF4-FFF2-40B4-BE49-F238E27FC236}">
                  <a16:creationId xmlns:a16="http://schemas.microsoft.com/office/drawing/2014/main" id="{FA63389D-11F4-4832-9EF1-9B2488718B41}"/>
                </a:ext>
              </a:extLst>
            </p:cNvPr>
            <p:cNvSpPr txBox="1"/>
            <p:nvPr/>
          </p:nvSpPr>
          <p:spPr>
            <a:xfrm>
              <a:off x="6323726" y="2964967"/>
              <a:ext cx="2686049" cy="923330"/>
            </a:xfrm>
            <a:prstGeom prst="rect">
              <a:avLst/>
            </a:prstGeom>
            <a:noFill/>
          </p:spPr>
          <p:txBody>
            <a:bodyPr wrap="square" rtlCol="0">
              <a:spAutoFit/>
            </a:bodyPr>
            <a:lstStyle/>
            <a:p>
              <a:pPr algn="ctr"/>
              <a:r>
                <a:rPr lang="en-US" dirty="0">
                  <a:solidFill>
                    <a:srgbClr val="C00000"/>
                  </a:solidFill>
                </a:rPr>
                <a:t>Single controller</a:t>
              </a:r>
            </a:p>
            <a:p>
              <a:pPr algn="ctr"/>
              <a:r>
                <a:rPr lang="en-US" dirty="0">
                  <a:solidFill>
                    <a:srgbClr val="C00000"/>
                  </a:solidFill>
                </a:rPr>
                <a:t>for both detectors:</a:t>
              </a:r>
              <a:br>
                <a:rPr lang="en-US" dirty="0">
                  <a:solidFill>
                    <a:srgbClr val="C00000"/>
                  </a:solidFill>
                </a:rPr>
              </a:br>
              <a:r>
                <a:rPr lang="en-US" dirty="0">
                  <a:solidFill>
                    <a:srgbClr val="C00000"/>
                  </a:solidFill>
                </a:rPr>
                <a:t>global trigger and readout</a:t>
              </a:r>
            </a:p>
          </p:txBody>
        </p:sp>
      </p:grpSp>
      <p:sp>
        <p:nvSpPr>
          <p:cNvPr id="14" name="Date Placeholder 13">
            <a:extLst>
              <a:ext uri="{FF2B5EF4-FFF2-40B4-BE49-F238E27FC236}">
                <a16:creationId xmlns:a16="http://schemas.microsoft.com/office/drawing/2014/main" id="{3FA0AB2B-9E65-4F98-8BF3-44E61EB6217F}"/>
              </a:ext>
            </a:extLst>
          </p:cNvPr>
          <p:cNvSpPr>
            <a:spLocks noGrp="1"/>
          </p:cNvSpPr>
          <p:nvPr>
            <p:ph type="dt" sz="half" idx="10"/>
          </p:nvPr>
        </p:nvSpPr>
        <p:spPr/>
        <p:txBody>
          <a:bodyPr/>
          <a:lstStyle/>
          <a:p>
            <a:r>
              <a:rPr lang="en-US"/>
              <a:t>2021-02-18</a:t>
            </a:r>
          </a:p>
        </p:txBody>
      </p:sp>
      <p:sp>
        <p:nvSpPr>
          <p:cNvPr id="15" name="Footer Placeholder 14">
            <a:extLst>
              <a:ext uri="{FF2B5EF4-FFF2-40B4-BE49-F238E27FC236}">
                <a16:creationId xmlns:a16="http://schemas.microsoft.com/office/drawing/2014/main" id="{3D38A0CE-6578-4C09-BA9B-16F6402290B0}"/>
              </a:ext>
            </a:extLst>
          </p:cNvPr>
          <p:cNvSpPr>
            <a:spLocks noGrp="1"/>
          </p:cNvSpPr>
          <p:nvPr>
            <p:ph type="ftr" sz="quarter" idx="11"/>
          </p:nvPr>
        </p:nvSpPr>
        <p:spPr/>
        <p:txBody>
          <a:bodyPr/>
          <a:lstStyle/>
          <a:p>
            <a:r>
              <a:rPr lang="en-US"/>
              <a:t>International Workshop on Searches for a Neutron Electric Dipole Moment</a:t>
            </a:r>
          </a:p>
        </p:txBody>
      </p:sp>
      <p:sp>
        <p:nvSpPr>
          <p:cNvPr id="17" name="Slide Number Placeholder 16">
            <a:extLst>
              <a:ext uri="{FF2B5EF4-FFF2-40B4-BE49-F238E27FC236}">
                <a16:creationId xmlns:a16="http://schemas.microsoft.com/office/drawing/2014/main" id="{ED24B960-5A71-451F-A487-07DC2E278381}"/>
              </a:ext>
            </a:extLst>
          </p:cNvPr>
          <p:cNvSpPr>
            <a:spLocks noGrp="1"/>
          </p:cNvSpPr>
          <p:nvPr>
            <p:ph type="sldNum" sz="quarter" idx="12"/>
          </p:nvPr>
        </p:nvSpPr>
        <p:spPr/>
        <p:txBody>
          <a:bodyPr/>
          <a:lstStyle/>
          <a:p>
            <a:fld id="{A94D413C-092E-4227-93E5-A860BD51ED3D}" type="slidenum">
              <a:rPr lang="en-US" smtClean="0"/>
              <a:pPr/>
              <a:t>8</a:t>
            </a:fld>
            <a:r>
              <a:rPr lang="en-US"/>
              <a:t>/30</a:t>
            </a:r>
            <a:endParaRPr lang="en-US" dirty="0"/>
          </a:p>
        </p:txBody>
      </p:sp>
    </p:spTree>
    <p:extLst>
      <p:ext uri="{BB962C8B-B14F-4D97-AF65-F5344CB8AC3E}">
        <p14:creationId xmlns:p14="http://schemas.microsoft.com/office/powerpoint/2010/main" val="957606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BDC1A-3B0F-4076-BB97-A12E19B14959}"/>
              </a:ext>
            </a:extLst>
          </p:cNvPr>
          <p:cNvSpPr>
            <a:spLocks noGrp="1"/>
          </p:cNvSpPr>
          <p:nvPr>
            <p:ph type="title"/>
          </p:nvPr>
        </p:nvSpPr>
        <p:spPr/>
        <p:txBody>
          <a:bodyPr/>
          <a:lstStyle/>
          <a:p>
            <a:r>
              <a:rPr lang="en-US" dirty="0"/>
              <a:t>NI-5171R Digitizer</a:t>
            </a:r>
          </a:p>
        </p:txBody>
      </p:sp>
      <p:pic>
        <p:nvPicPr>
          <p:cNvPr id="5" name="Picture 4">
            <a:extLst>
              <a:ext uri="{FF2B5EF4-FFF2-40B4-BE49-F238E27FC236}">
                <a16:creationId xmlns:a16="http://schemas.microsoft.com/office/drawing/2014/main" id="{AB215431-D655-46EB-B852-663B454FDC1E}"/>
              </a:ext>
            </a:extLst>
          </p:cNvPr>
          <p:cNvPicPr>
            <a:picLocks noChangeAspect="1"/>
          </p:cNvPicPr>
          <p:nvPr/>
        </p:nvPicPr>
        <p:blipFill rotWithShape="1">
          <a:blip r:embed="rId3"/>
          <a:srcRect l="18884" t="20245" r="20463" b="13179"/>
          <a:stretch/>
        </p:blipFill>
        <p:spPr>
          <a:xfrm>
            <a:off x="0" y="870681"/>
            <a:ext cx="5973501" cy="3686419"/>
          </a:xfrm>
          <a:prstGeom prst="rect">
            <a:avLst/>
          </a:prstGeom>
        </p:spPr>
      </p:pic>
      <p:sp>
        <p:nvSpPr>
          <p:cNvPr id="7" name="TextBox 6">
            <a:extLst>
              <a:ext uri="{FF2B5EF4-FFF2-40B4-BE49-F238E27FC236}">
                <a16:creationId xmlns:a16="http://schemas.microsoft.com/office/drawing/2014/main" id="{8BD3619F-550F-4941-857F-C2D2748D30CA}"/>
              </a:ext>
            </a:extLst>
          </p:cNvPr>
          <p:cNvSpPr txBox="1"/>
          <p:nvPr/>
        </p:nvSpPr>
        <p:spPr>
          <a:xfrm>
            <a:off x="3963798" y="2973897"/>
            <a:ext cx="914400" cy="914400"/>
          </a:xfrm>
          <a:prstGeom prst="rect">
            <a:avLst/>
          </a:prstGeom>
          <a:noFill/>
        </p:spPr>
        <p:txBody>
          <a:bodyPr wrap="square" rtlCol="0">
            <a:spAutoFit/>
          </a:bodyPr>
          <a:lstStyle/>
          <a:p>
            <a:endParaRPr lang="en-US" dirty="0"/>
          </a:p>
        </p:txBody>
      </p:sp>
      <p:grpSp>
        <p:nvGrpSpPr>
          <p:cNvPr id="13" name="Group 12">
            <a:extLst>
              <a:ext uri="{FF2B5EF4-FFF2-40B4-BE49-F238E27FC236}">
                <a16:creationId xmlns:a16="http://schemas.microsoft.com/office/drawing/2014/main" id="{C49587D3-114F-4F5A-B260-948364CDAE80}"/>
              </a:ext>
            </a:extLst>
          </p:cNvPr>
          <p:cNvGrpSpPr/>
          <p:nvPr/>
        </p:nvGrpSpPr>
        <p:grpSpPr>
          <a:xfrm>
            <a:off x="5989739" y="1132514"/>
            <a:ext cx="3087149" cy="2969703"/>
            <a:chOff x="6056851" y="1132514"/>
            <a:chExt cx="3087149" cy="2969703"/>
          </a:xfrm>
        </p:grpSpPr>
        <p:sp>
          <p:nvSpPr>
            <p:cNvPr id="12" name="Rectangle 11">
              <a:extLst>
                <a:ext uri="{FF2B5EF4-FFF2-40B4-BE49-F238E27FC236}">
                  <a16:creationId xmlns:a16="http://schemas.microsoft.com/office/drawing/2014/main" id="{72433969-4879-4953-ABC8-945AA632C81C}"/>
                </a:ext>
              </a:extLst>
            </p:cNvPr>
            <p:cNvSpPr/>
            <p:nvPr/>
          </p:nvSpPr>
          <p:spPr>
            <a:xfrm>
              <a:off x="6056851" y="1132514"/>
              <a:ext cx="3087149" cy="29697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89A7949-AE4D-431B-9E80-184DA2CD7CBB}"/>
                </a:ext>
              </a:extLst>
            </p:cNvPr>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189228" y="1374757"/>
              <a:ext cx="2862493" cy="1565859"/>
            </a:xfrm>
            <a:prstGeom prst="rect">
              <a:avLst/>
            </a:prstGeom>
            <a:noFill/>
            <a:ln w="9525">
              <a:noFill/>
              <a:miter lim="800000"/>
              <a:headEnd/>
              <a:tailEnd/>
            </a:ln>
          </p:spPr>
        </p:pic>
        <p:sp>
          <p:nvSpPr>
            <p:cNvPr id="10" name="TextBox 9">
              <a:extLst>
                <a:ext uri="{FF2B5EF4-FFF2-40B4-BE49-F238E27FC236}">
                  <a16:creationId xmlns:a16="http://schemas.microsoft.com/office/drawing/2014/main" id="{FA63389D-11F4-4832-9EF1-9B2488718B41}"/>
                </a:ext>
              </a:extLst>
            </p:cNvPr>
            <p:cNvSpPr txBox="1"/>
            <p:nvPr/>
          </p:nvSpPr>
          <p:spPr>
            <a:xfrm>
              <a:off x="6323726" y="2964967"/>
              <a:ext cx="2686049" cy="923330"/>
            </a:xfrm>
            <a:prstGeom prst="rect">
              <a:avLst/>
            </a:prstGeom>
            <a:noFill/>
          </p:spPr>
          <p:txBody>
            <a:bodyPr wrap="square" rtlCol="0">
              <a:spAutoFit/>
            </a:bodyPr>
            <a:lstStyle/>
            <a:p>
              <a:pPr algn="ctr"/>
              <a:r>
                <a:rPr lang="en-US" dirty="0">
                  <a:solidFill>
                    <a:srgbClr val="C00000"/>
                  </a:solidFill>
                </a:rPr>
                <a:t>Single controller</a:t>
              </a:r>
            </a:p>
            <a:p>
              <a:pPr algn="ctr"/>
              <a:r>
                <a:rPr lang="en-US" dirty="0">
                  <a:solidFill>
                    <a:srgbClr val="C00000"/>
                  </a:solidFill>
                </a:rPr>
                <a:t>for both detectors:</a:t>
              </a:r>
              <a:br>
                <a:rPr lang="en-US" dirty="0">
                  <a:solidFill>
                    <a:srgbClr val="C00000"/>
                  </a:solidFill>
                </a:rPr>
              </a:br>
              <a:r>
                <a:rPr lang="en-US" dirty="0">
                  <a:solidFill>
                    <a:srgbClr val="C00000"/>
                  </a:solidFill>
                </a:rPr>
                <a:t>global trigger and readout</a:t>
              </a:r>
            </a:p>
          </p:txBody>
        </p:sp>
      </p:grpSp>
      <p:sp>
        <p:nvSpPr>
          <p:cNvPr id="14" name="Date Placeholder 13">
            <a:extLst>
              <a:ext uri="{FF2B5EF4-FFF2-40B4-BE49-F238E27FC236}">
                <a16:creationId xmlns:a16="http://schemas.microsoft.com/office/drawing/2014/main" id="{3FA0AB2B-9E65-4F98-8BF3-44E61EB6217F}"/>
              </a:ext>
            </a:extLst>
          </p:cNvPr>
          <p:cNvSpPr>
            <a:spLocks noGrp="1"/>
          </p:cNvSpPr>
          <p:nvPr>
            <p:ph type="dt" sz="half" idx="10"/>
          </p:nvPr>
        </p:nvSpPr>
        <p:spPr/>
        <p:txBody>
          <a:bodyPr/>
          <a:lstStyle/>
          <a:p>
            <a:r>
              <a:rPr lang="en-US"/>
              <a:t>2021-02-18</a:t>
            </a:r>
          </a:p>
        </p:txBody>
      </p:sp>
      <p:sp>
        <p:nvSpPr>
          <p:cNvPr id="15" name="Footer Placeholder 14">
            <a:extLst>
              <a:ext uri="{FF2B5EF4-FFF2-40B4-BE49-F238E27FC236}">
                <a16:creationId xmlns:a16="http://schemas.microsoft.com/office/drawing/2014/main" id="{3D38A0CE-6578-4C09-BA9B-16F6402290B0}"/>
              </a:ext>
            </a:extLst>
          </p:cNvPr>
          <p:cNvSpPr>
            <a:spLocks noGrp="1"/>
          </p:cNvSpPr>
          <p:nvPr>
            <p:ph type="ftr" sz="quarter" idx="11"/>
          </p:nvPr>
        </p:nvSpPr>
        <p:spPr/>
        <p:txBody>
          <a:bodyPr/>
          <a:lstStyle/>
          <a:p>
            <a:r>
              <a:rPr lang="en-US"/>
              <a:t>International Workshop on Searches for a Neutron Electric Dipole Moment</a:t>
            </a:r>
          </a:p>
        </p:txBody>
      </p:sp>
      <p:pic>
        <p:nvPicPr>
          <p:cNvPr id="16" name="Content Placeholder 7">
            <a:extLst>
              <a:ext uri="{FF2B5EF4-FFF2-40B4-BE49-F238E27FC236}">
                <a16:creationId xmlns:a16="http://schemas.microsoft.com/office/drawing/2014/main" id="{C24E76D5-C148-4A79-B480-9A2166B76A65}"/>
              </a:ext>
            </a:extLst>
          </p:cNvPr>
          <p:cNvPicPr>
            <a:picLocks noGrp="1" noChangeAspect="1"/>
          </p:cNvPicPr>
          <p:nvPr/>
        </p:nvPicPr>
        <p:blipFill rotWithShape="1">
          <a:blip r:embed="rId5">
            <a:clrChange>
              <a:clrFrom>
                <a:srgbClr val="FFFFFF"/>
              </a:clrFrom>
              <a:clrTo>
                <a:srgbClr val="FFFFFF">
                  <a:alpha val="0"/>
                </a:srgbClr>
              </a:clrTo>
            </a:clrChange>
          </a:blip>
          <a:srcRect r="563"/>
          <a:stretch/>
        </p:blipFill>
        <p:spPr>
          <a:xfrm>
            <a:off x="1785878" y="4405749"/>
            <a:ext cx="3352800" cy="2238477"/>
          </a:xfrm>
          <a:prstGeom prst="rect">
            <a:avLst/>
          </a:prstGeom>
        </p:spPr>
      </p:pic>
      <p:sp>
        <p:nvSpPr>
          <p:cNvPr id="17" name="TextBox 16">
            <a:extLst>
              <a:ext uri="{FF2B5EF4-FFF2-40B4-BE49-F238E27FC236}">
                <a16:creationId xmlns:a16="http://schemas.microsoft.com/office/drawing/2014/main" id="{C7AEA5F4-F274-4102-9A43-38C2E7081F50}"/>
              </a:ext>
            </a:extLst>
          </p:cNvPr>
          <p:cNvSpPr txBox="1"/>
          <p:nvPr/>
        </p:nvSpPr>
        <p:spPr>
          <a:xfrm>
            <a:off x="200628" y="4601657"/>
            <a:ext cx="3352800" cy="2031325"/>
          </a:xfrm>
          <a:prstGeom prst="rect">
            <a:avLst/>
          </a:prstGeom>
          <a:noFill/>
        </p:spPr>
        <p:txBody>
          <a:bodyPr wrap="square" rtlCol="0">
            <a:spAutoFit/>
          </a:bodyPr>
          <a:lstStyle/>
          <a:p>
            <a:r>
              <a:rPr lang="en-US" b="1" dirty="0">
                <a:solidFill>
                  <a:schemeClr val="accent2"/>
                </a:solidFill>
              </a:rPr>
              <a:t>Red Pitaya digitizer</a:t>
            </a:r>
          </a:p>
          <a:p>
            <a:r>
              <a:rPr lang="en-US" dirty="0"/>
              <a:t>Zynq 7010 SoC </a:t>
            </a:r>
          </a:p>
          <a:p>
            <a:r>
              <a:rPr lang="en-US" dirty="0"/>
              <a:t>4 GB RAM</a:t>
            </a:r>
          </a:p>
          <a:p>
            <a:r>
              <a:rPr lang="en-US" dirty="0"/>
              <a:t>2 ADC + 2 DAC </a:t>
            </a:r>
            <a:br>
              <a:rPr lang="en-US" dirty="0"/>
            </a:br>
            <a:r>
              <a:rPr lang="en-US" dirty="0"/>
              <a:t>  @ 14 bit, 125 MS/s</a:t>
            </a:r>
          </a:p>
          <a:p>
            <a:r>
              <a:rPr lang="en-US" dirty="0"/>
              <a:t>open-source software</a:t>
            </a:r>
            <a:br>
              <a:rPr lang="en-US" dirty="0"/>
            </a:br>
            <a:r>
              <a:rPr lang="en-US" dirty="0"/>
              <a:t>   AND firmware!</a:t>
            </a:r>
          </a:p>
        </p:txBody>
      </p:sp>
      <p:sp>
        <p:nvSpPr>
          <p:cNvPr id="11" name="TextBox 10">
            <a:extLst>
              <a:ext uri="{FF2B5EF4-FFF2-40B4-BE49-F238E27FC236}">
                <a16:creationId xmlns:a16="http://schemas.microsoft.com/office/drawing/2014/main" id="{5156E689-CA27-4E0E-B069-B647C02741AB}"/>
              </a:ext>
            </a:extLst>
          </p:cNvPr>
          <p:cNvSpPr txBox="1"/>
          <p:nvPr/>
        </p:nvSpPr>
        <p:spPr>
          <a:xfrm>
            <a:off x="5400115" y="4621469"/>
            <a:ext cx="3743886" cy="1815882"/>
          </a:xfrm>
          <a:prstGeom prst="rect">
            <a:avLst/>
          </a:prstGeom>
          <a:noFill/>
        </p:spPr>
        <p:txBody>
          <a:bodyPr wrap="square" rtlCol="0">
            <a:spAutoFit/>
          </a:bodyPr>
          <a:lstStyle/>
          <a:p>
            <a:r>
              <a:rPr lang="en-US" sz="1600" dirty="0"/>
              <a:t>Readout and trapezoid firmware</a:t>
            </a:r>
            <a:br>
              <a:rPr lang="en-US" sz="1600" dirty="0"/>
            </a:br>
            <a:r>
              <a:rPr lang="en-US" sz="1600" dirty="0"/>
              <a:t>  developed on NI-5171R</a:t>
            </a:r>
          </a:p>
          <a:p>
            <a:r>
              <a:rPr lang="en-US" sz="1600" dirty="0"/>
              <a:t> (</a:t>
            </a:r>
            <a:r>
              <a:rPr lang="en-US" sz="1600" dirty="0">
                <a:solidFill>
                  <a:schemeClr val="accent2"/>
                </a:solidFill>
              </a:rPr>
              <a:t>Aaron Jezghani </a:t>
            </a:r>
            <a:r>
              <a:rPr lang="en-US" sz="1600" dirty="0"/>
              <a:t>and </a:t>
            </a:r>
            <a:r>
              <a:rPr lang="en-US" sz="1600" dirty="0">
                <a:solidFill>
                  <a:schemeClr val="accent2"/>
                </a:solidFill>
              </a:rPr>
              <a:t>David Mathews</a:t>
            </a:r>
            <a:r>
              <a:rPr lang="en-US" sz="1600" dirty="0"/>
              <a:t>, UK)</a:t>
            </a:r>
          </a:p>
          <a:p>
            <a:endParaRPr lang="en-US" sz="1600" dirty="0"/>
          </a:p>
          <a:p>
            <a:r>
              <a:rPr lang="en-US" sz="1600" dirty="0"/>
              <a:t>Trapezoid filter firmware</a:t>
            </a:r>
            <a:br>
              <a:rPr lang="en-US" sz="1600" dirty="0"/>
            </a:br>
            <a:r>
              <a:rPr lang="en-US" sz="1600" dirty="0"/>
              <a:t>  developed on STEMlab 125-14</a:t>
            </a:r>
          </a:p>
          <a:p>
            <a:r>
              <a:rPr lang="en-US" sz="1600" dirty="0"/>
              <a:t> (</a:t>
            </a:r>
            <a:r>
              <a:rPr lang="en-US" sz="1600" dirty="0">
                <a:solidFill>
                  <a:schemeClr val="accent2"/>
                </a:solidFill>
              </a:rPr>
              <a:t>Yuke Wang</a:t>
            </a:r>
            <a:r>
              <a:rPr lang="en-US" sz="1600" dirty="0"/>
              <a:t>, University of Kentucky)</a:t>
            </a:r>
          </a:p>
        </p:txBody>
      </p:sp>
      <p:sp>
        <p:nvSpPr>
          <p:cNvPr id="9" name="Slide Number Placeholder 8">
            <a:extLst>
              <a:ext uri="{FF2B5EF4-FFF2-40B4-BE49-F238E27FC236}">
                <a16:creationId xmlns:a16="http://schemas.microsoft.com/office/drawing/2014/main" id="{DC181EDB-C190-4D5C-AE1B-3001C42FEDE6}"/>
              </a:ext>
            </a:extLst>
          </p:cNvPr>
          <p:cNvSpPr>
            <a:spLocks noGrp="1"/>
          </p:cNvSpPr>
          <p:nvPr>
            <p:ph type="sldNum" sz="quarter" idx="12"/>
          </p:nvPr>
        </p:nvSpPr>
        <p:spPr/>
        <p:txBody>
          <a:bodyPr/>
          <a:lstStyle/>
          <a:p>
            <a:fld id="{A94D413C-092E-4227-93E5-A860BD51ED3D}" type="slidenum">
              <a:rPr lang="en-US" smtClean="0"/>
              <a:pPr/>
              <a:t>9</a:t>
            </a:fld>
            <a:r>
              <a:rPr lang="en-US"/>
              <a:t>/30</a:t>
            </a:r>
            <a:endParaRPr lang="en-US" dirty="0"/>
          </a:p>
        </p:txBody>
      </p:sp>
    </p:spTree>
    <p:extLst>
      <p:ext uri="{BB962C8B-B14F-4D97-AF65-F5344CB8AC3E}">
        <p14:creationId xmlns:p14="http://schemas.microsoft.com/office/powerpoint/2010/main" val="361315558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8170</TotalTime>
  <Words>3167</Words>
  <Application>Microsoft Office PowerPoint</Application>
  <PresentationFormat>On-screen Show (4:3)</PresentationFormat>
  <Paragraphs>357</Paragraphs>
  <Slides>30</Slides>
  <Notes>21</Notes>
  <HiddenSlides>8</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Arial</vt:lpstr>
      <vt:lpstr>Calibri</vt:lpstr>
      <vt:lpstr>Calibri Light</vt:lpstr>
      <vt:lpstr>Cambria Math</vt:lpstr>
      <vt:lpstr>Mercury Display</vt:lpstr>
      <vt:lpstr>MTSY</vt:lpstr>
      <vt:lpstr>Segoe Print</vt:lpstr>
      <vt:lpstr>Symbol</vt:lpstr>
      <vt:lpstr>Office Theme</vt:lpstr>
      <vt:lpstr>Real-time least-squares pulse fitting for  digital spectroscopy</vt:lpstr>
      <vt:lpstr>       Executive Summary</vt:lpstr>
      <vt:lpstr>       Outline</vt:lpstr>
      <vt:lpstr>               Neutron decay</vt:lpstr>
      <vt:lpstr>The Nab experiment</vt:lpstr>
      <vt:lpstr>PowerPoint Presentation</vt:lpstr>
      <vt:lpstr>PowerPoint Presentation</vt:lpstr>
      <vt:lpstr>NI-5171R Digitizer</vt:lpstr>
      <vt:lpstr>NI-5171R Digitizer</vt:lpstr>
      <vt:lpstr>Event Buffered Digitizers</vt:lpstr>
      <vt:lpstr>Continuous Buffered SRO</vt:lpstr>
      <vt:lpstr>Firmware HDL (Verilog/VHDL)</vt:lpstr>
      <vt:lpstr>Digital FIR filters</vt:lpstr>
      <vt:lpstr>Building blocks</vt:lpstr>
      <vt:lpstr>            Boxcar filter</vt:lpstr>
      <vt:lpstr>            Tail pulse</vt:lpstr>
      <vt:lpstr>            Trapezoid filter</vt:lpstr>
      <vt:lpstr>            Trapezoid filter</vt:lpstr>
      <vt:lpstr>Full Trapezoid filter</vt:lpstr>
      <vt:lpstr>Double trapezoid filter</vt:lpstr>
      <vt:lpstr>Motivation        ·        Experiment        ·        Detector        ·        Timing         ·         DAQ        ·        DSP        ·        Results</vt:lpstr>
      <vt:lpstr>Generalized linear LSQ fitting</vt:lpstr>
      <vt:lpstr>Add nonlinear parameter t0</vt:lpstr>
      <vt:lpstr>Generic Filter Design</vt:lpstr>
      <vt:lpstr>Motivation        ·        Experiment        ·        Detector        ·        Timing         ·         DAQ        ·        DSP        ·        Results</vt:lpstr>
      <vt:lpstr>Motivation        ·        Experiment        ·        Detector        ·        Timing         ·         DAQ        ·        DSP        ·        Results</vt:lpstr>
      <vt:lpstr>Motivation        ·        Experiment        ·        Detector        ·        Timing         ·         DAQ        ·        DSP        ·        Results</vt:lpstr>
      <vt:lpstr>Motivation        ·        Experiment        ·        Detector        ·        Timing         ·         DAQ        ·        DSP        ·        Results</vt:lpstr>
      <vt:lpstr>Covariant LSQ Fitter</vt:lpstr>
      <vt:lpstr>Generic filter design!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Life at Low  Coupling Constant</dc:title>
  <dc:creator>Christopher Crawford</dc:creator>
  <cp:lastModifiedBy>Christopher Crawford</cp:lastModifiedBy>
  <cp:revision>290</cp:revision>
  <dcterms:created xsi:type="dcterms:W3CDTF">2018-09-05T14:10:51Z</dcterms:created>
  <dcterms:modified xsi:type="dcterms:W3CDTF">2021-04-29T18:57:46Z</dcterms:modified>
</cp:coreProperties>
</file>