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6" r:id="rId5"/>
    <p:sldId id="272" r:id="rId6"/>
    <p:sldId id="268" r:id="rId7"/>
    <p:sldId id="273" r:id="rId8"/>
    <p:sldId id="269" r:id="rId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B5A770-79ED-4FE0-A0D9-61472AE72790}">
          <p14:sldIdLst>
            <p14:sldId id="256"/>
            <p14:sldId id="257"/>
            <p14:sldId id="264"/>
            <p14:sldId id="266"/>
            <p14:sldId id="272"/>
            <p14:sldId id="268"/>
            <p14:sldId id="27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80"/>
    <a:srgbClr val="A50021"/>
    <a:srgbClr val="000066"/>
    <a:srgbClr val="009900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92497" autoAdjust="0"/>
  </p:normalViewPr>
  <p:slideViewPr>
    <p:cSldViewPr>
      <p:cViewPr varScale="1">
        <p:scale>
          <a:sx n="117" d="100"/>
          <a:sy n="117" d="100"/>
        </p:scale>
        <p:origin x="11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91A642D-F83D-4379-A96E-C28C8C813E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4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 defTabSz="932960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0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>
            <a:lvl1pPr algn="r" defTabSz="932960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 defTabSz="932960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051"/>
            <a:ext cx="3043876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2" tIns="46656" rIns="93312" bIns="46656" numCol="1" anchor="b" anchorCtr="0" compatLnSpc="1">
            <a:prstTxWarp prst="textNoShape">
              <a:avLst/>
            </a:prstTxWarp>
          </a:bodyPr>
          <a:lstStyle>
            <a:lvl1pPr algn="r" defTabSz="932960" eaLnBrk="1" hangingPunct="1">
              <a:defRPr sz="1200">
                <a:latin typeface="Arial" charset="0"/>
              </a:defRPr>
            </a:lvl1pPr>
          </a:lstStyle>
          <a:p>
            <a:fld id="{00EDDE16-AAE4-416F-87EB-A01E189A80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DE16-AAE4-416F-87EB-A01E189A80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DarkLight at ARIEL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 marL="133731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1/15/2025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3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1/15/2025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3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1/15/2025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858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4576" y="6477000"/>
            <a:ext cx="631224" cy="334894"/>
            <a:chOff x="728" y="3915"/>
            <a:chExt cx="311" cy="165"/>
          </a:xfrm>
        </p:grpSpPr>
        <p:sp>
          <p:nvSpPr>
            <p:cNvPr id="10" name="Rectangle 14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15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16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Rectangle 17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Rectangle 18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9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20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76200" y="609600"/>
            <a:ext cx="899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6400800"/>
            <a:ext cx="762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040C-B637-41CA-91DB-DA0936509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1/15/2025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DarkLight at ARIEL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0"/>
            <a:ext cx="702110" cy="4890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8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8288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Calibri" pitchFamily="34" charset="0"/>
        </a:defRPr>
      </a:lvl2pPr>
      <a:lvl3pPr marL="64008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FF0000"/>
          </a:solidFill>
          <a:latin typeface="Calibri" pitchFamily="34" charset="0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B050"/>
          </a:solidFill>
          <a:latin typeface="Calibri" pitchFamily="34" charset="0"/>
        </a:defRPr>
      </a:lvl4pPr>
      <a:lvl5pPr marL="128016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br>
              <a:rPr lang="en-US" dirty="0" smtClean="0"/>
            </a:br>
            <a:r>
              <a:rPr lang="en-US" sz="2800" dirty="0" smtClean="0"/>
              <a:t>Update January 2025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86200" cy="457200"/>
          </a:xfrm>
        </p:spPr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Experiment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98075"/>
            <a:ext cx="6858000" cy="45839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DarkLight Scattering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2286000" cy="4572000"/>
          </a:xfrm>
        </p:spPr>
        <p:txBody>
          <a:bodyPr/>
          <a:lstStyle/>
          <a:p>
            <a:r>
              <a:rPr lang="en-US" sz="1800" dirty="0" smtClean="0"/>
              <a:t>Added bellows to inlet tube to chamber.</a:t>
            </a:r>
          </a:p>
          <a:p>
            <a:r>
              <a:rPr lang="en-US" sz="1800" dirty="0" smtClean="0"/>
              <a:t>Finished stand and assembled.</a:t>
            </a:r>
          </a:p>
          <a:p>
            <a:r>
              <a:rPr lang="en-US" sz="1800" dirty="0" smtClean="0"/>
              <a:t>Ion pump installed and tested.</a:t>
            </a:r>
          </a:p>
          <a:p>
            <a:r>
              <a:rPr lang="en-US" sz="1800" dirty="0" smtClean="0"/>
              <a:t>Chamber leak checked and pumped down to 2.3x10e-8 torr using ion pump.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Vacuum Chambers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DarkLight at ARIEL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098550"/>
            <a:ext cx="190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PEEK inserted into dipole chambers.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Windows assembled on to chambers.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Chambers leak checked and then pumped down to base pressure of pumping station (5x10e-7 torr).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7704" y="748146"/>
            <a:ext cx="5334000" cy="55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Collimator/Bellows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6660" y="727555"/>
            <a:ext cx="3352801" cy="34216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DarkLight at ARIEL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1668" y="1317497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Collimator assembled into bellows spool piece and leak checked.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Beamline bellows fabricated and leak checked.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57" y="3502722"/>
            <a:ext cx="3166213" cy="2374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404" y="2230073"/>
            <a:ext cx="2676488" cy="20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Magnet 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97356"/>
            <a:ext cx="8534400" cy="521844"/>
          </a:xfrm>
        </p:spPr>
        <p:txBody>
          <a:bodyPr/>
          <a:lstStyle/>
          <a:p>
            <a:r>
              <a:rPr lang="en-US" dirty="0" smtClean="0"/>
              <a:t>Dipole Magnet stands are finished</a:t>
            </a:r>
            <a:r>
              <a:rPr lang="en-US" dirty="0"/>
              <a:t> </a:t>
            </a:r>
            <a:r>
              <a:rPr lang="en-US" dirty="0" smtClean="0"/>
              <a:t>and assembled.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DarkLight at ARIEL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pic>
        <p:nvPicPr>
          <p:cNvPr id="8" name="objec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4025" y="1781175"/>
            <a:ext cx="47244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6585835" cy="4419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DarkLight at ARIEL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Shipping list in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Crates being procured.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4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r>
              <a:rPr lang="en-US" sz="1800" dirty="0" smtClean="0">
                <a:latin typeface="Arial"/>
                <a:cs typeface="Arial"/>
              </a:rPr>
              <a:t>All components procured, assembled and tested.</a:t>
            </a:r>
          </a:p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r>
              <a:rPr lang="en-US" sz="1800" dirty="0" smtClean="0">
                <a:latin typeface="Arial"/>
                <a:cs typeface="Arial"/>
              </a:rPr>
              <a:t>CAD updated and complete.</a:t>
            </a:r>
          </a:p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r>
              <a:rPr lang="en-US" sz="1800" dirty="0" smtClean="0">
                <a:latin typeface="Arial"/>
                <a:cs typeface="Arial"/>
              </a:rPr>
              <a:t>Drawing package almost done.</a:t>
            </a:r>
          </a:p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r>
              <a:rPr lang="en-US" sz="1800" dirty="0" smtClean="0">
                <a:latin typeface="Arial"/>
                <a:cs typeface="Arial"/>
              </a:rPr>
              <a:t>Finalizing packing list and crate procurement for shipping.</a:t>
            </a:r>
          </a:p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r>
              <a:rPr lang="en-US" sz="1800" dirty="0" smtClean="0">
                <a:latin typeface="Arial"/>
                <a:cs typeface="Arial"/>
              </a:rPr>
              <a:t>Anticipate shipping everything by the end of January.</a:t>
            </a:r>
          </a:p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endParaRPr lang="en-US" sz="1800" dirty="0" smtClean="0">
              <a:latin typeface="Arial"/>
              <a:cs typeface="Arial"/>
            </a:endParaRPr>
          </a:p>
          <a:p>
            <a:pPr marL="266224" marR="431483" indent="-257175">
              <a:spcBef>
                <a:spcPts val="75"/>
              </a:spcBef>
              <a:tabLst>
                <a:tab pos="266224" algn="l"/>
              </a:tabLst>
            </a:pPr>
            <a:endParaRPr lang="en-US" sz="1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DarkLight at ARIEL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   1/15/2025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tes Jason Template">
  <a:themeElements>
    <a:clrScheme name="DOE_review_7_07_final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_review_7_07_final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E_review_7_07_final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_review_7_07_final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_review_7_07_final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Bates Jason Template2</Template>
  <TotalTime>13860</TotalTime>
  <Words>195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Bates Jason Template</vt:lpstr>
      <vt:lpstr>DarkLight at ARIEL Update January 2025 </vt:lpstr>
      <vt:lpstr>Latest Experiment layout</vt:lpstr>
      <vt:lpstr>DarkLight Scattering Chamber</vt:lpstr>
      <vt:lpstr>Dipole Vacuum Chambers</vt:lpstr>
      <vt:lpstr>Collimator/Bellows</vt:lpstr>
      <vt:lpstr>Dipole Magnet Stands</vt:lpstr>
      <vt:lpstr>Shipping</vt:lpstr>
      <vt:lpstr>Summary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Bessuille</dc:creator>
  <cp:lastModifiedBy>Jim Kelsey</cp:lastModifiedBy>
  <cp:revision>241</cp:revision>
  <cp:lastPrinted>2018-03-01T12:26:43Z</cp:lastPrinted>
  <dcterms:created xsi:type="dcterms:W3CDTF">2019-03-01T14:41:10Z</dcterms:created>
  <dcterms:modified xsi:type="dcterms:W3CDTF">2025-01-14T19:09:16Z</dcterms:modified>
</cp:coreProperties>
</file>