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notesMasterIdLst>
    <p:notesMasterId r:id="rId6"/>
  </p:notesMasterIdLst>
  <p:handoutMasterIdLst>
    <p:handoutMasterId r:id="rId7"/>
  </p:handoutMasterIdLst>
  <p:sldIdLst>
    <p:sldId id="315" r:id="rId2"/>
    <p:sldId id="338" r:id="rId3"/>
    <p:sldId id="339" r:id="rId4"/>
    <p:sldId id="31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5C8B"/>
    <a:srgbClr val="37598C"/>
    <a:srgbClr val="F3715E"/>
    <a:srgbClr val="75C043"/>
    <a:srgbClr val="232359"/>
    <a:srgbClr val="FFCB05"/>
    <a:srgbClr val="F04730"/>
    <a:srgbClr val="BDBAAE"/>
    <a:srgbClr val="00759E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6025C-7935-7CB0-D01F-9F4B26BA85E3}" v="203" dt="2025-01-15T23:00:36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2" y="14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Radel" userId="S::sradel@triumf.ca::08b99ea8-7dce-42da-8972-e2e804ab0db1" providerId="AD" clId="Web-{343B6300-CFA7-4AFE-0C2C-59B1B2EAE26F}"/>
    <pc:docChg chg="addSld modSld">
      <pc:chgData name="Stephanie Radel" userId="S::sradel@triumf.ca::08b99ea8-7dce-42da-8972-e2e804ab0db1" providerId="AD" clId="Web-{343B6300-CFA7-4AFE-0C2C-59B1B2EAE26F}" dt="2024-07-09T23:06:11.997" v="36" actId="20577"/>
      <pc:docMkLst>
        <pc:docMk/>
      </pc:docMkLst>
      <pc:sldChg chg="addSp modSp">
        <pc:chgData name="Stephanie Radel" userId="S::sradel@triumf.ca::08b99ea8-7dce-42da-8972-e2e804ab0db1" providerId="AD" clId="Web-{343B6300-CFA7-4AFE-0C2C-59B1B2EAE26F}" dt="2024-07-09T23:06:11.997" v="36" actId="20577"/>
        <pc:sldMkLst>
          <pc:docMk/>
          <pc:sldMk cId="1774441469" sldId="322"/>
        </pc:sldMkLst>
      </pc:sldChg>
      <pc:sldChg chg="new">
        <pc:chgData name="Stephanie Radel" userId="S::sradel@triumf.ca::08b99ea8-7dce-42da-8972-e2e804ab0db1" providerId="AD" clId="Web-{343B6300-CFA7-4AFE-0C2C-59B1B2EAE26F}" dt="2024-07-09T22:52:45.601" v="33"/>
        <pc:sldMkLst>
          <pc:docMk/>
          <pc:sldMk cId="1456814590" sldId="326"/>
        </pc:sldMkLst>
      </pc:sldChg>
    </pc:docChg>
  </pc:docChgLst>
  <pc:docChgLst>
    <pc:chgData name="Stephanie Radel" userId="08b99ea8-7dce-42da-8972-e2e804ab0db1" providerId="ADAL" clId="{D2E8E32E-FE46-4A51-8911-AE90809DD70C}"/>
    <pc:docChg chg="undo custSel addSld modSld">
      <pc:chgData name="Stephanie Radel" userId="08b99ea8-7dce-42da-8972-e2e804ab0db1" providerId="ADAL" clId="{D2E8E32E-FE46-4A51-8911-AE90809DD70C}" dt="2024-07-10T05:24:11.180" v="1274" actId="20577"/>
      <pc:docMkLst>
        <pc:docMk/>
      </pc:docMkLst>
      <pc:sldChg chg="addSp modSp mod">
        <pc:chgData name="Stephanie Radel" userId="08b99ea8-7dce-42da-8972-e2e804ab0db1" providerId="ADAL" clId="{D2E8E32E-FE46-4A51-8911-AE90809DD70C}" dt="2024-07-10T05:00:13.489" v="1026"/>
        <pc:sldMkLst>
          <pc:docMk/>
          <pc:sldMk cId="1774441469" sldId="322"/>
        </pc:sldMkLst>
      </pc:sldChg>
      <pc:sldChg chg="modSp mod">
        <pc:chgData name="Stephanie Radel" userId="08b99ea8-7dce-42da-8972-e2e804ab0db1" providerId="ADAL" clId="{D2E8E32E-FE46-4A51-8911-AE90809DD70C}" dt="2024-07-10T05:24:11.180" v="1274" actId="20577"/>
        <pc:sldMkLst>
          <pc:docMk/>
          <pc:sldMk cId="3096170155" sldId="323"/>
        </pc:sldMkLst>
      </pc:sldChg>
      <pc:sldChg chg="addSp modSp mod">
        <pc:chgData name="Stephanie Radel" userId="08b99ea8-7dce-42da-8972-e2e804ab0db1" providerId="ADAL" clId="{D2E8E32E-FE46-4A51-8911-AE90809DD70C}" dt="2024-07-10T04:50:41.888" v="698" actId="1076"/>
        <pc:sldMkLst>
          <pc:docMk/>
          <pc:sldMk cId="1456814590" sldId="326"/>
        </pc:sldMkLst>
      </pc:sldChg>
      <pc:sldChg chg="addSp delSp modSp new mod">
        <pc:chgData name="Stephanie Radel" userId="08b99ea8-7dce-42da-8972-e2e804ab0db1" providerId="ADAL" clId="{D2E8E32E-FE46-4A51-8911-AE90809DD70C}" dt="2024-07-10T04:52:34.236" v="719" actId="20577"/>
        <pc:sldMkLst>
          <pc:docMk/>
          <pc:sldMk cId="2618060250" sldId="327"/>
        </pc:sldMkLst>
      </pc:sldChg>
      <pc:sldChg chg="modSp new mod">
        <pc:chgData name="Stephanie Radel" userId="08b99ea8-7dce-42da-8972-e2e804ab0db1" providerId="ADAL" clId="{D2E8E32E-FE46-4A51-8911-AE90809DD70C}" dt="2024-07-10T04:57:33.458" v="1017" actId="20577"/>
        <pc:sldMkLst>
          <pc:docMk/>
          <pc:sldMk cId="2659357281" sldId="328"/>
        </pc:sldMkLst>
      </pc:sldChg>
      <pc:sldChg chg="modSp new mod">
        <pc:chgData name="Stephanie Radel" userId="08b99ea8-7dce-42da-8972-e2e804ab0db1" providerId="ADAL" clId="{D2E8E32E-FE46-4A51-8911-AE90809DD70C}" dt="2024-07-10T05:19:38.413" v="1138"/>
        <pc:sldMkLst>
          <pc:docMk/>
          <pc:sldMk cId="3898165331" sldId="329"/>
        </pc:sldMkLst>
      </pc:sldChg>
    </pc:docChg>
  </pc:docChgLst>
  <pc:docChgLst>
    <pc:chgData name="Stephanie Radel" userId="08b99ea8-7dce-42da-8972-e2e804ab0db1" providerId="ADAL" clId="{DC61B994-C711-4BEC-ACAD-76D143524852}"/>
    <pc:docChg chg="undo custSel addSld delSld modSld sldOrd">
      <pc:chgData name="Stephanie Radel" userId="08b99ea8-7dce-42da-8972-e2e804ab0db1" providerId="ADAL" clId="{DC61B994-C711-4BEC-ACAD-76D143524852}" dt="2025-01-15T04:55:47.054" v="933" actId="20577"/>
      <pc:docMkLst>
        <pc:docMk/>
      </pc:docMkLst>
      <pc:sldChg chg="del">
        <pc:chgData name="Stephanie Radel" userId="08b99ea8-7dce-42da-8972-e2e804ab0db1" providerId="ADAL" clId="{DC61B994-C711-4BEC-ACAD-76D143524852}" dt="2025-01-15T01:21:10.576" v="297" actId="47"/>
        <pc:sldMkLst>
          <pc:docMk/>
          <pc:sldMk cId="3269500507" sldId="318"/>
        </pc:sldMkLst>
      </pc:sldChg>
      <pc:sldChg chg="addSp delSp modSp mod">
        <pc:chgData name="Stephanie Radel" userId="08b99ea8-7dce-42da-8972-e2e804ab0db1" providerId="ADAL" clId="{DC61B994-C711-4BEC-ACAD-76D143524852}" dt="2025-01-15T04:26:34.511" v="733" actId="1076"/>
        <pc:sldMkLst>
          <pc:docMk/>
          <pc:sldMk cId="784483461" sldId="319"/>
        </pc:sldMkLst>
        <pc:spChg chg="add mod">
          <ac:chgData name="Stephanie Radel" userId="08b99ea8-7dce-42da-8972-e2e804ab0db1" providerId="ADAL" clId="{DC61B994-C711-4BEC-ACAD-76D143524852}" dt="2025-01-15T00:39:59.485" v="136" actId="14100"/>
          <ac:spMkLst>
            <pc:docMk/>
            <pc:sldMk cId="784483461" sldId="319"/>
            <ac:spMk id="3" creationId="{1F6E7589-4D7B-2654-30AA-050B7CA35FE5}"/>
          </ac:spMkLst>
        </pc:spChg>
        <pc:spChg chg="mod">
          <ac:chgData name="Stephanie Radel" userId="08b99ea8-7dce-42da-8972-e2e804ab0db1" providerId="ADAL" clId="{DC61B994-C711-4BEC-ACAD-76D143524852}" dt="2025-01-15T04:25:39.196" v="726" actId="20577"/>
          <ac:spMkLst>
            <pc:docMk/>
            <pc:sldMk cId="784483461" sldId="319"/>
            <ac:spMk id="9" creationId="{F4A84AAF-3032-1658-8B65-CF7385C64086}"/>
          </ac:spMkLst>
        </pc:spChg>
        <pc:picChg chg="mod">
          <ac:chgData name="Stephanie Radel" userId="08b99ea8-7dce-42da-8972-e2e804ab0db1" providerId="ADAL" clId="{DC61B994-C711-4BEC-ACAD-76D143524852}" dt="2025-01-15T04:23:46.229" v="704" actId="1076"/>
          <ac:picMkLst>
            <pc:docMk/>
            <pc:sldMk cId="784483461" sldId="319"/>
            <ac:picMk id="5" creationId="{77721FF1-BEEC-756E-5907-25D04B529429}"/>
          </ac:picMkLst>
        </pc:picChg>
        <pc:picChg chg="add del mod">
          <ac:chgData name="Stephanie Radel" userId="08b99ea8-7dce-42da-8972-e2e804ab0db1" providerId="ADAL" clId="{DC61B994-C711-4BEC-ACAD-76D143524852}" dt="2025-01-15T04:24:58.298" v="717" actId="478"/>
          <ac:picMkLst>
            <pc:docMk/>
            <pc:sldMk cId="784483461" sldId="319"/>
            <ac:picMk id="6" creationId="{68018D58-2459-7A7C-D06F-D54CD37D4211}"/>
          </ac:picMkLst>
        </pc:picChg>
        <pc:picChg chg="add del mod">
          <ac:chgData name="Stephanie Radel" userId="08b99ea8-7dce-42da-8972-e2e804ab0db1" providerId="ADAL" clId="{DC61B994-C711-4BEC-ACAD-76D143524852}" dt="2025-01-15T04:25:03.266" v="720" actId="21"/>
          <ac:picMkLst>
            <pc:docMk/>
            <pc:sldMk cId="784483461" sldId="319"/>
            <ac:picMk id="8" creationId="{71C82917-AA64-2FBC-8E9F-F5556A24C0BA}"/>
          </ac:picMkLst>
        </pc:picChg>
        <pc:picChg chg="add mod">
          <ac:chgData name="Stephanie Radel" userId="08b99ea8-7dce-42da-8972-e2e804ab0db1" providerId="ADAL" clId="{DC61B994-C711-4BEC-ACAD-76D143524852}" dt="2025-01-15T04:24:47.665" v="715" actId="207"/>
          <ac:picMkLst>
            <pc:docMk/>
            <pc:sldMk cId="784483461" sldId="319"/>
            <ac:picMk id="11" creationId="{0009ECEC-438B-C628-10AA-0784AFD5E991}"/>
          </ac:picMkLst>
        </pc:picChg>
        <pc:picChg chg="add mod">
          <ac:chgData name="Stephanie Radel" userId="08b99ea8-7dce-42da-8972-e2e804ab0db1" providerId="ADAL" clId="{DC61B994-C711-4BEC-ACAD-76D143524852}" dt="2025-01-15T04:25:50.648" v="727" actId="1076"/>
          <ac:picMkLst>
            <pc:docMk/>
            <pc:sldMk cId="784483461" sldId="319"/>
            <ac:picMk id="13" creationId="{86626861-6C85-35EC-2016-D32EF24CF1DA}"/>
          </ac:picMkLst>
        </pc:picChg>
        <pc:picChg chg="add del mod">
          <ac:chgData name="Stephanie Radel" userId="08b99ea8-7dce-42da-8972-e2e804ab0db1" providerId="ADAL" clId="{DC61B994-C711-4BEC-ACAD-76D143524852}" dt="2025-01-15T04:24:59.130" v="718" actId="478"/>
          <ac:picMkLst>
            <pc:docMk/>
            <pc:sldMk cId="784483461" sldId="319"/>
            <ac:picMk id="15" creationId="{C717C191-A0DA-17B5-F173-AF76DFF2929E}"/>
          </ac:picMkLst>
        </pc:picChg>
        <pc:picChg chg="add del mod">
          <ac:chgData name="Stephanie Radel" userId="08b99ea8-7dce-42da-8972-e2e804ab0db1" providerId="ADAL" clId="{DC61B994-C711-4BEC-ACAD-76D143524852}" dt="2025-01-15T04:25:51.620" v="728" actId="478"/>
          <ac:picMkLst>
            <pc:docMk/>
            <pc:sldMk cId="784483461" sldId="319"/>
            <ac:picMk id="17" creationId="{C11739EC-DD55-C568-46BD-190C15EA4DE6}"/>
          </ac:picMkLst>
        </pc:picChg>
        <pc:picChg chg="add mod">
          <ac:chgData name="Stephanie Radel" userId="08b99ea8-7dce-42da-8972-e2e804ab0db1" providerId="ADAL" clId="{DC61B994-C711-4BEC-ACAD-76D143524852}" dt="2025-01-15T04:26:34.511" v="733" actId="1076"/>
          <ac:picMkLst>
            <pc:docMk/>
            <pc:sldMk cId="784483461" sldId="319"/>
            <ac:picMk id="18" creationId="{0AEC6B0B-95DB-C49A-A64A-5D98BDA7D59C}"/>
          </ac:picMkLst>
        </pc:picChg>
        <pc:picChg chg="add mod">
          <ac:chgData name="Stephanie Radel" userId="08b99ea8-7dce-42da-8972-e2e804ab0db1" providerId="ADAL" clId="{DC61B994-C711-4BEC-ACAD-76D143524852}" dt="2025-01-15T04:26:29.986" v="732" actId="1076"/>
          <ac:picMkLst>
            <pc:docMk/>
            <pc:sldMk cId="784483461" sldId="319"/>
            <ac:picMk id="19" creationId="{43C96E3A-795C-E47C-75BA-2A8249B5BFB8}"/>
          </ac:picMkLst>
        </pc:picChg>
      </pc:sldChg>
      <pc:sldChg chg="del">
        <pc:chgData name="Stephanie Radel" userId="08b99ea8-7dce-42da-8972-e2e804ab0db1" providerId="ADAL" clId="{DC61B994-C711-4BEC-ACAD-76D143524852}" dt="2025-01-14T21:57:39.342" v="104" actId="47"/>
        <pc:sldMkLst>
          <pc:docMk/>
          <pc:sldMk cId="1946936762" sldId="320"/>
        </pc:sldMkLst>
      </pc:sldChg>
      <pc:sldChg chg="del">
        <pc:chgData name="Stephanie Radel" userId="08b99ea8-7dce-42da-8972-e2e804ab0db1" providerId="ADAL" clId="{DC61B994-C711-4BEC-ACAD-76D143524852}" dt="2025-01-14T21:57:40.711" v="106" actId="47"/>
        <pc:sldMkLst>
          <pc:docMk/>
          <pc:sldMk cId="4248206150" sldId="321"/>
        </pc:sldMkLst>
      </pc:sldChg>
      <pc:sldChg chg="addSp delSp modSp mod">
        <pc:chgData name="Stephanie Radel" userId="08b99ea8-7dce-42da-8972-e2e804ab0db1" providerId="ADAL" clId="{DC61B994-C711-4BEC-ACAD-76D143524852}" dt="2025-01-15T01:25:21.665" v="363" actId="1036"/>
        <pc:sldMkLst>
          <pc:docMk/>
          <pc:sldMk cId="1774441469" sldId="322"/>
        </pc:sldMkLst>
        <pc:spChg chg="mod">
          <ac:chgData name="Stephanie Radel" userId="08b99ea8-7dce-42da-8972-e2e804ab0db1" providerId="ADAL" clId="{DC61B994-C711-4BEC-ACAD-76D143524852}" dt="2025-01-15T01:22:30.713" v="334" actId="207"/>
          <ac:spMkLst>
            <pc:docMk/>
            <pc:sldMk cId="1774441469" sldId="322"/>
            <ac:spMk id="3" creationId="{A23EE16B-B889-640D-4510-B4BB5EFEA360}"/>
          </ac:spMkLst>
        </pc:spChg>
        <pc:spChg chg="mod">
          <ac:chgData name="Stephanie Radel" userId="08b99ea8-7dce-42da-8972-e2e804ab0db1" providerId="ADAL" clId="{DC61B994-C711-4BEC-ACAD-76D143524852}" dt="2025-01-15T01:22:26.591" v="333" actId="207"/>
          <ac:spMkLst>
            <pc:docMk/>
            <pc:sldMk cId="1774441469" sldId="322"/>
            <ac:spMk id="6" creationId="{4AB771B2-92A6-A01E-1470-95D95FBB1070}"/>
          </ac:spMkLst>
        </pc:spChg>
        <pc:picChg chg="add mod">
          <ac:chgData name="Stephanie Radel" userId="08b99ea8-7dce-42da-8972-e2e804ab0db1" providerId="ADAL" clId="{DC61B994-C711-4BEC-ACAD-76D143524852}" dt="2025-01-15T00:45:00.499" v="221" actId="1076"/>
          <ac:picMkLst>
            <pc:docMk/>
            <pc:sldMk cId="1774441469" sldId="322"/>
            <ac:picMk id="8" creationId="{FE411E17-BB4E-A5D9-10A7-3872F0412EF1}"/>
          </ac:picMkLst>
        </pc:picChg>
        <pc:picChg chg="add del mod">
          <ac:chgData name="Stephanie Radel" userId="08b99ea8-7dce-42da-8972-e2e804ab0db1" providerId="ADAL" clId="{DC61B994-C711-4BEC-ACAD-76D143524852}" dt="2025-01-15T00:44:08.602" v="142" actId="478"/>
          <ac:picMkLst>
            <pc:docMk/>
            <pc:sldMk cId="1774441469" sldId="322"/>
            <ac:picMk id="10" creationId="{634C4153-079F-8B20-90A4-967761D893D2}"/>
          </ac:picMkLst>
        </pc:picChg>
        <pc:picChg chg="add del mod">
          <ac:chgData name="Stephanie Radel" userId="08b99ea8-7dce-42da-8972-e2e804ab0db1" providerId="ADAL" clId="{DC61B994-C711-4BEC-ACAD-76D143524852}" dt="2025-01-15T01:25:12.938" v="361" actId="478"/>
          <ac:picMkLst>
            <pc:docMk/>
            <pc:sldMk cId="1774441469" sldId="322"/>
            <ac:picMk id="12" creationId="{1FCC203F-9343-8E4A-3385-FC0F6C52B461}"/>
          </ac:picMkLst>
        </pc:picChg>
        <pc:picChg chg="add mod">
          <ac:chgData name="Stephanie Radel" userId="08b99ea8-7dce-42da-8972-e2e804ab0db1" providerId="ADAL" clId="{DC61B994-C711-4BEC-ACAD-76D143524852}" dt="2025-01-15T01:25:21.665" v="363" actId="1036"/>
          <ac:picMkLst>
            <pc:docMk/>
            <pc:sldMk cId="1774441469" sldId="322"/>
            <ac:picMk id="13" creationId="{3DEA387D-C401-80FA-D8B5-D436359D68DB}"/>
          </ac:picMkLst>
        </pc:picChg>
      </pc:sldChg>
      <pc:sldChg chg="del">
        <pc:chgData name="Stephanie Radel" userId="08b99ea8-7dce-42da-8972-e2e804ab0db1" providerId="ADAL" clId="{DC61B994-C711-4BEC-ACAD-76D143524852}" dt="2025-01-14T21:57:46.026" v="108" actId="47"/>
        <pc:sldMkLst>
          <pc:docMk/>
          <pc:sldMk cId="3096170155" sldId="323"/>
        </pc:sldMkLst>
      </pc:sldChg>
      <pc:sldChg chg="del">
        <pc:chgData name="Stephanie Radel" userId="08b99ea8-7dce-42da-8972-e2e804ab0db1" providerId="ADAL" clId="{DC61B994-C711-4BEC-ACAD-76D143524852}" dt="2025-01-14T21:57:41.345" v="107" actId="47"/>
        <pc:sldMkLst>
          <pc:docMk/>
          <pc:sldMk cId="3083814691" sldId="324"/>
        </pc:sldMkLst>
      </pc:sldChg>
      <pc:sldChg chg="del">
        <pc:chgData name="Stephanie Radel" userId="08b99ea8-7dce-42da-8972-e2e804ab0db1" providerId="ADAL" clId="{DC61B994-C711-4BEC-ACAD-76D143524852}" dt="2025-01-14T21:57:40.163" v="105" actId="47"/>
        <pc:sldMkLst>
          <pc:docMk/>
          <pc:sldMk cId="1724641474" sldId="325"/>
        </pc:sldMkLst>
      </pc:sldChg>
      <pc:sldChg chg="del">
        <pc:chgData name="Stephanie Radel" userId="08b99ea8-7dce-42da-8972-e2e804ab0db1" providerId="ADAL" clId="{DC61B994-C711-4BEC-ACAD-76D143524852}" dt="2025-01-14T21:57:55.740" v="109" actId="47"/>
        <pc:sldMkLst>
          <pc:docMk/>
          <pc:sldMk cId="1456814590" sldId="326"/>
        </pc:sldMkLst>
      </pc:sldChg>
      <pc:sldChg chg="addSp modSp mod">
        <pc:chgData name="Stephanie Radel" userId="08b99ea8-7dce-42da-8972-e2e804ab0db1" providerId="ADAL" clId="{DC61B994-C711-4BEC-ACAD-76D143524852}" dt="2025-01-15T01:18:01.627" v="294" actId="1076"/>
        <pc:sldMkLst>
          <pc:docMk/>
          <pc:sldMk cId="2618060250" sldId="327"/>
        </pc:sldMkLst>
        <pc:spChg chg="add mod">
          <ac:chgData name="Stephanie Radel" userId="08b99ea8-7dce-42da-8972-e2e804ab0db1" providerId="ADAL" clId="{DC61B994-C711-4BEC-ACAD-76D143524852}" dt="2025-01-15T00:48:32.357" v="238" actId="571"/>
          <ac:spMkLst>
            <pc:docMk/>
            <pc:sldMk cId="2618060250" sldId="327"/>
            <ac:spMk id="5" creationId="{5624C200-3881-4217-DB3D-F2E8F362BA2A}"/>
          </ac:spMkLst>
        </pc:spChg>
        <pc:spChg chg="mod">
          <ac:chgData name="Stephanie Radel" userId="08b99ea8-7dce-42da-8972-e2e804ab0db1" providerId="ADAL" clId="{DC61B994-C711-4BEC-ACAD-76D143524852}" dt="2025-01-15T00:34:21.718" v="122" actId="27636"/>
          <ac:spMkLst>
            <pc:docMk/>
            <pc:sldMk cId="2618060250" sldId="327"/>
            <ac:spMk id="7" creationId="{476AB6E4-82D0-2774-FC5D-93A6D9830B13}"/>
          </ac:spMkLst>
        </pc:spChg>
        <pc:spChg chg="add mod">
          <ac:chgData name="Stephanie Radel" userId="08b99ea8-7dce-42da-8972-e2e804ab0db1" providerId="ADAL" clId="{DC61B994-C711-4BEC-ACAD-76D143524852}" dt="2025-01-15T01:18:01.627" v="294" actId="1076"/>
          <ac:spMkLst>
            <pc:docMk/>
            <pc:sldMk cId="2618060250" sldId="327"/>
            <ac:spMk id="12" creationId="{8C1697A4-8A0D-B89D-E152-47DE107EF654}"/>
          </ac:spMkLst>
        </pc:spChg>
        <pc:spChg chg="add mod">
          <ac:chgData name="Stephanie Radel" userId="08b99ea8-7dce-42da-8972-e2e804ab0db1" providerId="ADAL" clId="{DC61B994-C711-4BEC-ACAD-76D143524852}" dt="2025-01-15T01:18:01.627" v="294" actId="1076"/>
          <ac:spMkLst>
            <pc:docMk/>
            <pc:sldMk cId="2618060250" sldId="327"/>
            <ac:spMk id="13" creationId="{DF9C58D3-0244-57E1-DDA3-9A81DAC2D159}"/>
          </ac:spMkLst>
        </pc:spChg>
        <pc:picChg chg="add mod">
          <ac:chgData name="Stephanie Radel" userId="08b99ea8-7dce-42da-8972-e2e804ab0db1" providerId="ADAL" clId="{DC61B994-C711-4BEC-ACAD-76D143524852}" dt="2025-01-15T00:48:10.093" v="234" actId="1076"/>
          <ac:picMkLst>
            <pc:docMk/>
            <pc:sldMk cId="2618060250" sldId="327"/>
            <ac:picMk id="3" creationId="{BC95EDE6-E84E-04B0-2D66-E5B02C13F9AC}"/>
          </ac:picMkLst>
        </pc:picChg>
        <pc:picChg chg="add mod">
          <ac:chgData name="Stephanie Radel" userId="08b99ea8-7dce-42da-8972-e2e804ab0db1" providerId="ADAL" clId="{DC61B994-C711-4BEC-ACAD-76D143524852}" dt="2025-01-15T00:48:26.526" v="236" actId="1076"/>
          <ac:picMkLst>
            <pc:docMk/>
            <pc:sldMk cId="2618060250" sldId="327"/>
            <ac:picMk id="4" creationId="{8E7ACDB4-BC2E-0B53-960B-42F197E4378C}"/>
          </ac:picMkLst>
        </pc:picChg>
        <pc:picChg chg="add mod">
          <ac:chgData name="Stephanie Radel" userId="08b99ea8-7dce-42da-8972-e2e804ab0db1" providerId="ADAL" clId="{DC61B994-C711-4BEC-ACAD-76D143524852}" dt="2025-01-15T00:48:32.357" v="238" actId="571"/>
          <ac:picMkLst>
            <pc:docMk/>
            <pc:sldMk cId="2618060250" sldId="327"/>
            <ac:picMk id="8" creationId="{5986B126-AC0F-7E1C-6AD0-0208502DCCEB}"/>
          </ac:picMkLst>
        </pc:picChg>
        <pc:picChg chg="add mod">
          <ac:chgData name="Stephanie Radel" userId="08b99ea8-7dce-42da-8972-e2e804ab0db1" providerId="ADAL" clId="{DC61B994-C711-4BEC-ACAD-76D143524852}" dt="2025-01-15T00:48:37.585" v="239" actId="571"/>
          <ac:picMkLst>
            <pc:docMk/>
            <pc:sldMk cId="2618060250" sldId="327"/>
            <ac:picMk id="9" creationId="{163AE0CA-6275-9277-9476-2A9A81BEEF6C}"/>
          </ac:picMkLst>
        </pc:picChg>
        <pc:picChg chg="add mod">
          <ac:chgData name="Stephanie Radel" userId="08b99ea8-7dce-42da-8972-e2e804ab0db1" providerId="ADAL" clId="{DC61B994-C711-4BEC-ACAD-76D143524852}" dt="2025-01-15T01:18:01.627" v="294" actId="1076"/>
          <ac:picMkLst>
            <pc:docMk/>
            <pc:sldMk cId="2618060250" sldId="327"/>
            <ac:picMk id="11" creationId="{F0A3B1CC-8DB8-5333-D637-940953A5F1E8}"/>
          </ac:picMkLst>
        </pc:picChg>
        <pc:picChg chg="mod">
          <ac:chgData name="Stephanie Radel" userId="08b99ea8-7dce-42da-8972-e2e804ab0db1" providerId="ADAL" clId="{DC61B994-C711-4BEC-ACAD-76D143524852}" dt="2025-01-15T01:18:01.627" v="294" actId="1076"/>
          <ac:picMkLst>
            <pc:docMk/>
            <pc:sldMk cId="2618060250" sldId="327"/>
            <ac:picMk id="1026" creationId="{686D48DB-AA5E-332E-1EA3-A2F45934E873}"/>
          </ac:picMkLst>
        </pc:picChg>
      </pc:sldChg>
      <pc:sldChg chg="addSp modSp mod ord">
        <pc:chgData name="Stephanie Radel" userId="08b99ea8-7dce-42da-8972-e2e804ab0db1" providerId="ADAL" clId="{DC61B994-C711-4BEC-ACAD-76D143524852}" dt="2025-01-15T04:37:57.523" v="835" actId="20577"/>
        <pc:sldMkLst>
          <pc:docMk/>
          <pc:sldMk cId="2659357281" sldId="328"/>
        </pc:sldMkLst>
        <pc:spChg chg="mod">
          <ac:chgData name="Stephanie Radel" userId="08b99ea8-7dce-42da-8972-e2e804ab0db1" providerId="ADAL" clId="{DC61B994-C711-4BEC-ACAD-76D143524852}" dt="2025-01-15T04:37:57.523" v="835" actId="20577"/>
          <ac:spMkLst>
            <pc:docMk/>
            <pc:sldMk cId="2659357281" sldId="328"/>
            <ac:spMk id="3" creationId="{1E84B7CA-9224-83B0-6BC3-BB3D9A7FD937}"/>
          </ac:spMkLst>
        </pc:spChg>
        <pc:picChg chg="add mod">
          <ac:chgData name="Stephanie Radel" userId="08b99ea8-7dce-42da-8972-e2e804ab0db1" providerId="ADAL" clId="{DC61B994-C711-4BEC-ACAD-76D143524852}" dt="2025-01-15T01:52:42.774" v="684" actId="1035"/>
          <ac:picMkLst>
            <pc:docMk/>
            <pc:sldMk cId="2659357281" sldId="328"/>
            <ac:picMk id="11" creationId="{ECD7D771-0FAE-4418-35BF-F0B140BFFA99}"/>
          </ac:picMkLst>
        </pc:picChg>
        <pc:cxnChg chg="add mod">
          <ac:chgData name="Stephanie Radel" userId="08b99ea8-7dce-42da-8972-e2e804ab0db1" providerId="ADAL" clId="{DC61B994-C711-4BEC-ACAD-76D143524852}" dt="2025-01-15T01:28:51.034" v="489" actId="1582"/>
          <ac:cxnSpMkLst>
            <pc:docMk/>
            <pc:sldMk cId="2659357281" sldId="328"/>
            <ac:cxnSpMk id="5" creationId="{9C5B27D6-1E03-F9DF-BD23-65E89A53A571}"/>
          </ac:cxnSpMkLst>
        </pc:cxnChg>
      </pc:sldChg>
      <pc:sldChg chg="addSp modSp mod">
        <pc:chgData name="Stephanie Radel" userId="08b99ea8-7dce-42da-8972-e2e804ab0db1" providerId="ADAL" clId="{DC61B994-C711-4BEC-ACAD-76D143524852}" dt="2025-01-15T04:55:47.054" v="933" actId="20577"/>
        <pc:sldMkLst>
          <pc:docMk/>
          <pc:sldMk cId="3144972462" sldId="330"/>
        </pc:sldMkLst>
        <pc:spChg chg="mod">
          <ac:chgData name="Stephanie Radel" userId="08b99ea8-7dce-42da-8972-e2e804ab0db1" providerId="ADAL" clId="{DC61B994-C711-4BEC-ACAD-76D143524852}" dt="2025-01-15T04:55:47.054" v="933" actId="20577"/>
          <ac:spMkLst>
            <pc:docMk/>
            <pc:sldMk cId="3144972462" sldId="330"/>
            <ac:spMk id="3" creationId="{D6592CAC-9700-8E09-C63A-0A133428E603}"/>
          </ac:spMkLst>
        </pc:spChg>
        <pc:spChg chg="add mod">
          <ac:chgData name="Stephanie Radel" userId="08b99ea8-7dce-42da-8972-e2e804ab0db1" providerId="ADAL" clId="{DC61B994-C711-4BEC-ACAD-76D143524852}" dt="2025-01-15T01:24:04.541" v="349" actId="571"/>
          <ac:spMkLst>
            <pc:docMk/>
            <pc:sldMk cId="3144972462" sldId="330"/>
            <ac:spMk id="7" creationId="{3C78F24F-ECF8-0C56-8A74-A1557D74DC6B}"/>
          </ac:spMkLst>
        </pc:spChg>
        <pc:picChg chg="add mod">
          <ac:chgData name="Stephanie Radel" userId="08b99ea8-7dce-42da-8972-e2e804ab0db1" providerId="ADAL" clId="{DC61B994-C711-4BEC-ACAD-76D143524852}" dt="2025-01-15T04:29:02.437" v="755" actId="1036"/>
          <ac:picMkLst>
            <pc:docMk/>
            <pc:sldMk cId="3144972462" sldId="330"/>
            <ac:picMk id="5" creationId="{CE2CE4A8-AEF7-38B5-83CA-FACE3EF11533}"/>
          </ac:picMkLst>
        </pc:picChg>
        <pc:picChg chg="add mod">
          <ac:chgData name="Stephanie Radel" userId="08b99ea8-7dce-42da-8972-e2e804ab0db1" providerId="ADAL" clId="{DC61B994-C711-4BEC-ACAD-76D143524852}" dt="2025-01-15T01:24:23.250" v="353" actId="1076"/>
          <ac:picMkLst>
            <pc:docMk/>
            <pc:sldMk cId="3144972462" sldId="330"/>
            <ac:picMk id="6" creationId="{623EA551-3A3C-0584-F08E-E8E37F5F1F6E}"/>
          </ac:picMkLst>
        </pc:picChg>
        <pc:picChg chg="add mod">
          <ac:chgData name="Stephanie Radel" userId="08b99ea8-7dce-42da-8972-e2e804ab0db1" providerId="ADAL" clId="{DC61B994-C711-4BEC-ACAD-76D143524852}" dt="2025-01-15T01:24:04.541" v="349" actId="571"/>
          <ac:picMkLst>
            <pc:docMk/>
            <pc:sldMk cId="3144972462" sldId="330"/>
            <ac:picMk id="8" creationId="{ECD96C73-ECFA-DE4D-9358-661DBEECD254}"/>
          </ac:picMkLst>
        </pc:picChg>
        <pc:picChg chg="add mod">
          <ac:chgData name="Stephanie Radel" userId="08b99ea8-7dce-42da-8972-e2e804ab0db1" providerId="ADAL" clId="{DC61B994-C711-4BEC-ACAD-76D143524852}" dt="2025-01-15T01:24:22.508" v="351" actId="571"/>
          <ac:picMkLst>
            <pc:docMk/>
            <pc:sldMk cId="3144972462" sldId="330"/>
            <ac:picMk id="9" creationId="{6F83EC2F-9CFD-5DD4-649C-A705EB1C4863}"/>
          </ac:picMkLst>
        </pc:picChg>
        <pc:picChg chg="add mod">
          <ac:chgData name="Stephanie Radel" userId="08b99ea8-7dce-42da-8972-e2e804ab0db1" providerId="ADAL" clId="{DC61B994-C711-4BEC-ACAD-76D143524852}" dt="2025-01-15T04:29:10.534" v="761" actId="1038"/>
          <ac:picMkLst>
            <pc:docMk/>
            <pc:sldMk cId="3144972462" sldId="330"/>
            <ac:picMk id="10" creationId="{B0DD0E92-EC01-CDC4-AA5E-F768C31F3AD0}"/>
          </ac:picMkLst>
        </pc:picChg>
        <pc:picChg chg="add mod">
          <ac:chgData name="Stephanie Radel" userId="08b99ea8-7dce-42da-8972-e2e804ab0db1" providerId="ADAL" clId="{DC61B994-C711-4BEC-ACAD-76D143524852}" dt="2025-01-15T04:29:07.381" v="759" actId="1035"/>
          <ac:picMkLst>
            <pc:docMk/>
            <pc:sldMk cId="3144972462" sldId="330"/>
            <ac:picMk id="11" creationId="{E0188886-C1F5-EAC7-6462-681E2B537B88}"/>
          </ac:picMkLst>
        </pc:picChg>
        <pc:picChg chg="add mod">
          <ac:chgData name="Stephanie Radel" userId="08b99ea8-7dce-42da-8972-e2e804ab0db1" providerId="ADAL" clId="{DC61B994-C711-4BEC-ACAD-76D143524852}" dt="2025-01-15T04:28:58.229" v="754" actId="1035"/>
          <ac:picMkLst>
            <pc:docMk/>
            <pc:sldMk cId="3144972462" sldId="330"/>
            <ac:picMk id="12" creationId="{5E94EC63-D912-1F29-03DB-21FE5B002EA0}"/>
          </ac:picMkLst>
        </pc:picChg>
      </pc:sldChg>
      <pc:sldChg chg="addSp delSp modSp mod">
        <pc:chgData name="Stephanie Radel" userId="08b99ea8-7dce-42da-8972-e2e804ab0db1" providerId="ADAL" clId="{DC61B994-C711-4BEC-ACAD-76D143524852}" dt="2025-01-15T04:32:49.194" v="768" actId="1076"/>
        <pc:sldMkLst>
          <pc:docMk/>
          <pc:sldMk cId="2564069675" sldId="332"/>
        </pc:sldMkLst>
        <pc:picChg chg="add mod">
          <ac:chgData name="Stephanie Radel" userId="08b99ea8-7dce-42da-8972-e2e804ab0db1" providerId="ADAL" clId="{DC61B994-C711-4BEC-ACAD-76D143524852}" dt="2025-01-15T01:25:33.855" v="364"/>
          <ac:picMkLst>
            <pc:docMk/>
            <pc:sldMk cId="2564069675" sldId="332"/>
            <ac:picMk id="3" creationId="{4FBD5731-5500-2195-EF4B-6A616737898E}"/>
          </ac:picMkLst>
        </pc:picChg>
        <pc:picChg chg="add mod">
          <ac:chgData name="Stephanie Radel" userId="08b99ea8-7dce-42da-8972-e2e804ab0db1" providerId="ADAL" clId="{DC61B994-C711-4BEC-ACAD-76D143524852}" dt="2025-01-15T01:25:48.280" v="372" actId="1037"/>
          <ac:picMkLst>
            <pc:docMk/>
            <pc:sldMk cId="2564069675" sldId="332"/>
            <ac:picMk id="4" creationId="{EB71A65D-3796-82CC-84ED-9B66A5DD2B71}"/>
          </ac:picMkLst>
        </pc:picChg>
        <pc:picChg chg="add mod">
          <ac:chgData name="Stephanie Radel" userId="08b99ea8-7dce-42da-8972-e2e804ab0db1" providerId="ADAL" clId="{DC61B994-C711-4BEC-ACAD-76D143524852}" dt="2025-01-15T01:25:56.922" v="379" actId="1036"/>
          <ac:picMkLst>
            <pc:docMk/>
            <pc:sldMk cId="2564069675" sldId="332"/>
            <ac:picMk id="6" creationId="{49B4C71A-541B-9D54-4E7A-E6F63177309E}"/>
          </ac:picMkLst>
        </pc:picChg>
        <pc:picChg chg="del mod">
          <ac:chgData name="Stephanie Radel" userId="08b99ea8-7dce-42da-8972-e2e804ab0db1" providerId="ADAL" clId="{DC61B994-C711-4BEC-ACAD-76D143524852}" dt="2025-01-15T04:32:04.103" v="762" actId="478"/>
          <ac:picMkLst>
            <pc:docMk/>
            <pc:sldMk cId="2564069675" sldId="332"/>
            <ac:picMk id="8" creationId="{C6BA85DA-B3AE-3B1E-AEC8-5670731D0B03}"/>
          </ac:picMkLst>
        </pc:picChg>
        <pc:picChg chg="add mod">
          <ac:chgData name="Stephanie Radel" userId="08b99ea8-7dce-42da-8972-e2e804ab0db1" providerId="ADAL" clId="{DC61B994-C711-4BEC-ACAD-76D143524852}" dt="2025-01-15T01:26:03.960" v="384" actId="1035"/>
          <ac:picMkLst>
            <pc:docMk/>
            <pc:sldMk cId="2564069675" sldId="332"/>
            <ac:picMk id="9" creationId="{EBB1FD34-2911-A63F-CA22-2A0356D7FD19}"/>
          </ac:picMkLst>
        </pc:picChg>
        <pc:picChg chg="add mod">
          <ac:chgData name="Stephanie Radel" userId="08b99ea8-7dce-42da-8972-e2e804ab0db1" providerId="ADAL" clId="{DC61B994-C711-4BEC-ACAD-76D143524852}" dt="2025-01-15T01:26:09.416" v="387" actId="1035"/>
          <ac:picMkLst>
            <pc:docMk/>
            <pc:sldMk cId="2564069675" sldId="332"/>
            <ac:picMk id="10" creationId="{40ADDBAE-EE48-8E1E-9898-725C5E4B8EBE}"/>
          </ac:picMkLst>
        </pc:picChg>
        <pc:picChg chg="add del mod">
          <ac:chgData name="Stephanie Radel" userId="08b99ea8-7dce-42da-8972-e2e804ab0db1" providerId="ADAL" clId="{DC61B994-C711-4BEC-ACAD-76D143524852}" dt="2025-01-15T01:52:32.460" v="677" actId="21"/>
          <ac:picMkLst>
            <pc:docMk/>
            <pc:sldMk cId="2564069675" sldId="332"/>
            <ac:picMk id="11" creationId="{ECD7D771-0FAE-4418-35BF-F0B140BFFA99}"/>
          </ac:picMkLst>
        </pc:picChg>
        <pc:picChg chg="add del mod">
          <ac:chgData name="Stephanie Radel" userId="08b99ea8-7dce-42da-8972-e2e804ab0db1" providerId="ADAL" clId="{DC61B994-C711-4BEC-ACAD-76D143524852}" dt="2025-01-15T04:32:04.575" v="763" actId="478"/>
          <ac:picMkLst>
            <pc:docMk/>
            <pc:sldMk cId="2564069675" sldId="332"/>
            <ac:picMk id="12" creationId="{BF77F8FE-6186-EC20-5D42-5F95B8A10968}"/>
          </ac:picMkLst>
        </pc:picChg>
        <pc:picChg chg="add mod">
          <ac:chgData name="Stephanie Radel" userId="08b99ea8-7dce-42da-8972-e2e804ab0db1" providerId="ADAL" clId="{DC61B994-C711-4BEC-ACAD-76D143524852}" dt="2025-01-15T04:32:49.194" v="768" actId="1076"/>
          <ac:picMkLst>
            <pc:docMk/>
            <pc:sldMk cId="2564069675" sldId="332"/>
            <ac:picMk id="14" creationId="{E78F54CB-5FAB-875B-94A6-5863BB6B07EE}"/>
          </ac:picMkLst>
        </pc:picChg>
      </pc:sldChg>
      <pc:sldChg chg="addSp delSp modSp new del mod">
        <pc:chgData name="Stephanie Radel" userId="08b99ea8-7dce-42da-8972-e2e804ab0db1" providerId="ADAL" clId="{DC61B994-C711-4BEC-ACAD-76D143524852}" dt="2025-01-15T01:21:13.642" v="298" actId="47"/>
        <pc:sldMkLst>
          <pc:docMk/>
          <pc:sldMk cId="3186676012" sldId="333"/>
        </pc:sldMkLst>
        <pc:spChg chg="del">
          <ac:chgData name="Stephanie Radel" userId="08b99ea8-7dce-42da-8972-e2e804ab0db1" providerId="ADAL" clId="{DC61B994-C711-4BEC-ACAD-76D143524852}" dt="2025-01-15T00:42:57.492" v="139" actId="478"/>
          <ac:spMkLst>
            <pc:docMk/>
            <pc:sldMk cId="3186676012" sldId="333"/>
            <ac:spMk id="2" creationId="{CAD9DA41-3F5E-0B1F-AB32-5F1C5A097D4D}"/>
          </ac:spMkLst>
        </pc:spChg>
        <pc:spChg chg="del">
          <ac:chgData name="Stephanie Radel" userId="08b99ea8-7dce-42da-8972-e2e804ab0db1" providerId="ADAL" clId="{DC61B994-C711-4BEC-ACAD-76D143524852}" dt="2025-01-15T00:42:53.593" v="138" actId="22"/>
          <ac:spMkLst>
            <pc:docMk/>
            <pc:sldMk cId="3186676012" sldId="333"/>
            <ac:spMk id="3" creationId="{B2B01752-6DD1-7691-3693-C25113CB2A9E}"/>
          </ac:spMkLst>
        </pc:spChg>
        <pc:picChg chg="add mod ord">
          <ac:chgData name="Stephanie Radel" userId="08b99ea8-7dce-42da-8972-e2e804ab0db1" providerId="ADAL" clId="{DC61B994-C711-4BEC-ACAD-76D143524852}" dt="2025-01-15T00:43:13.108" v="141" actId="1076"/>
          <ac:picMkLst>
            <pc:docMk/>
            <pc:sldMk cId="3186676012" sldId="333"/>
            <ac:picMk id="7" creationId="{639ED21B-D6FD-94EF-B0BB-D4A09F9EC721}"/>
          </ac:picMkLst>
        </pc:picChg>
      </pc:sldChg>
      <pc:sldChg chg="new del">
        <pc:chgData name="Stephanie Radel" userId="08b99ea8-7dce-42da-8972-e2e804ab0db1" providerId="ADAL" clId="{DC61B994-C711-4BEC-ACAD-76D143524852}" dt="2025-01-15T01:31:24.474" v="493" actId="47"/>
        <pc:sldMkLst>
          <pc:docMk/>
          <pc:sldMk cId="3207586272" sldId="333"/>
        </pc:sldMkLst>
      </pc:sldChg>
      <pc:sldChg chg="addSp modSp new mod">
        <pc:chgData name="Stephanie Radel" userId="08b99ea8-7dce-42da-8972-e2e804ab0db1" providerId="ADAL" clId="{DC61B994-C711-4BEC-ACAD-76D143524852}" dt="2025-01-15T04:25:15.245" v="723" actId="1076"/>
        <pc:sldMkLst>
          <pc:docMk/>
          <pc:sldMk cId="2167908511" sldId="334"/>
        </pc:sldMkLst>
        <pc:spChg chg="mod">
          <ac:chgData name="Stephanie Radel" userId="08b99ea8-7dce-42da-8972-e2e804ab0db1" providerId="ADAL" clId="{DC61B994-C711-4BEC-ACAD-76D143524852}" dt="2025-01-15T01:31:59.216" v="513" actId="20577"/>
          <ac:spMkLst>
            <pc:docMk/>
            <pc:sldMk cId="2167908511" sldId="334"/>
            <ac:spMk id="2" creationId="{5F8A8D42-D8A5-85B6-7733-52182D1D0D59}"/>
          </ac:spMkLst>
        </pc:spChg>
        <pc:spChg chg="mod">
          <ac:chgData name="Stephanie Radel" userId="08b99ea8-7dce-42da-8972-e2e804ab0db1" providerId="ADAL" clId="{DC61B994-C711-4BEC-ACAD-76D143524852}" dt="2025-01-15T01:32:11.104" v="514" actId="20577"/>
          <ac:spMkLst>
            <pc:docMk/>
            <pc:sldMk cId="2167908511" sldId="334"/>
            <ac:spMk id="3" creationId="{915C63A9-4BC6-6928-31E2-988EBA38BD0F}"/>
          </ac:spMkLst>
        </pc:spChg>
        <pc:picChg chg="add mod">
          <ac:chgData name="Stephanie Radel" userId="08b99ea8-7dce-42da-8972-e2e804ab0db1" providerId="ADAL" clId="{DC61B994-C711-4BEC-ACAD-76D143524852}" dt="2025-01-15T04:25:15.245" v="723" actId="1076"/>
          <ac:picMkLst>
            <pc:docMk/>
            <pc:sldMk cId="2167908511" sldId="334"/>
            <ac:picMk id="8" creationId="{71C82917-AA64-2FBC-8E9F-F5556A24C0BA}"/>
          </ac:picMkLst>
        </pc:picChg>
      </pc:sldChg>
      <pc:sldChg chg="addSp delSp modSp new mod ord">
        <pc:chgData name="Stephanie Radel" userId="08b99ea8-7dce-42da-8972-e2e804ab0db1" providerId="ADAL" clId="{DC61B994-C711-4BEC-ACAD-76D143524852}" dt="2025-01-15T04:51:42.758" v="900" actId="14100"/>
        <pc:sldMkLst>
          <pc:docMk/>
          <pc:sldMk cId="2132641250" sldId="335"/>
        </pc:sldMkLst>
        <pc:spChg chg="mod">
          <ac:chgData name="Stephanie Radel" userId="08b99ea8-7dce-42da-8972-e2e804ab0db1" providerId="ADAL" clId="{DC61B994-C711-4BEC-ACAD-76D143524852}" dt="2025-01-15T01:41:53.637" v="670" actId="20577"/>
          <ac:spMkLst>
            <pc:docMk/>
            <pc:sldMk cId="2132641250" sldId="335"/>
            <ac:spMk id="2" creationId="{E772C279-B087-9319-4DF2-677FE1102588}"/>
          </ac:spMkLst>
        </pc:spChg>
        <pc:spChg chg="del">
          <ac:chgData name="Stephanie Radel" userId="08b99ea8-7dce-42da-8972-e2e804ab0db1" providerId="ADAL" clId="{DC61B994-C711-4BEC-ACAD-76D143524852}" dt="2025-01-15T04:48:09.033" v="838" actId="22"/>
          <ac:spMkLst>
            <pc:docMk/>
            <pc:sldMk cId="2132641250" sldId="335"/>
            <ac:spMk id="3" creationId="{28C518F3-8D99-74F2-25F8-6E60AAD0C2D1}"/>
          </ac:spMkLst>
        </pc:spChg>
        <pc:spChg chg="add del mod">
          <ac:chgData name="Stephanie Radel" userId="08b99ea8-7dce-42da-8972-e2e804ab0db1" providerId="ADAL" clId="{DC61B994-C711-4BEC-ACAD-76D143524852}" dt="2025-01-15T04:50:04.994" v="852"/>
          <ac:spMkLst>
            <pc:docMk/>
            <pc:sldMk cId="2132641250" sldId="335"/>
            <ac:spMk id="11" creationId="{239719B4-D519-0205-7A9B-A7F882F275FB}"/>
          </ac:spMkLst>
        </pc:spChg>
        <pc:spChg chg="add mod">
          <ac:chgData name="Stephanie Radel" userId="08b99ea8-7dce-42da-8972-e2e804ab0db1" providerId="ADAL" clId="{DC61B994-C711-4BEC-ACAD-76D143524852}" dt="2025-01-15T04:51:42.758" v="900" actId="14100"/>
          <ac:spMkLst>
            <pc:docMk/>
            <pc:sldMk cId="2132641250" sldId="335"/>
            <ac:spMk id="13" creationId="{0AD66B51-B862-A239-AFF2-A9141DB54599}"/>
          </ac:spMkLst>
        </pc:spChg>
        <pc:picChg chg="add del">
          <ac:chgData name="Stephanie Radel" userId="08b99ea8-7dce-42da-8972-e2e804ab0db1" providerId="ADAL" clId="{DC61B994-C711-4BEC-ACAD-76D143524852}" dt="2025-01-15T04:48:08.260" v="837" actId="22"/>
          <ac:picMkLst>
            <pc:docMk/>
            <pc:sldMk cId="2132641250" sldId="335"/>
            <ac:picMk id="5" creationId="{BD054BB6-2F24-ED49-3D8C-1CBEC37C250F}"/>
          </ac:picMkLst>
        </pc:picChg>
        <pc:picChg chg="add del mod ord">
          <ac:chgData name="Stephanie Radel" userId="08b99ea8-7dce-42da-8972-e2e804ab0db1" providerId="ADAL" clId="{DC61B994-C711-4BEC-ACAD-76D143524852}" dt="2025-01-15T04:50:01.460" v="851" actId="478"/>
          <ac:picMkLst>
            <pc:docMk/>
            <pc:sldMk cId="2132641250" sldId="335"/>
            <ac:picMk id="7" creationId="{0D0A3C56-2896-6C31-ED10-E177801E9039}"/>
          </ac:picMkLst>
        </pc:picChg>
        <pc:picChg chg="add del mod modCrop">
          <ac:chgData name="Stephanie Radel" userId="08b99ea8-7dce-42da-8972-e2e804ab0db1" providerId="ADAL" clId="{DC61B994-C711-4BEC-ACAD-76D143524852}" dt="2025-01-15T04:50:07.291" v="853" actId="478"/>
          <ac:picMkLst>
            <pc:docMk/>
            <pc:sldMk cId="2132641250" sldId="335"/>
            <ac:picMk id="9" creationId="{F5A4BB5E-576D-E67B-FA5D-7FFD0C4C269B}"/>
          </ac:picMkLst>
        </pc:picChg>
        <pc:picChg chg="add mod">
          <ac:chgData name="Stephanie Radel" userId="08b99ea8-7dce-42da-8972-e2e804ab0db1" providerId="ADAL" clId="{DC61B994-C711-4BEC-ACAD-76D143524852}" dt="2025-01-15T04:50:39.623" v="855" actId="1076"/>
          <ac:picMkLst>
            <pc:docMk/>
            <pc:sldMk cId="2132641250" sldId="335"/>
            <ac:picMk id="12" creationId="{10F61F83-54BD-59AF-E4A8-17BDAE48FD88}"/>
          </ac:picMkLst>
        </pc:picChg>
      </pc:sldChg>
      <pc:sldChg chg="addSp delSp modSp new del mod ord modClrScheme chgLayout">
        <pc:chgData name="Stephanie Radel" userId="08b99ea8-7dce-42da-8972-e2e804ab0db1" providerId="ADAL" clId="{DC61B994-C711-4BEC-ACAD-76D143524852}" dt="2025-01-15T04:55:09.159" v="924" actId="47"/>
        <pc:sldMkLst>
          <pc:docMk/>
          <pc:sldMk cId="1716133264" sldId="336"/>
        </pc:sldMkLst>
        <pc:spChg chg="mod">
          <ac:chgData name="Stephanie Radel" userId="08b99ea8-7dce-42da-8972-e2e804ab0db1" providerId="ADAL" clId="{DC61B994-C711-4BEC-ACAD-76D143524852}" dt="2025-01-15T04:54:01.526" v="911" actId="948"/>
          <ac:spMkLst>
            <pc:docMk/>
            <pc:sldMk cId="1716133264" sldId="336"/>
            <ac:spMk id="2" creationId="{769B8486-7E81-48F3-8E55-34ABE4990BDC}"/>
          </ac:spMkLst>
        </pc:spChg>
        <pc:spChg chg="mod">
          <ac:chgData name="Stephanie Radel" userId="08b99ea8-7dce-42da-8972-e2e804ab0db1" providerId="ADAL" clId="{DC61B994-C711-4BEC-ACAD-76D143524852}" dt="2025-01-15T01:39:21.135" v="633" actId="1076"/>
          <ac:spMkLst>
            <pc:docMk/>
            <pc:sldMk cId="1716133264" sldId="336"/>
            <ac:spMk id="3" creationId="{B2017FBD-97DD-AB2E-38A4-5F1AB4D85BD3}"/>
          </ac:spMkLst>
        </pc:spChg>
        <pc:spChg chg="add del">
          <ac:chgData name="Stephanie Radel" userId="08b99ea8-7dce-42da-8972-e2e804ab0db1" providerId="ADAL" clId="{DC61B994-C711-4BEC-ACAD-76D143524852}" dt="2025-01-15T01:34:54.873" v="523" actId="22"/>
          <ac:spMkLst>
            <pc:docMk/>
            <pc:sldMk cId="1716133264" sldId="336"/>
            <ac:spMk id="5" creationId="{FC86B73A-674F-4218-9A72-33AC99478CA7}"/>
          </ac:spMkLst>
        </pc:spChg>
        <pc:spChg chg="add del mod">
          <ac:chgData name="Stephanie Radel" userId="08b99ea8-7dce-42da-8972-e2e804ab0db1" providerId="ADAL" clId="{DC61B994-C711-4BEC-ACAD-76D143524852}" dt="2025-01-15T04:53:02.276" v="908" actId="478"/>
          <ac:spMkLst>
            <pc:docMk/>
            <pc:sldMk cId="1716133264" sldId="336"/>
            <ac:spMk id="11" creationId="{431BCD79-0BAB-1E20-9D04-78F4A6AE3A7D}"/>
          </ac:spMkLst>
        </pc:spChg>
        <pc:grpChg chg="add mod">
          <ac:chgData name="Stephanie Radel" userId="08b99ea8-7dce-42da-8972-e2e804ab0db1" providerId="ADAL" clId="{DC61B994-C711-4BEC-ACAD-76D143524852}" dt="2025-01-15T01:39:51.435" v="638" actId="1076"/>
          <ac:grpSpMkLst>
            <pc:docMk/>
            <pc:sldMk cId="1716133264" sldId="336"/>
            <ac:grpSpMk id="10" creationId="{B03AF5BF-B42B-DCA0-69A8-888395F4130C}"/>
          </ac:grpSpMkLst>
        </pc:grpChg>
        <pc:picChg chg="add mod ord">
          <ac:chgData name="Stephanie Radel" userId="08b99ea8-7dce-42da-8972-e2e804ab0db1" providerId="ADAL" clId="{DC61B994-C711-4BEC-ACAD-76D143524852}" dt="2025-01-15T01:39:03.032" v="629" actId="164"/>
          <ac:picMkLst>
            <pc:docMk/>
            <pc:sldMk cId="1716133264" sldId="336"/>
            <ac:picMk id="7" creationId="{AB51A619-AFA0-DFB3-1284-4BF99A663787}"/>
          </ac:picMkLst>
        </pc:picChg>
        <pc:picChg chg="add mod">
          <ac:chgData name="Stephanie Radel" userId="08b99ea8-7dce-42da-8972-e2e804ab0db1" providerId="ADAL" clId="{DC61B994-C711-4BEC-ACAD-76D143524852}" dt="2025-01-15T01:39:03.032" v="629" actId="164"/>
          <ac:picMkLst>
            <pc:docMk/>
            <pc:sldMk cId="1716133264" sldId="336"/>
            <ac:picMk id="9" creationId="{4B1F8184-75A9-291A-6198-E41568CCD9F4}"/>
          </ac:picMkLst>
        </pc:picChg>
      </pc:sldChg>
      <pc:sldChg chg="addSp delSp modSp new mod">
        <pc:chgData name="Stephanie Radel" userId="08b99ea8-7dce-42da-8972-e2e804ab0db1" providerId="ADAL" clId="{DC61B994-C711-4BEC-ACAD-76D143524852}" dt="2025-01-15T04:55:05.432" v="923" actId="12"/>
        <pc:sldMkLst>
          <pc:docMk/>
          <pc:sldMk cId="143063664" sldId="337"/>
        </pc:sldMkLst>
        <pc:spChg chg="mod">
          <ac:chgData name="Stephanie Radel" userId="08b99ea8-7dce-42da-8972-e2e804ab0db1" providerId="ADAL" clId="{DC61B994-C711-4BEC-ACAD-76D143524852}" dt="2025-01-15T04:54:42.895" v="918" actId="6549"/>
          <ac:spMkLst>
            <pc:docMk/>
            <pc:sldMk cId="143063664" sldId="337"/>
            <ac:spMk id="2" creationId="{E107F9EA-CE6F-C398-4250-8A884A0E217A}"/>
          </ac:spMkLst>
        </pc:spChg>
        <pc:spChg chg="del">
          <ac:chgData name="Stephanie Radel" userId="08b99ea8-7dce-42da-8972-e2e804ab0db1" providerId="ADAL" clId="{DC61B994-C711-4BEC-ACAD-76D143524852}" dt="2025-01-15T04:54:54.765" v="921" actId="478"/>
          <ac:spMkLst>
            <pc:docMk/>
            <pc:sldMk cId="143063664" sldId="337"/>
            <ac:spMk id="3" creationId="{07996372-2F9B-DB85-9632-2DECC346E233}"/>
          </ac:spMkLst>
        </pc:spChg>
        <pc:spChg chg="add mod">
          <ac:chgData name="Stephanie Radel" userId="08b99ea8-7dce-42da-8972-e2e804ab0db1" providerId="ADAL" clId="{DC61B994-C711-4BEC-ACAD-76D143524852}" dt="2025-01-15T04:55:05.432" v="923" actId="12"/>
          <ac:spMkLst>
            <pc:docMk/>
            <pc:sldMk cId="143063664" sldId="337"/>
            <ac:spMk id="10" creationId="{5D382EA1-75A0-2AA1-77CD-9613972A92C3}"/>
          </ac:spMkLst>
        </pc:spChg>
        <pc:grpChg chg="add mod">
          <ac:chgData name="Stephanie Radel" userId="08b99ea8-7dce-42da-8972-e2e804ab0db1" providerId="ADAL" clId="{DC61B994-C711-4BEC-ACAD-76D143524852}" dt="2025-01-15T04:54:47.820" v="919"/>
          <ac:grpSpMkLst>
            <pc:docMk/>
            <pc:sldMk cId="143063664" sldId="337"/>
            <ac:grpSpMk id="4" creationId="{A19546C2-75CB-4D0C-2528-EB3DBD978C7A}"/>
          </ac:grpSpMkLst>
        </pc:grpChg>
        <pc:grpChg chg="add mod">
          <ac:chgData name="Stephanie Radel" userId="08b99ea8-7dce-42da-8972-e2e804ab0db1" providerId="ADAL" clId="{DC61B994-C711-4BEC-ACAD-76D143524852}" dt="2025-01-15T04:54:51.819" v="920"/>
          <ac:grpSpMkLst>
            <pc:docMk/>
            <pc:sldMk cId="143063664" sldId="337"/>
            <ac:grpSpMk id="7" creationId="{53C46064-F8CD-F603-FCA3-0BEDF09F84B4}"/>
          </ac:grpSpMkLst>
        </pc:grpChg>
        <pc:picChg chg="mod">
          <ac:chgData name="Stephanie Radel" userId="08b99ea8-7dce-42da-8972-e2e804ab0db1" providerId="ADAL" clId="{DC61B994-C711-4BEC-ACAD-76D143524852}" dt="2025-01-15T04:54:47.820" v="919"/>
          <ac:picMkLst>
            <pc:docMk/>
            <pc:sldMk cId="143063664" sldId="337"/>
            <ac:picMk id="5" creationId="{72F5C943-255D-9C6A-7D52-BDCF9BB409C6}"/>
          </ac:picMkLst>
        </pc:picChg>
        <pc:picChg chg="mod">
          <ac:chgData name="Stephanie Radel" userId="08b99ea8-7dce-42da-8972-e2e804ab0db1" providerId="ADAL" clId="{DC61B994-C711-4BEC-ACAD-76D143524852}" dt="2025-01-15T04:54:47.820" v="919"/>
          <ac:picMkLst>
            <pc:docMk/>
            <pc:sldMk cId="143063664" sldId="337"/>
            <ac:picMk id="6" creationId="{54CB8967-F6B2-8980-C267-35BF296BC879}"/>
          </ac:picMkLst>
        </pc:picChg>
        <pc:picChg chg="mod">
          <ac:chgData name="Stephanie Radel" userId="08b99ea8-7dce-42da-8972-e2e804ab0db1" providerId="ADAL" clId="{DC61B994-C711-4BEC-ACAD-76D143524852}" dt="2025-01-15T04:54:51.819" v="920"/>
          <ac:picMkLst>
            <pc:docMk/>
            <pc:sldMk cId="143063664" sldId="337"/>
            <ac:picMk id="8" creationId="{E6FE2C76-AB1F-B285-C1EE-3AB4265CFCEB}"/>
          </ac:picMkLst>
        </pc:picChg>
        <pc:picChg chg="mod">
          <ac:chgData name="Stephanie Radel" userId="08b99ea8-7dce-42da-8972-e2e804ab0db1" providerId="ADAL" clId="{DC61B994-C711-4BEC-ACAD-76D143524852}" dt="2025-01-15T04:54:51.819" v="920"/>
          <ac:picMkLst>
            <pc:docMk/>
            <pc:sldMk cId="143063664" sldId="337"/>
            <ac:picMk id="9" creationId="{A3CA4E2E-0C50-307D-82DE-2071F4A656D4}"/>
          </ac:picMkLst>
        </pc:picChg>
      </pc:sldChg>
    </pc:docChg>
  </pc:docChgLst>
  <pc:docChgLst>
    <pc:chgData name="Stephanie Radel" userId="S::sradel@triumf.ca::08b99ea8-7dce-42da-8972-e2e804ab0db1" providerId="AD" clId="Web-{871D71FC-7E80-E68E-B5FD-FFF77021EB30}"/>
    <pc:docChg chg="modSld">
      <pc:chgData name="Stephanie Radel" userId="S::sradel@triumf.ca::08b99ea8-7dce-42da-8972-e2e804ab0db1" providerId="AD" clId="Web-{871D71FC-7E80-E68E-B5FD-FFF77021EB30}" dt="2024-07-11T20:32:23.425" v="493" actId="20577"/>
      <pc:docMkLst>
        <pc:docMk/>
      </pc:docMkLst>
      <pc:sldChg chg="modSp">
        <pc:chgData name="Stephanie Radel" userId="S::sradel@triumf.ca::08b99ea8-7dce-42da-8972-e2e804ab0db1" providerId="AD" clId="Web-{871D71FC-7E80-E68E-B5FD-FFF77021EB30}" dt="2024-07-11T16:27:18.577" v="108" actId="20577"/>
        <pc:sldMkLst>
          <pc:docMk/>
          <pc:sldMk cId="1774441469" sldId="322"/>
        </pc:sldMkLst>
      </pc:sldChg>
      <pc:sldChg chg="modSp">
        <pc:chgData name="Stephanie Radel" userId="S::sradel@triumf.ca::08b99ea8-7dce-42da-8972-e2e804ab0db1" providerId="AD" clId="Web-{871D71FC-7E80-E68E-B5FD-FFF77021EB30}" dt="2024-07-11T18:42:10.692" v="358" actId="20577"/>
        <pc:sldMkLst>
          <pc:docMk/>
          <pc:sldMk cId="3096170155" sldId="323"/>
        </pc:sldMkLst>
      </pc:sldChg>
      <pc:sldChg chg="modSp">
        <pc:chgData name="Stephanie Radel" userId="S::sradel@triumf.ca::08b99ea8-7dce-42da-8972-e2e804ab0db1" providerId="AD" clId="Web-{871D71FC-7E80-E68E-B5FD-FFF77021EB30}" dt="2024-07-11T18:42:33.911" v="359" actId="14100"/>
        <pc:sldMkLst>
          <pc:docMk/>
          <pc:sldMk cId="1456814590" sldId="326"/>
        </pc:sldMkLst>
      </pc:sldChg>
      <pc:sldChg chg="modSp">
        <pc:chgData name="Stephanie Radel" userId="S::sradel@triumf.ca::08b99ea8-7dce-42da-8972-e2e804ab0db1" providerId="AD" clId="Web-{871D71FC-7E80-E68E-B5FD-FFF77021EB30}" dt="2024-07-11T20:30:17.095" v="487" actId="1076"/>
        <pc:sldMkLst>
          <pc:docMk/>
          <pc:sldMk cId="2618060250" sldId="327"/>
        </pc:sldMkLst>
      </pc:sldChg>
      <pc:sldChg chg="modSp">
        <pc:chgData name="Stephanie Radel" userId="S::sradel@triumf.ca::08b99ea8-7dce-42da-8972-e2e804ab0db1" providerId="AD" clId="Web-{871D71FC-7E80-E68E-B5FD-FFF77021EB30}" dt="2024-07-11T20:32:23.425" v="493" actId="20577"/>
        <pc:sldMkLst>
          <pc:docMk/>
          <pc:sldMk cId="2659357281" sldId="328"/>
        </pc:sldMkLst>
      </pc:sldChg>
      <pc:sldChg chg="modSp">
        <pc:chgData name="Stephanie Radel" userId="S::sradel@triumf.ca::08b99ea8-7dce-42da-8972-e2e804ab0db1" providerId="AD" clId="Web-{871D71FC-7E80-E68E-B5FD-FFF77021EB30}" dt="2024-07-11T20:32:18.940" v="491" actId="20577"/>
        <pc:sldMkLst>
          <pc:docMk/>
          <pc:sldMk cId="3898165331" sldId="329"/>
        </pc:sldMkLst>
      </pc:sldChg>
    </pc:docChg>
  </pc:docChgLst>
  <pc:docChgLst>
    <pc:chgData name="Stephanie Radel" userId="S::sradel@triumf.ca::08b99ea8-7dce-42da-8972-e2e804ab0db1" providerId="AD" clId="Web-{822594C5-A034-854D-B719-472D98F57A4D}"/>
    <pc:docChg chg="addSld delSld modSld">
      <pc:chgData name="Stephanie Radel" userId="S::sradel@triumf.ca::08b99ea8-7dce-42da-8972-e2e804ab0db1" providerId="AD" clId="Web-{822594C5-A034-854D-B719-472D98F57A4D}" dt="2024-07-11T22:00:26.889" v="683" actId="1076"/>
      <pc:docMkLst>
        <pc:docMk/>
      </pc:docMkLst>
      <pc:sldChg chg="modSp">
        <pc:chgData name="Stephanie Radel" userId="S::sradel@triumf.ca::08b99ea8-7dce-42da-8972-e2e804ab0db1" providerId="AD" clId="Web-{822594C5-A034-854D-B719-472D98F57A4D}" dt="2024-07-11T20:33:30.631" v="1" actId="1076"/>
        <pc:sldMkLst>
          <pc:docMk/>
          <pc:sldMk cId="784483461" sldId="319"/>
        </pc:sldMkLst>
      </pc:sldChg>
      <pc:sldChg chg="modSp">
        <pc:chgData name="Stephanie Radel" userId="S::sradel@triumf.ca::08b99ea8-7dce-42da-8972-e2e804ab0db1" providerId="AD" clId="Web-{822594C5-A034-854D-B719-472D98F57A4D}" dt="2024-07-11T20:34:22.272" v="9"/>
        <pc:sldMkLst>
          <pc:docMk/>
          <pc:sldMk cId="1946936762" sldId="320"/>
        </pc:sldMkLst>
      </pc:sldChg>
      <pc:sldChg chg="modSp">
        <pc:chgData name="Stephanie Radel" userId="S::sradel@triumf.ca::08b99ea8-7dce-42da-8972-e2e804ab0db1" providerId="AD" clId="Web-{822594C5-A034-854D-B719-472D98F57A4D}" dt="2024-07-11T21:15:16.401" v="599" actId="20577"/>
        <pc:sldMkLst>
          <pc:docMk/>
          <pc:sldMk cId="1774441469" sldId="322"/>
        </pc:sldMkLst>
      </pc:sldChg>
      <pc:sldChg chg="modSp">
        <pc:chgData name="Stephanie Radel" userId="S::sradel@triumf.ca::08b99ea8-7dce-42da-8972-e2e804ab0db1" providerId="AD" clId="Web-{822594C5-A034-854D-B719-472D98F57A4D}" dt="2024-07-11T21:07:32.863" v="491" actId="20577"/>
        <pc:sldMkLst>
          <pc:docMk/>
          <pc:sldMk cId="1456814590" sldId="326"/>
        </pc:sldMkLst>
      </pc:sldChg>
      <pc:sldChg chg="modSp">
        <pc:chgData name="Stephanie Radel" userId="S::sradel@triumf.ca::08b99ea8-7dce-42da-8972-e2e804ab0db1" providerId="AD" clId="Web-{822594C5-A034-854D-B719-472D98F57A4D}" dt="2024-07-11T20:50:57.083" v="222" actId="20577"/>
        <pc:sldMkLst>
          <pc:docMk/>
          <pc:sldMk cId="2618060250" sldId="327"/>
        </pc:sldMkLst>
      </pc:sldChg>
      <pc:sldChg chg="modSp">
        <pc:chgData name="Stephanie Radel" userId="S::sradel@triumf.ca::08b99ea8-7dce-42da-8972-e2e804ab0db1" providerId="AD" clId="Web-{822594C5-A034-854D-B719-472D98F57A4D}" dt="2024-07-11T21:12:01.835" v="564" actId="14100"/>
        <pc:sldMkLst>
          <pc:docMk/>
          <pc:sldMk cId="2659357281" sldId="328"/>
        </pc:sldMkLst>
      </pc:sldChg>
      <pc:sldChg chg="modSp del">
        <pc:chgData name="Stephanie Radel" userId="S::sradel@triumf.ca::08b99ea8-7dce-42da-8972-e2e804ab0db1" providerId="AD" clId="Web-{822594C5-A034-854D-B719-472D98F57A4D}" dt="2024-07-11T20:59:55.294" v="470"/>
        <pc:sldMkLst>
          <pc:docMk/>
          <pc:sldMk cId="3898165331" sldId="329"/>
        </pc:sldMkLst>
      </pc:sldChg>
      <pc:sldChg chg="addSp modSp new">
        <pc:chgData name="Stephanie Radel" userId="S::sradel@triumf.ca::08b99ea8-7dce-42da-8972-e2e804ab0db1" providerId="AD" clId="Web-{822594C5-A034-854D-B719-472D98F57A4D}" dt="2024-07-11T21:18:12.591" v="653" actId="1076"/>
        <pc:sldMkLst>
          <pc:docMk/>
          <pc:sldMk cId="3144972462" sldId="330"/>
        </pc:sldMkLst>
      </pc:sldChg>
      <pc:sldChg chg="modSp add del replId">
        <pc:chgData name="Stephanie Radel" userId="S::sradel@triumf.ca::08b99ea8-7dce-42da-8972-e2e804ab0db1" providerId="AD" clId="Web-{822594C5-A034-854D-B719-472D98F57A4D}" dt="2024-07-11T21:10:37.131" v="553"/>
        <pc:sldMkLst>
          <pc:docMk/>
          <pc:sldMk cId="2643344451" sldId="331"/>
        </pc:sldMkLst>
      </pc:sldChg>
      <pc:sldChg chg="addSp delSp modSp new">
        <pc:chgData name="Stephanie Radel" userId="S::sradel@triumf.ca::08b99ea8-7dce-42da-8972-e2e804ab0db1" providerId="AD" clId="Web-{822594C5-A034-854D-B719-472D98F57A4D}" dt="2024-07-11T22:00:26.889" v="683" actId="1076"/>
        <pc:sldMkLst>
          <pc:docMk/>
          <pc:sldMk cId="2564069675" sldId="332"/>
        </pc:sldMkLst>
      </pc:sldChg>
    </pc:docChg>
  </pc:docChgLst>
  <pc:docChgLst>
    <pc:chgData name="Stephanie Radel" userId="08b99ea8-7dce-42da-8972-e2e804ab0db1" providerId="ADAL" clId="{B4DEF0EC-A2E7-4490-968B-16CF16B38A90}"/>
    <pc:docChg chg="modSld">
      <pc:chgData name="Stephanie Radel" userId="08b99ea8-7dce-42da-8972-e2e804ab0db1" providerId="ADAL" clId="{B4DEF0EC-A2E7-4490-968B-16CF16B38A90}" dt="2025-01-16T14:34:59.749" v="49" actId="20577"/>
      <pc:docMkLst>
        <pc:docMk/>
      </pc:docMkLst>
      <pc:sldChg chg="modSp mod">
        <pc:chgData name="Stephanie Radel" userId="08b99ea8-7dce-42da-8972-e2e804ab0db1" providerId="ADAL" clId="{B4DEF0EC-A2E7-4490-968B-16CF16B38A90}" dt="2025-01-16T14:33:48.646" v="3" actId="20577"/>
        <pc:sldMkLst>
          <pc:docMk/>
          <pc:sldMk cId="833445827" sldId="315"/>
        </pc:sldMkLst>
        <pc:spChg chg="mod">
          <ac:chgData name="Stephanie Radel" userId="08b99ea8-7dce-42da-8972-e2e804ab0db1" providerId="ADAL" clId="{B4DEF0EC-A2E7-4490-968B-16CF16B38A90}" dt="2025-01-16T14:33:48.646" v="3" actId="20577"/>
          <ac:spMkLst>
            <pc:docMk/>
            <pc:sldMk cId="833445827" sldId="315"/>
            <ac:spMk id="4" creationId="{00000000-0000-0000-0000-000000000000}"/>
          </ac:spMkLst>
        </pc:spChg>
      </pc:sldChg>
      <pc:sldChg chg="modSp mod">
        <pc:chgData name="Stephanie Radel" userId="08b99ea8-7dce-42da-8972-e2e804ab0db1" providerId="ADAL" clId="{B4DEF0EC-A2E7-4490-968B-16CF16B38A90}" dt="2025-01-16T14:34:59.749" v="49" actId="20577"/>
        <pc:sldMkLst>
          <pc:docMk/>
          <pc:sldMk cId="2179690080" sldId="338"/>
        </pc:sldMkLst>
        <pc:spChg chg="mod">
          <ac:chgData name="Stephanie Radel" userId="08b99ea8-7dce-42da-8972-e2e804ab0db1" providerId="ADAL" clId="{B4DEF0EC-A2E7-4490-968B-16CF16B38A90}" dt="2025-01-16T14:34:59.749" v="49" actId="20577"/>
          <ac:spMkLst>
            <pc:docMk/>
            <pc:sldMk cId="2179690080" sldId="338"/>
            <ac:spMk id="3" creationId="{08B29AD7-0081-2A98-DFCB-EB123264CB33}"/>
          </ac:spMkLst>
        </pc:spChg>
      </pc:sldChg>
    </pc:docChg>
  </pc:docChgLst>
  <pc:docChgLst>
    <pc:chgData name="Stephanie Radel" userId="S::sradel@triumf.ca::08b99ea8-7dce-42da-8972-e2e804ab0db1" providerId="AD" clId="Web-{19819C91-97B3-7A40-8095-8EE2CC09BB58}"/>
    <pc:docChg chg="addSld modSld">
      <pc:chgData name="Stephanie Radel" userId="S::sradel@triumf.ca::08b99ea8-7dce-42da-8972-e2e804ab0db1" providerId="AD" clId="Web-{19819C91-97B3-7A40-8095-8EE2CC09BB58}" dt="2023-05-31T20:23:51.175" v="10" actId="1076"/>
      <pc:docMkLst>
        <pc:docMk/>
      </pc:docMkLst>
      <pc:sldChg chg="modSp add replId">
        <pc:chgData name="Stephanie Radel" userId="S::sradel@triumf.ca::08b99ea8-7dce-42da-8972-e2e804ab0db1" providerId="AD" clId="Web-{19819C91-97B3-7A40-8095-8EE2CC09BB58}" dt="2023-05-31T20:23:51.175" v="10" actId="1076"/>
        <pc:sldMkLst>
          <pc:docMk/>
          <pc:sldMk cId="2300596386" sldId="329"/>
        </pc:sldMkLst>
      </pc:sldChg>
    </pc:docChg>
  </pc:docChgLst>
  <pc:docChgLst>
    <pc:chgData name="Stephanie Radel" userId="S::sradel@triumf.ca::08b99ea8-7dce-42da-8972-e2e804ab0db1" providerId="AD" clId="Web-{0266025C-7935-7CB0-D01F-9F4B26BA85E3}"/>
    <pc:docChg chg="addSld delSld modSld">
      <pc:chgData name="Stephanie Radel" userId="S::sradel@triumf.ca::08b99ea8-7dce-42da-8972-e2e804ab0db1" providerId="AD" clId="Web-{0266025C-7935-7CB0-D01F-9F4B26BA85E3}" dt="2025-01-15T23:00:34.503" v="197"/>
      <pc:docMkLst>
        <pc:docMk/>
      </pc:docMkLst>
      <pc:sldChg chg="modSp">
        <pc:chgData name="Stephanie Radel" userId="S::sradel@triumf.ca::08b99ea8-7dce-42da-8972-e2e804ab0db1" providerId="AD" clId="Web-{0266025C-7935-7CB0-D01F-9F4B26BA85E3}" dt="2025-01-15T22:02:38.640" v="5"/>
        <pc:sldMkLst>
          <pc:docMk/>
          <pc:sldMk cId="833445827" sldId="315"/>
        </pc:sldMkLst>
        <pc:spChg chg="mod">
          <ac:chgData name="Stephanie Radel" userId="S::sradel@triumf.ca::08b99ea8-7dce-42da-8972-e2e804ab0db1" providerId="AD" clId="Web-{0266025C-7935-7CB0-D01F-9F4B26BA85E3}" dt="2025-01-15T22:02:38.640" v="5"/>
          <ac:spMkLst>
            <pc:docMk/>
            <pc:sldMk cId="833445827" sldId="315"/>
            <ac:spMk id="4" creationId="{00000000-0000-0000-0000-000000000000}"/>
          </ac:spMkLst>
        </pc:spChg>
      </pc:sldChg>
      <pc:sldChg chg="del">
        <pc:chgData name="Stephanie Radel" userId="S::sradel@triumf.ca::08b99ea8-7dce-42da-8972-e2e804ab0db1" providerId="AD" clId="Web-{0266025C-7935-7CB0-D01F-9F4B26BA85E3}" dt="2025-01-15T22:02:58.828" v="7"/>
        <pc:sldMkLst>
          <pc:docMk/>
          <pc:sldMk cId="784483461" sldId="319"/>
        </pc:sldMkLst>
      </pc:sldChg>
      <pc:sldChg chg="del">
        <pc:chgData name="Stephanie Radel" userId="S::sradel@triumf.ca::08b99ea8-7dce-42da-8972-e2e804ab0db1" providerId="AD" clId="Web-{0266025C-7935-7CB0-D01F-9F4B26BA85E3}" dt="2025-01-15T22:02:59.578" v="8"/>
        <pc:sldMkLst>
          <pc:docMk/>
          <pc:sldMk cId="1774441469" sldId="322"/>
        </pc:sldMkLst>
      </pc:sldChg>
      <pc:sldChg chg="del">
        <pc:chgData name="Stephanie Radel" userId="S::sradel@triumf.ca::08b99ea8-7dce-42da-8972-e2e804ab0db1" providerId="AD" clId="Web-{0266025C-7935-7CB0-D01F-9F4B26BA85E3}" dt="2025-01-15T22:03:01.703" v="9"/>
        <pc:sldMkLst>
          <pc:docMk/>
          <pc:sldMk cId="2618060250" sldId="327"/>
        </pc:sldMkLst>
      </pc:sldChg>
      <pc:sldChg chg="del">
        <pc:chgData name="Stephanie Radel" userId="S::sradel@triumf.ca::08b99ea8-7dce-42da-8972-e2e804ab0db1" providerId="AD" clId="Web-{0266025C-7935-7CB0-D01F-9F4B26BA85E3}" dt="2025-01-15T22:03:05.875" v="12"/>
        <pc:sldMkLst>
          <pc:docMk/>
          <pc:sldMk cId="2659357281" sldId="328"/>
        </pc:sldMkLst>
      </pc:sldChg>
      <pc:sldChg chg="del">
        <pc:chgData name="Stephanie Radel" userId="S::sradel@triumf.ca::08b99ea8-7dce-42da-8972-e2e804ab0db1" providerId="AD" clId="Web-{0266025C-7935-7CB0-D01F-9F4B26BA85E3}" dt="2025-01-15T22:03:03.218" v="10"/>
        <pc:sldMkLst>
          <pc:docMk/>
          <pc:sldMk cId="3144972462" sldId="330"/>
        </pc:sldMkLst>
      </pc:sldChg>
      <pc:sldChg chg="del">
        <pc:chgData name="Stephanie Radel" userId="S::sradel@triumf.ca::08b99ea8-7dce-42da-8972-e2e804ab0db1" providerId="AD" clId="Web-{0266025C-7935-7CB0-D01F-9F4B26BA85E3}" dt="2025-01-15T22:03:04.437" v="11"/>
        <pc:sldMkLst>
          <pc:docMk/>
          <pc:sldMk cId="2564069675" sldId="332"/>
        </pc:sldMkLst>
      </pc:sldChg>
      <pc:sldChg chg="del">
        <pc:chgData name="Stephanie Radel" userId="S::sradel@triumf.ca::08b99ea8-7dce-42da-8972-e2e804ab0db1" providerId="AD" clId="Web-{0266025C-7935-7CB0-D01F-9F4B26BA85E3}" dt="2025-01-15T22:03:15" v="15"/>
        <pc:sldMkLst>
          <pc:docMk/>
          <pc:sldMk cId="2167908511" sldId="334"/>
        </pc:sldMkLst>
      </pc:sldChg>
      <pc:sldChg chg="del">
        <pc:chgData name="Stephanie Radel" userId="S::sradel@triumf.ca::08b99ea8-7dce-42da-8972-e2e804ab0db1" providerId="AD" clId="Web-{0266025C-7935-7CB0-D01F-9F4B26BA85E3}" dt="2025-01-15T22:03:07.250" v="13"/>
        <pc:sldMkLst>
          <pc:docMk/>
          <pc:sldMk cId="2132641250" sldId="335"/>
        </pc:sldMkLst>
      </pc:sldChg>
      <pc:sldChg chg="del">
        <pc:chgData name="Stephanie Radel" userId="S::sradel@triumf.ca::08b99ea8-7dce-42da-8972-e2e804ab0db1" providerId="AD" clId="Web-{0266025C-7935-7CB0-D01F-9F4B26BA85E3}" dt="2025-01-15T22:03:10.500" v="14"/>
        <pc:sldMkLst>
          <pc:docMk/>
          <pc:sldMk cId="143063664" sldId="337"/>
        </pc:sldMkLst>
      </pc:sldChg>
      <pc:sldChg chg="addSp delSp modSp new">
        <pc:chgData name="Stephanie Radel" userId="S::sradel@triumf.ca::08b99ea8-7dce-42da-8972-e2e804ab0db1" providerId="AD" clId="Web-{0266025C-7935-7CB0-D01F-9F4B26BA85E3}" dt="2025-01-15T22:32:57.540" v="196"/>
        <pc:sldMkLst>
          <pc:docMk/>
          <pc:sldMk cId="2179690080" sldId="338"/>
        </pc:sldMkLst>
        <pc:spChg chg="mod">
          <ac:chgData name="Stephanie Radel" userId="S::sradel@triumf.ca::08b99ea8-7dce-42da-8972-e2e804ab0db1" providerId="AD" clId="Web-{0266025C-7935-7CB0-D01F-9F4B26BA85E3}" dt="2025-01-15T22:04:55.876" v="33" actId="20577"/>
          <ac:spMkLst>
            <pc:docMk/>
            <pc:sldMk cId="2179690080" sldId="338"/>
            <ac:spMk id="2" creationId="{B8F6472B-1B10-2485-A1DC-23375938B3BF}"/>
          </ac:spMkLst>
        </pc:spChg>
        <pc:spChg chg="mod">
          <ac:chgData name="Stephanie Radel" userId="S::sradel@triumf.ca::08b99ea8-7dce-42da-8972-e2e804ab0db1" providerId="AD" clId="Web-{0266025C-7935-7CB0-D01F-9F4B26BA85E3}" dt="2025-01-15T22:07:57.926" v="183" actId="20577"/>
          <ac:spMkLst>
            <pc:docMk/>
            <pc:sldMk cId="2179690080" sldId="338"/>
            <ac:spMk id="3" creationId="{08B29AD7-0081-2A98-DFCB-EB123264CB33}"/>
          </ac:spMkLst>
        </pc:spChg>
        <pc:spChg chg="add del mod">
          <ac:chgData name="Stephanie Radel" userId="S::sradel@triumf.ca::08b99ea8-7dce-42da-8972-e2e804ab0db1" providerId="AD" clId="Web-{0266025C-7935-7CB0-D01F-9F4B26BA85E3}" dt="2025-01-15T22:32:57.540" v="196"/>
          <ac:spMkLst>
            <pc:docMk/>
            <pc:sldMk cId="2179690080" sldId="338"/>
            <ac:spMk id="4" creationId="{5E33F531-773E-8B80-2CB7-3F63A2A19AED}"/>
          </ac:spMkLst>
        </pc:spChg>
      </pc:sldChg>
      <pc:sldChg chg="addSp delSp modSp new">
        <pc:chgData name="Stephanie Radel" userId="S::sradel@triumf.ca::08b99ea8-7dce-42da-8972-e2e804ab0db1" providerId="AD" clId="Web-{0266025C-7935-7CB0-D01F-9F4B26BA85E3}" dt="2025-01-15T23:00:34.503" v="197"/>
        <pc:sldMkLst>
          <pc:docMk/>
          <pc:sldMk cId="3389916851" sldId="339"/>
        </pc:sldMkLst>
        <pc:spChg chg="del">
          <ac:chgData name="Stephanie Radel" userId="S::sradel@triumf.ca::08b99ea8-7dce-42da-8972-e2e804ab0db1" providerId="AD" clId="Web-{0266025C-7935-7CB0-D01F-9F4B26BA85E3}" dt="2025-01-15T22:29:42.226" v="186"/>
          <ac:spMkLst>
            <pc:docMk/>
            <pc:sldMk cId="3389916851" sldId="339"/>
            <ac:spMk id="2" creationId="{EADE00DF-F4E4-94BC-74C9-1C171B7A3824}"/>
          </ac:spMkLst>
        </pc:spChg>
        <pc:spChg chg="del">
          <ac:chgData name="Stephanie Radel" userId="S::sradel@triumf.ca::08b99ea8-7dce-42da-8972-e2e804ab0db1" providerId="AD" clId="Web-{0266025C-7935-7CB0-D01F-9F4B26BA85E3}" dt="2025-01-15T22:29:39.648" v="185"/>
          <ac:spMkLst>
            <pc:docMk/>
            <pc:sldMk cId="3389916851" sldId="339"/>
            <ac:spMk id="3" creationId="{7C8CC45E-74FE-0D92-266E-82725033720D}"/>
          </ac:spMkLst>
        </pc:spChg>
        <pc:picChg chg="add mod">
          <ac:chgData name="Stephanie Radel" userId="S::sradel@triumf.ca::08b99ea8-7dce-42da-8972-e2e804ab0db1" providerId="AD" clId="Web-{0266025C-7935-7CB0-D01F-9F4B26BA85E3}" dt="2025-01-15T23:00:34.503" v="197"/>
          <ac:picMkLst>
            <pc:docMk/>
            <pc:sldMk cId="3389916851" sldId="339"/>
            <ac:picMk id="2" creationId="{6FC92FCB-268A-FB8C-8037-6453567399DB}"/>
          </ac:picMkLst>
        </pc:picChg>
        <pc:picChg chg="add mod ord">
          <ac:chgData name="Stephanie Radel" userId="S::sradel@triumf.ca::08b99ea8-7dce-42da-8972-e2e804ab0db1" providerId="AD" clId="Web-{0266025C-7935-7CB0-D01F-9F4B26BA85E3}" dt="2025-01-15T22:29:43.148" v="188" actId="14100"/>
          <ac:picMkLst>
            <pc:docMk/>
            <pc:sldMk cId="3389916851" sldId="339"/>
            <ac:picMk id="4" creationId="{8D98AF2B-D1DB-B580-154D-84EE4D3A0E19}"/>
          </ac:picMkLst>
        </pc:picChg>
      </pc:sldChg>
      <pc:sldChg chg="new del">
        <pc:chgData name="Stephanie Radel" userId="S::sradel@triumf.ca::08b99ea8-7dce-42da-8972-e2e804ab0db1" providerId="AD" clId="Web-{0266025C-7935-7CB0-D01F-9F4B26BA85E3}" dt="2025-01-15T22:32:30.775" v="192"/>
        <pc:sldMkLst>
          <pc:docMk/>
          <pc:sldMk cId="1003267546" sldId="340"/>
        </pc:sldMkLst>
      </pc:sldChg>
      <pc:sldChg chg="new del">
        <pc:chgData name="Stephanie Radel" userId="S::sradel@triumf.ca::08b99ea8-7dce-42da-8972-e2e804ab0db1" providerId="AD" clId="Web-{0266025C-7935-7CB0-D01F-9F4B26BA85E3}" dt="2025-01-15T22:32:27.993" v="191"/>
        <pc:sldMkLst>
          <pc:docMk/>
          <pc:sldMk cId="3609091699" sldId="341"/>
        </pc:sldMkLst>
      </pc:sldChg>
    </pc:docChg>
  </pc:docChgLst>
  <pc:docChgLst>
    <pc:chgData name="Stephanie Radel" userId="08b99ea8-7dce-42da-8972-e2e804ab0db1" providerId="ADAL" clId="{74CBDD5C-4963-0B4E-ACBA-4CED99D86AED}"/>
    <pc:docChg chg="undo redo custSel addSld delSld modSld">
      <pc:chgData name="Stephanie Radel" userId="08b99ea8-7dce-42da-8972-e2e804ab0db1" providerId="ADAL" clId="{74CBDD5C-4963-0B4E-ACBA-4CED99D86AED}" dt="2024-07-05T18:51:42.568" v="980" actId="478"/>
      <pc:docMkLst>
        <pc:docMk/>
      </pc:docMkLst>
      <pc:sldChg chg="del">
        <pc:chgData name="Stephanie Radel" userId="08b99ea8-7dce-42da-8972-e2e804ab0db1" providerId="ADAL" clId="{74CBDD5C-4963-0B4E-ACBA-4CED99D86AED}" dt="2024-07-02T23:13:19.428" v="12" actId="2696"/>
        <pc:sldMkLst>
          <pc:docMk/>
          <pc:sldMk cId="1941045250" sldId="305"/>
        </pc:sldMkLst>
      </pc:sldChg>
      <pc:sldChg chg="modSp mod">
        <pc:chgData name="Stephanie Radel" userId="08b99ea8-7dce-42da-8972-e2e804ab0db1" providerId="ADAL" clId="{74CBDD5C-4963-0B4E-ACBA-4CED99D86AED}" dt="2024-07-02T23:13:01.625" v="11" actId="20577"/>
        <pc:sldMkLst>
          <pc:docMk/>
          <pc:sldMk cId="833445827" sldId="315"/>
        </pc:sldMkLst>
      </pc:sldChg>
      <pc:sldChg chg="modSp mod">
        <pc:chgData name="Stephanie Radel" userId="08b99ea8-7dce-42da-8972-e2e804ab0db1" providerId="ADAL" clId="{74CBDD5C-4963-0B4E-ACBA-4CED99D86AED}" dt="2024-07-05T17:44:39.710" v="24" actId="20577"/>
        <pc:sldMkLst>
          <pc:docMk/>
          <pc:sldMk cId="3269500507" sldId="318"/>
        </pc:sldMkLst>
      </pc:sldChg>
      <pc:sldChg chg="addSp delSp modSp new mod">
        <pc:chgData name="Stephanie Radel" userId="08b99ea8-7dce-42da-8972-e2e804ab0db1" providerId="ADAL" clId="{74CBDD5C-4963-0B4E-ACBA-4CED99D86AED}" dt="2024-07-05T18:03:03.289" v="311" actId="20577"/>
        <pc:sldMkLst>
          <pc:docMk/>
          <pc:sldMk cId="784483461" sldId="319"/>
        </pc:sldMkLst>
      </pc:sldChg>
      <pc:sldChg chg="addSp delSp modSp new mod">
        <pc:chgData name="Stephanie Radel" userId="08b99ea8-7dce-42da-8972-e2e804ab0db1" providerId="ADAL" clId="{74CBDD5C-4963-0B4E-ACBA-4CED99D86AED}" dt="2024-07-05T18:50:37.072" v="966" actId="21"/>
        <pc:sldMkLst>
          <pc:docMk/>
          <pc:sldMk cId="1946936762" sldId="320"/>
        </pc:sldMkLst>
      </pc:sldChg>
      <pc:sldChg chg="del">
        <pc:chgData name="Stephanie Radel" userId="08b99ea8-7dce-42da-8972-e2e804ab0db1" providerId="ADAL" clId="{74CBDD5C-4963-0B4E-ACBA-4CED99D86AED}" dt="2024-07-02T23:13:19.428" v="12" actId="2696"/>
        <pc:sldMkLst>
          <pc:docMk/>
          <pc:sldMk cId="2754706323" sldId="321"/>
        </pc:sldMkLst>
      </pc:sldChg>
      <pc:sldChg chg="addSp delSp modSp new mod">
        <pc:chgData name="Stephanie Radel" userId="08b99ea8-7dce-42da-8972-e2e804ab0db1" providerId="ADAL" clId="{74CBDD5C-4963-0B4E-ACBA-4CED99D86AED}" dt="2024-07-05T18:51:31.619" v="977" actId="21"/>
        <pc:sldMkLst>
          <pc:docMk/>
          <pc:sldMk cId="4248206150" sldId="321"/>
        </pc:sldMkLst>
      </pc:sldChg>
      <pc:sldChg chg="modSp new mod">
        <pc:chgData name="Stephanie Radel" userId="08b99ea8-7dce-42da-8972-e2e804ab0db1" providerId="ADAL" clId="{74CBDD5C-4963-0B4E-ACBA-4CED99D86AED}" dt="2024-07-05T17:57:15.550" v="285" actId="20577"/>
        <pc:sldMkLst>
          <pc:docMk/>
          <pc:sldMk cId="1774441469" sldId="322"/>
        </pc:sldMkLst>
      </pc:sldChg>
      <pc:sldChg chg="del">
        <pc:chgData name="Stephanie Radel" userId="08b99ea8-7dce-42da-8972-e2e804ab0db1" providerId="ADAL" clId="{74CBDD5C-4963-0B4E-ACBA-4CED99D86AED}" dt="2024-07-02T23:13:19.428" v="12" actId="2696"/>
        <pc:sldMkLst>
          <pc:docMk/>
          <pc:sldMk cId="3535711952" sldId="322"/>
        </pc:sldMkLst>
      </pc:sldChg>
      <pc:sldChg chg="del">
        <pc:chgData name="Stephanie Radel" userId="08b99ea8-7dce-42da-8972-e2e804ab0db1" providerId="ADAL" clId="{74CBDD5C-4963-0B4E-ACBA-4CED99D86AED}" dt="2024-07-02T23:13:19.428" v="12" actId="2696"/>
        <pc:sldMkLst>
          <pc:docMk/>
          <pc:sldMk cId="1863032327" sldId="323"/>
        </pc:sldMkLst>
      </pc:sldChg>
      <pc:sldChg chg="new">
        <pc:chgData name="Stephanie Radel" userId="08b99ea8-7dce-42da-8972-e2e804ab0db1" providerId="ADAL" clId="{74CBDD5C-4963-0B4E-ACBA-4CED99D86AED}" dt="2024-07-05T17:59:55.556" v="286" actId="680"/>
        <pc:sldMkLst>
          <pc:docMk/>
          <pc:sldMk cId="3096170155" sldId="323"/>
        </pc:sldMkLst>
      </pc:sldChg>
      <pc:sldChg chg="addSp delSp modSp add mod">
        <pc:chgData name="Stephanie Radel" userId="08b99ea8-7dce-42da-8972-e2e804ab0db1" providerId="ADAL" clId="{74CBDD5C-4963-0B4E-ACBA-4CED99D86AED}" dt="2024-07-05T18:51:42.568" v="980" actId="478"/>
        <pc:sldMkLst>
          <pc:docMk/>
          <pc:sldMk cId="3083814691" sldId="324"/>
        </pc:sldMkLst>
      </pc:sldChg>
      <pc:sldChg chg="del">
        <pc:chgData name="Stephanie Radel" userId="08b99ea8-7dce-42da-8972-e2e804ab0db1" providerId="ADAL" clId="{74CBDD5C-4963-0B4E-ACBA-4CED99D86AED}" dt="2024-07-02T23:13:19.428" v="12" actId="2696"/>
        <pc:sldMkLst>
          <pc:docMk/>
          <pc:sldMk cId="3421653178" sldId="324"/>
        </pc:sldMkLst>
      </pc:sldChg>
      <pc:sldChg chg="addSp delSp modSp add mod">
        <pc:chgData name="Stephanie Radel" userId="08b99ea8-7dce-42da-8972-e2e804ab0db1" providerId="ADAL" clId="{74CBDD5C-4963-0B4E-ACBA-4CED99D86AED}" dt="2024-07-05T18:51:02.260" v="971" actId="21"/>
        <pc:sldMkLst>
          <pc:docMk/>
          <pc:sldMk cId="1724641474" sldId="325"/>
        </pc:sldMkLst>
      </pc:sldChg>
      <pc:sldChg chg="del">
        <pc:chgData name="Stephanie Radel" userId="08b99ea8-7dce-42da-8972-e2e804ab0db1" providerId="ADAL" clId="{74CBDD5C-4963-0B4E-ACBA-4CED99D86AED}" dt="2024-07-02T23:13:19.428" v="12" actId="2696"/>
        <pc:sldMkLst>
          <pc:docMk/>
          <pc:sldMk cId="4010968478" sldId="325"/>
        </pc:sldMkLst>
      </pc:sldChg>
      <pc:sldChg chg="del">
        <pc:chgData name="Stephanie Radel" userId="08b99ea8-7dce-42da-8972-e2e804ab0db1" providerId="ADAL" clId="{74CBDD5C-4963-0B4E-ACBA-4CED99D86AED}" dt="2024-07-02T23:13:19.428" v="12" actId="2696"/>
        <pc:sldMkLst>
          <pc:docMk/>
          <pc:sldMk cId="3176454484" sldId="326"/>
        </pc:sldMkLst>
      </pc:sldChg>
      <pc:sldChg chg="del">
        <pc:chgData name="Stephanie Radel" userId="08b99ea8-7dce-42da-8972-e2e804ab0db1" providerId="ADAL" clId="{74CBDD5C-4963-0B4E-ACBA-4CED99D86AED}" dt="2024-07-02T23:13:19.428" v="12" actId="2696"/>
        <pc:sldMkLst>
          <pc:docMk/>
          <pc:sldMk cId="124055419" sldId="327"/>
        </pc:sldMkLst>
      </pc:sldChg>
      <pc:sldChg chg="del">
        <pc:chgData name="Stephanie Radel" userId="08b99ea8-7dce-42da-8972-e2e804ab0db1" providerId="ADAL" clId="{74CBDD5C-4963-0B4E-ACBA-4CED99D86AED}" dt="2024-07-02T23:13:19.428" v="12" actId="2696"/>
        <pc:sldMkLst>
          <pc:docMk/>
          <pc:sldMk cId="1892764599" sldId="328"/>
        </pc:sldMkLst>
      </pc:sldChg>
      <pc:sldChg chg="del">
        <pc:chgData name="Stephanie Radel" userId="08b99ea8-7dce-42da-8972-e2e804ab0db1" providerId="ADAL" clId="{74CBDD5C-4963-0B4E-ACBA-4CED99D86AED}" dt="2024-07-02T23:13:19.428" v="12" actId="2696"/>
        <pc:sldMkLst>
          <pc:docMk/>
          <pc:sldMk cId="2300596386" sldId="329"/>
        </pc:sldMkLst>
      </pc:sldChg>
    </pc:docChg>
  </pc:docChgLst>
  <pc:docChgLst>
    <pc:chgData name="Stephanie Radel" userId="08b99ea8-7dce-42da-8972-e2e804ab0db1" providerId="ADAL" clId="{802B9891-C91E-4F19-8AD1-BB7C4401E711}"/>
    <pc:docChg chg="custSel addSld delSld modSld sldOrd">
      <pc:chgData name="Stephanie Radel" userId="08b99ea8-7dce-42da-8972-e2e804ab0db1" providerId="ADAL" clId="{802B9891-C91E-4F19-8AD1-BB7C4401E711}" dt="2023-05-15T23:51:48.499" v="77" actId="47"/>
      <pc:docMkLst>
        <pc:docMk/>
      </pc:docMkLst>
      <pc:sldChg chg="del">
        <pc:chgData name="Stephanie Radel" userId="08b99ea8-7dce-42da-8972-e2e804ab0db1" providerId="ADAL" clId="{802B9891-C91E-4F19-8AD1-BB7C4401E711}" dt="2023-05-15T23:48:01.023" v="0" actId="47"/>
        <pc:sldMkLst>
          <pc:docMk/>
          <pc:sldMk cId="1245802787" sldId="276"/>
        </pc:sldMkLst>
      </pc:sldChg>
      <pc:sldChg chg="del">
        <pc:chgData name="Stephanie Radel" userId="08b99ea8-7dce-42da-8972-e2e804ab0db1" providerId="ADAL" clId="{802B9891-C91E-4F19-8AD1-BB7C4401E711}" dt="2023-05-15T23:48:02.512" v="1" actId="47"/>
        <pc:sldMkLst>
          <pc:docMk/>
          <pc:sldMk cId="242708350" sldId="277"/>
        </pc:sldMkLst>
      </pc:sldChg>
      <pc:sldChg chg="modSp del mod">
        <pc:chgData name="Stephanie Radel" userId="08b99ea8-7dce-42da-8972-e2e804ab0db1" providerId="ADAL" clId="{802B9891-C91E-4F19-8AD1-BB7C4401E711}" dt="2023-05-15T23:51:38.597" v="74" actId="47"/>
        <pc:sldMkLst>
          <pc:docMk/>
          <pc:sldMk cId="1127792797" sldId="278"/>
        </pc:sldMkLst>
      </pc:sldChg>
      <pc:sldChg chg="del">
        <pc:chgData name="Stephanie Radel" userId="08b99ea8-7dce-42da-8972-e2e804ab0db1" providerId="ADAL" clId="{802B9891-C91E-4F19-8AD1-BB7C4401E711}" dt="2023-05-15T23:48:03.736" v="2" actId="47"/>
        <pc:sldMkLst>
          <pc:docMk/>
          <pc:sldMk cId="1602930548" sldId="279"/>
        </pc:sldMkLst>
      </pc:sldChg>
      <pc:sldChg chg="del">
        <pc:chgData name="Stephanie Radel" userId="08b99ea8-7dce-42da-8972-e2e804ab0db1" providerId="ADAL" clId="{802B9891-C91E-4F19-8AD1-BB7C4401E711}" dt="2023-05-15T23:48:04.544" v="3" actId="47"/>
        <pc:sldMkLst>
          <pc:docMk/>
          <pc:sldMk cId="1452428639" sldId="295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979214441" sldId="300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578860789" sldId="301"/>
        </pc:sldMkLst>
      </pc:sldChg>
      <pc:sldChg chg="del">
        <pc:chgData name="Stephanie Radel" userId="08b99ea8-7dce-42da-8972-e2e804ab0db1" providerId="ADAL" clId="{802B9891-C91E-4F19-8AD1-BB7C4401E711}" dt="2023-05-15T23:49:11.728" v="64" actId="47"/>
        <pc:sldMkLst>
          <pc:docMk/>
          <pc:sldMk cId="812359813" sldId="302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1777833112" sldId="303"/>
        </pc:sldMkLst>
      </pc:sldChg>
      <pc:sldChg chg="del">
        <pc:chgData name="Stephanie Radel" userId="08b99ea8-7dce-42da-8972-e2e804ab0db1" providerId="ADAL" clId="{802B9891-C91E-4F19-8AD1-BB7C4401E711}" dt="2023-05-15T23:48:05.457" v="4" actId="47"/>
        <pc:sldMkLst>
          <pc:docMk/>
          <pc:sldMk cId="187768370" sldId="304"/>
        </pc:sldMkLst>
      </pc:sldChg>
      <pc:sldChg chg="del">
        <pc:chgData name="Stephanie Radel" userId="08b99ea8-7dce-42da-8972-e2e804ab0db1" providerId="ADAL" clId="{802B9891-C91E-4F19-8AD1-BB7C4401E711}" dt="2023-05-15T23:51:48.499" v="77" actId="47"/>
        <pc:sldMkLst>
          <pc:docMk/>
          <pc:sldMk cId="1913898283" sldId="314"/>
        </pc:sldMkLst>
      </pc:sldChg>
      <pc:sldChg chg="modSp add mod ord">
        <pc:chgData name="Stephanie Radel" userId="08b99ea8-7dce-42da-8972-e2e804ab0db1" providerId="ADAL" clId="{802B9891-C91E-4F19-8AD1-BB7C4401E711}" dt="2023-05-15T23:51:33.968" v="73" actId="27636"/>
        <pc:sldMkLst>
          <pc:docMk/>
          <pc:sldMk cId="833445827" sldId="315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63168871" sldId="315"/>
        </pc:sldMkLst>
      </pc:sldChg>
      <pc:sldChg chg="add ord">
        <pc:chgData name="Stephanie Radel" userId="08b99ea8-7dce-42da-8972-e2e804ab0db1" providerId="ADAL" clId="{802B9891-C91E-4F19-8AD1-BB7C4401E711}" dt="2023-05-15T23:51:44.582" v="76"/>
        <pc:sldMkLst>
          <pc:docMk/>
          <pc:sldMk cId="1664365891" sldId="31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17701505" sldId="31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962712804" sldId="317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965278908" sldId="318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44115896" sldId="319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80267412" sldId="320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36038590" sldId="321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903172254" sldId="322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201655982" sldId="323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295873086" sldId="324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07292175" sldId="325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959278901" sldId="32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440751078" sldId="327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825248021" sldId="328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9591552" sldId="329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63071940" sldId="330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133636187" sldId="331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341457303" sldId="332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589565315" sldId="333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412389330" sldId="334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97740441" sldId="335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76856872" sldId="336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316080256" sldId="337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633803561" sldId="338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610539185" sldId="339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448195507" sldId="340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242231051" sldId="341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695763092" sldId="342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434807907" sldId="343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722620786" sldId="344"/>
        </pc:sldMkLst>
      </pc:sldChg>
      <pc:sldChg chg="del">
        <pc:chgData name="Stephanie Radel" userId="08b99ea8-7dce-42da-8972-e2e804ab0db1" providerId="ADAL" clId="{802B9891-C91E-4F19-8AD1-BB7C4401E711}" dt="2023-05-15T23:50:02.184" v="65" actId="47"/>
        <pc:sldMkLst>
          <pc:docMk/>
          <pc:sldMk cId="1067526517" sldId="345"/>
        </pc:sldMkLst>
      </pc:sldChg>
      <pc:sldMasterChg chg="addSldLayout">
        <pc:chgData name="Stephanie Radel" userId="08b99ea8-7dce-42da-8972-e2e804ab0db1" providerId="ADAL" clId="{802B9891-C91E-4F19-8AD1-BB7C4401E711}" dt="2023-05-15T23:51:18.243" v="68" actId="27028"/>
        <pc:sldMasterMkLst>
          <pc:docMk/>
          <pc:sldMasterMk cId="1304102315" sldId="2147483766"/>
        </pc:sldMasterMkLst>
        <pc:sldLayoutChg chg="add">
          <pc:chgData name="Stephanie Radel" userId="08b99ea8-7dce-42da-8972-e2e804ab0db1" providerId="ADAL" clId="{802B9891-C91E-4F19-8AD1-BB7C4401E711}" dt="2023-05-15T23:51:18.243" v="68" actId="27028"/>
          <pc:sldLayoutMkLst>
            <pc:docMk/>
            <pc:sldMasterMk cId="1304102315" sldId="2147483766"/>
            <pc:sldLayoutMk cId="885934366" sldId="2147483825"/>
          </pc:sldLayoutMkLst>
        </pc:sldLayoutChg>
      </pc:sldMasterChg>
    </pc:docChg>
  </pc:docChgLst>
  <pc:docChgLst>
    <pc:chgData name="Stephanie Radel" userId="08b99ea8-7dce-42da-8972-e2e804ab0db1" providerId="ADAL" clId="{3F8B4F17-AA17-47E3-B7F6-9C91B9D6EA0B}"/>
    <pc:docChg chg="undo custSel addSld delSld modSld sldOrd">
      <pc:chgData name="Stephanie Radel" userId="08b99ea8-7dce-42da-8972-e2e804ab0db1" providerId="ADAL" clId="{3F8B4F17-AA17-47E3-B7F6-9C91B9D6EA0B}" dt="2023-05-26T22:28:02.121" v="1487" actId="47"/>
      <pc:docMkLst>
        <pc:docMk/>
      </pc:docMkLst>
      <pc:sldChg chg="addSp delSp modSp mod">
        <pc:chgData name="Stephanie Radel" userId="08b99ea8-7dce-42da-8972-e2e804ab0db1" providerId="ADAL" clId="{3F8B4F17-AA17-47E3-B7F6-9C91B9D6EA0B}" dt="2023-05-16T00:38:46.584" v="34" actId="26606"/>
        <pc:sldMkLst>
          <pc:docMk/>
          <pc:sldMk cId="1941045250" sldId="305"/>
        </pc:sldMkLst>
      </pc:sldChg>
      <pc:sldChg chg="addSp delSp modSp del mod">
        <pc:chgData name="Stephanie Radel" userId="08b99ea8-7dce-42da-8972-e2e804ab0db1" providerId="ADAL" clId="{3F8B4F17-AA17-47E3-B7F6-9C91B9D6EA0B}" dt="2023-05-16T00:38:37.180" v="33" actId="47"/>
        <pc:sldMkLst>
          <pc:docMk/>
          <pc:sldMk cId="723435173" sldId="306"/>
        </pc:sldMkLst>
      </pc:sldChg>
      <pc:sldChg chg="del">
        <pc:chgData name="Stephanie Radel" userId="08b99ea8-7dce-42da-8972-e2e804ab0db1" providerId="ADAL" clId="{3F8B4F17-AA17-47E3-B7F6-9C91B9D6EA0B}" dt="2023-05-16T00:38:29.106" v="30" actId="47"/>
        <pc:sldMkLst>
          <pc:docMk/>
          <pc:sldMk cId="1870026944" sldId="307"/>
        </pc:sldMkLst>
      </pc:sldChg>
      <pc:sldChg chg="del">
        <pc:chgData name="Stephanie Radel" userId="08b99ea8-7dce-42da-8972-e2e804ab0db1" providerId="ADAL" clId="{3F8B4F17-AA17-47E3-B7F6-9C91B9D6EA0B}" dt="2023-05-16T00:38:29.106" v="30" actId="47"/>
        <pc:sldMkLst>
          <pc:docMk/>
          <pc:sldMk cId="1119673963" sldId="308"/>
        </pc:sldMkLst>
      </pc:sldChg>
      <pc:sldChg chg="del">
        <pc:chgData name="Stephanie Radel" userId="08b99ea8-7dce-42da-8972-e2e804ab0db1" providerId="ADAL" clId="{3F8B4F17-AA17-47E3-B7F6-9C91B9D6EA0B}" dt="2023-05-16T00:38:29.106" v="30" actId="47"/>
        <pc:sldMkLst>
          <pc:docMk/>
          <pc:sldMk cId="2108581127" sldId="309"/>
        </pc:sldMkLst>
      </pc:sldChg>
      <pc:sldChg chg="del">
        <pc:chgData name="Stephanie Radel" userId="08b99ea8-7dce-42da-8972-e2e804ab0db1" providerId="ADAL" clId="{3F8B4F17-AA17-47E3-B7F6-9C91B9D6EA0B}" dt="2023-05-16T00:38:29.106" v="30" actId="47"/>
        <pc:sldMkLst>
          <pc:docMk/>
          <pc:sldMk cId="1147858695" sldId="310"/>
        </pc:sldMkLst>
      </pc:sldChg>
      <pc:sldChg chg="del">
        <pc:chgData name="Stephanie Radel" userId="08b99ea8-7dce-42da-8972-e2e804ab0db1" providerId="ADAL" clId="{3F8B4F17-AA17-47E3-B7F6-9C91B9D6EA0B}" dt="2023-05-16T00:38:29.106" v="30" actId="47"/>
        <pc:sldMkLst>
          <pc:docMk/>
          <pc:sldMk cId="1215485864" sldId="311"/>
        </pc:sldMkLst>
      </pc:sldChg>
      <pc:sldChg chg="del">
        <pc:chgData name="Stephanie Radel" userId="08b99ea8-7dce-42da-8972-e2e804ab0db1" providerId="ADAL" clId="{3F8B4F17-AA17-47E3-B7F6-9C91B9D6EA0B}" dt="2023-05-16T00:38:29.106" v="30" actId="47"/>
        <pc:sldMkLst>
          <pc:docMk/>
          <pc:sldMk cId="1806465984" sldId="312"/>
        </pc:sldMkLst>
      </pc:sldChg>
      <pc:sldChg chg="del">
        <pc:chgData name="Stephanie Radel" userId="08b99ea8-7dce-42da-8972-e2e804ab0db1" providerId="ADAL" clId="{3F8B4F17-AA17-47E3-B7F6-9C91B9D6EA0B}" dt="2023-05-16T00:38:29.106" v="30" actId="47"/>
        <pc:sldMkLst>
          <pc:docMk/>
          <pc:sldMk cId="149991802" sldId="313"/>
        </pc:sldMkLst>
      </pc:sldChg>
      <pc:sldChg chg="modSp mod">
        <pc:chgData name="Stephanie Radel" userId="08b99ea8-7dce-42da-8972-e2e804ab0db1" providerId="ADAL" clId="{3F8B4F17-AA17-47E3-B7F6-9C91B9D6EA0B}" dt="2023-05-15T23:57:25.417" v="27" actId="14100"/>
        <pc:sldMkLst>
          <pc:docMk/>
          <pc:sldMk cId="833445827" sldId="315"/>
        </pc:sldMkLst>
      </pc:sldChg>
      <pc:sldChg chg="new del ord">
        <pc:chgData name="Stephanie Radel" userId="08b99ea8-7dce-42da-8972-e2e804ab0db1" providerId="ADAL" clId="{3F8B4F17-AA17-47E3-B7F6-9C91B9D6EA0B}" dt="2023-05-16T00:39:12.595" v="39" actId="47"/>
        <pc:sldMkLst>
          <pc:docMk/>
          <pc:sldMk cId="370744333" sldId="317"/>
        </pc:sldMkLst>
      </pc:sldChg>
      <pc:sldChg chg="modSp new mod">
        <pc:chgData name="Stephanie Radel" userId="08b99ea8-7dce-42da-8972-e2e804ab0db1" providerId="ADAL" clId="{3F8B4F17-AA17-47E3-B7F6-9C91B9D6EA0B}" dt="2023-05-16T00:39:20.925" v="52" actId="20577"/>
        <pc:sldMkLst>
          <pc:docMk/>
          <pc:sldMk cId="3269500507" sldId="318"/>
        </pc:sldMkLst>
      </pc:sldChg>
      <pc:sldChg chg="addSp delSp modSp add del mod">
        <pc:chgData name="Stephanie Radel" userId="08b99ea8-7dce-42da-8972-e2e804ab0db1" providerId="ADAL" clId="{3F8B4F17-AA17-47E3-B7F6-9C91B9D6EA0B}" dt="2023-05-26T22:28:02.121" v="1487" actId="47"/>
        <pc:sldMkLst>
          <pc:docMk/>
          <pc:sldMk cId="979950775" sldId="319"/>
        </pc:sldMkLst>
      </pc:sldChg>
      <pc:sldChg chg="addSp delSp modSp add del mod">
        <pc:chgData name="Stephanie Radel" userId="08b99ea8-7dce-42da-8972-e2e804ab0db1" providerId="ADAL" clId="{3F8B4F17-AA17-47E3-B7F6-9C91B9D6EA0B}" dt="2023-05-24T15:45:48.547" v="268" actId="47"/>
        <pc:sldMkLst>
          <pc:docMk/>
          <pc:sldMk cId="1568455619" sldId="320"/>
        </pc:sldMkLst>
      </pc:sldChg>
      <pc:sldChg chg="addSp modSp add mod ord">
        <pc:chgData name="Stephanie Radel" userId="08b99ea8-7dce-42da-8972-e2e804ab0db1" providerId="ADAL" clId="{3F8B4F17-AA17-47E3-B7F6-9C91B9D6EA0B}" dt="2023-05-26T22:16:41.903" v="1221"/>
        <pc:sldMkLst>
          <pc:docMk/>
          <pc:sldMk cId="2754706323" sldId="321"/>
        </pc:sldMkLst>
      </pc:sldChg>
      <pc:sldChg chg="addSp delSp modSp add mod">
        <pc:chgData name="Stephanie Radel" userId="08b99ea8-7dce-42da-8972-e2e804ab0db1" providerId="ADAL" clId="{3F8B4F17-AA17-47E3-B7F6-9C91B9D6EA0B}" dt="2023-05-26T22:27:41.345" v="1486" actId="478"/>
        <pc:sldMkLst>
          <pc:docMk/>
          <pc:sldMk cId="3535711952" sldId="322"/>
        </pc:sldMkLst>
      </pc:sldChg>
      <pc:sldChg chg="addSp delSp modSp add mod">
        <pc:chgData name="Stephanie Radel" userId="08b99ea8-7dce-42da-8972-e2e804ab0db1" providerId="ADAL" clId="{3F8B4F17-AA17-47E3-B7F6-9C91B9D6EA0B}" dt="2023-05-26T22:27:36.001" v="1484" actId="478"/>
        <pc:sldMkLst>
          <pc:docMk/>
          <pc:sldMk cId="1863032327" sldId="323"/>
        </pc:sldMkLst>
      </pc:sldChg>
      <pc:sldChg chg="addSp delSp modSp new mod">
        <pc:chgData name="Stephanie Radel" userId="08b99ea8-7dce-42da-8972-e2e804ab0db1" providerId="ADAL" clId="{3F8B4F17-AA17-47E3-B7F6-9C91B9D6EA0B}" dt="2023-05-26T22:22:12.618" v="1328" actId="14100"/>
        <pc:sldMkLst>
          <pc:docMk/>
          <pc:sldMk cId="3421653178" sldId="324"/>
        </pc:sldMkLst>
      </pc:sldChg>
      <pc:sldChg chg="addSp delSp modSp add mod ord">
        <pc:chgData name="Stephanie Radel" userId="08b99ea8-7dce-42da-8972-e2e804ab0db1" providerId="ADAL" clId="{3F8B4F17-AA17-47E3-B7F6-9C91B9D6EA0B}" dt="2023-05-26T22:19:07.563" v="1232" actId="478"/>
        <pc:sldMkLst>
          <pc:docMk/>
          <pc:sldMk cId="4010968478" sldId="325"/>
        </pc:sldMkLst>
      </pc:sldChg>
      <pc:sldChg chg="new del">
        <pc:chgData name="Stephanie Radel" userId="08b99ea8-7dce-42da-8972-e2e804ab0db1" providerId="ADAL" clId="{3F8B4F17-AA17-47E3-B7F6-9C91B9D6EA0B}" dt="2023-05-26T22:04:53.165" v="857" actId="47"/>
        <pc:sldMkLst>
          <pc:docMk/>
          <pc:sldMk cId="1578483558" sldId="326"/>
        </pc:sldMkLst>
      </pc:sldChg>
      <pc:sldChg chg="addSp delSp modSp new mod">
        <pc:chgData name="Stephanie Radel" userId="08b99ea8-7dce-42da-8972-e2e804ab0db1" providerId="ADAL" clId="{3F8B4F17-AA17-47E3-B7F6-9C91B9D6EA0B}" dt="2023-05-26T22:25:07.790" v="1400" actId="207"/>
        <pc:sldMkLst>
          <pc:docMk/>
          <pc:sldMk cId="3176454484" sldId="326"/>
        </pc:sldMkLst>
      </pc:sldChg>
      <pc:sldChg chg="delSp modSp add mod">
        <pc:chgData name="Stephanie Radel" userId="08b99ea8-7dce-42da-8972-e2e804ab0db1" providerId="ADAL" clId="{3F8B4F17-AA17-47E3-B7F6-9C91B9D6EA0B}" dt="2023-05-26T22:16:35.785" v="1219" actId="1076"/>
        <pc:sldMkLst>
          <pc:docMk/>
          <pc:sldMk cId="124055419" sldId="327"/>
        </pc:sldMkLst>
      </pc:sldChg>
      <pc:sldChg chg="add del">
        <pc:chgData name="Stephanie Radel" userId="08b99ea8-7dce-42da-8972-e2e804ab0db1" providerId="ADAL" clId="{3F8B4F17-AA17-47E3-B7F6-9C91B9D6EA0B}" dt="2023-05-26T22:14:23.947" v="1157" actId="47"/>
        <pc:sldMkLst>
          <pc:docMk/>
          <pc:sldMk cId="319510889" sldId="327"/>
        </pc:sldMkLst>
      </pc:sldChg>
      <pc:sldChg chg="add ord">
        <pc:chgData name="Stephanie Radel" userId="08b99ea8-7dce-42da-8972-e2e804ab0db1" providerId="ADAL" clId="{3F8B4F17-AA17-47E3-B7F6-9C91B9D6EA0B}" dt="2023-05-26T22:18:58.826" v="1227"/>
        <pc:sldMkLst>
          <pc:docMk/>
          <pc:sldMk cId="1892764599" sldId="328"/>
        </pc:sldMkLst>
      </pc:sldChg>
    </pc:docChg>
  </pc:docChgLst>
  <pc:docChgLst>
    <pc:chgData name="Stephanie Radel" userId="S::sradel@triumf.ca::08b99ea8-7dce-42da-8972-e2e804ab0db1" providerId="AD" clId="Web-{EB1FF3E9-0607-6942-850C-7BF0F5362EA3}"/>
    <pc:docChg chg="modSld">
      <pc:chgData name="Stephanie Radel" userId="S::sradel@triumf.ca::08b99ea8-7dce-42da-8972-e2e804ab0db1" providerId="AD" clId="Web-{EB1FF3E9-0607-6942-850C-7BF0F5362EA3}" dt="2023-06-02T16:16:03.804" v="6" actId="688"/>
      <pc:docMkLst>
        <pc:docMk/>
      </pc:docMkLst>
      <pc:sldChg chg="addSp delSp modSp">
        <pc:chgData name="Stephanie Radel" userId="S::sradel@triumf.ca::08b99ea8-7dce-42da-8972-e2e804ab0db1" providerId="AD" clId="Web-{EB1FF3E9-0607-6942-850C-7BF0F5362EA3}" dt="2023-06-02T16:16:03.804" v="6" actId="688"/>
        <pc:sldMkLst>
          <pc:docMk/>
          <pc:sldMk cId="2300596386" sldId="329"/>
        </pc:sldMkLst>
      </pc:sldChg>
    </pc:docChg>
  </pc:docChgLst>
  <pc:docChgLst>
    <pc:chgData name="Stephanie Radel" userId="S::sradel@triumf.ca::08b99ea8-7dce-42da-8972-e2e804ab0db1" providerId="AD" clId="Web-{B66E1AF2-3FC4-142D-09B1-91EBBEB976F6}"/>
    <pc:docChg chg="modSld">
      <pc:chgData name="Stephanie Radel" userId="S::sradel@triumf.ca::08b99ea8-7dce-42da-8972-e2e804ab0db1" providerId="AD" clId="Web-{B66E1AF2-3FC4-142D-09B1-91EBBEB976F6}" dt="2024-07-09T22:50:16.527" v="53" actId="1076"/>
      <pc:docMkLst>
        <pc:docMk/>
      </pc:docMkLst>
      <pc:sldChg chg="addSp modSp">
        <pc:chgData name="Stephanie Radel" userId="S::sradel@triumf.ca::08b99ea8-7dce-42da-8972-e2e804ab0db1" providerId="AD" clId="Web-{B66E1AF2-3FC4-142D-09B1-91EBBEB976F6}" dt="2024-07-09T22:50:16.527" v="53" actId="1076"/>
        <pc:sldMkLst>
          <pc:docMk/>
          <pc:sldMk cId="1774441469" sldId="3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9C03A-79D8-174C-8A65-8B724BE9D7B5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D49E93-5542-D14B-A07B-05AD65D6E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04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3967B-E13D-644C-B749-25F5E6C5117C}" type="datetimeFigureOut">
              <a:rPr lang="en-US" smtClean="0"/>
              <a:t>1/16/2025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A6A82-C43D-0E45-8BBC-3BA89641B4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60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773410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2032777"/>
            <a:ext cx="4869744" cy="43453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A9FF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0661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73411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773410" y="3337854"/>
            <a:ext cx="4869744" cy="304025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/>
          </p:nvPr>
        </p:nvSpPr>
        <p:spPr>
          <a:xfrm>
            <a:off x="5968074" y="2032777"/>
            <a:ext cx="4869743" cy="769809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5968073" y="3337854"/>
            <a:ext cx="4869744" cy="30402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73410" y="979687"/>
            <a:ext cx="10064407" cy="63707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464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>
                <a:solidFill>
                  <a:srgbClr val="00B0F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075864" y="2032776"/>
            <a:ext cx="5446278" cy="3931442"/>
          </a:xfrm>
          <a:prstGeom prst="rect">
            <a:avLst/>
          </a:prstGeom>
        </p:spPr>
        <p:txBody>
          <a:bodyPr anchor="ctr"/>
          <a:lstStyle>
            <a:lvl1pPr marL="2286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36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979688"/>
            <a:ext cx="4182876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8787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7687507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947791" y="979688"/>
            <a:ext cx="7687507" cy="66358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206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7791" y="2032777"/>
            <a:ext cx="6921889" cy="4439522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2286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1pPr>
            <a:lvl2pPr marL="6858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2pPr>
            <a:lvl3pPr marL="11430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3pPr>
            <a:lvl4pPr marL="16002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4pPr>
            <a:lvl5pPr marL="2057400" indent="-228600">
              <a:lnSpc>
                <a:spcPct val="100000"/>
              </a:lnSpc>
              <a:buClr>
                <a:srgbClr val="00B0F0"/>
              </a:buClr>
              <a:buFont typeface="Wingdings" charset="2"/>
              <a:buChar char="§"/>
              <a:defRPr sz="32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 rot="5400000">
            <a:off x="7116880" y="3953881"/>
            <a:ext cx="4439522" cy="59731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0668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0185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5462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4176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2025-01-16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7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534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3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2613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5128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I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34398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on H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589605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921574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clotron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039419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fe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297925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695984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3767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2025-01-16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6811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06589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124815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7010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te Handling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177894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F NI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59714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A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9944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PH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373848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AG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852085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S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39267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ium Recyc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315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2025-01-16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0321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22323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-13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53669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326409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CA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350479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r Tap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23668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 Draf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7982826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bbit 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07649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hine Sh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71899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8286531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45203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2025-01-16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ol Room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9674047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per Clip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8357884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65631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CACA69-0E10-6F4E-ACF3-A1D2B38594B4}" type="datetime1">
              <a:rPr lang="en-CA" sz="900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2025-01-16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20624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1471" y="9796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8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B0F0"/>
              </a:buClr>
              <a:buFont typeface="Wingdings" pitchFamily="2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7523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8269" y="979688"/>
            <a:ext cx="10231669" cy="5881540"/>
          </a:xfrm>
          <a:prstGeom prst="rect">
            <a:avLst/>
          </a:pr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39574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410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67" r:id="rId2"/>
    <p:sldLayoutId id="2147483768" r:id="rId3"/>
    <p:sldLayoutId id="2147483769" r:id="rId4"/>
    <p:sldLayoutId id="2147483786" r:id="rId5"/>
    <p:sldLayoutId id="2147483817" r:id="rId6"/>
    <p:sldLayoutId id="2147483770" r:id="rId7"/>
    <p:sldLayoutId id="2147483784" r:id="rId8"/>
    <p:sldLayoutId id="2147483771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2" r:id="rId18"/>
    <p:sldLayoutId id="2147483788" r:id="rId19"/>
    <p:sldLayoutId id="2147483818" r:id="rId20"/>
    <p:sldLayoutId id="2147483785" r:id="rId21"/>
    <p:sldLayoutId id="2147483790" r:id="rId22"/>
    <p:sldLayoutId id="2147483791" r:id="rId23"/>
    <p:sldLayoutId id="2147483793" r:id="rId24"/>
    <p:sldLayoutId id="2147483794" r:id="rId25"/>
    <p:sldLayoutId id="2147483795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  <p:sldLayoutId id="2147483807" r:id="rId36"/>
    <p:sldLayoutId id="2147483808" r:id="rId37"/>
    <p:sldLayoutId id="2147483809" r:id="rId38"/>
    <p:sldLayoutId id="2147483810" r:id="rId39"/>
    <p:sldLayoutId id="2147483811" r:id="rId40"/>
    <p:sldLayoutId id="2147483812" r:id="rId41"/>
    <p:sldLayoutId id="2147483813" r:id="rId42"/>
    <p:sldLayoutId id="2147483796" r:id="rId43"/>
    <p:sldLayoutId id="2147483821" r:id="rId44"/>
    <p:sldLayoutId id="2147483823" r:id="rId45"/>
    <p:sldLayoutId id="2147483819" r:id="rId46"/>
    <p:sldLayoutId id="2147483820" r:id="rId47"/>
    <p:sldLayoutId id="2147483814" r:id="rId48"/>
    <p:sldLayoutId id="2147483815" r:id="rId49"/>
    <p:sldLayoutId id="2147483816" r:id="rId50"/>
    <p:sldLayoutId id="2147483824" r:id="rId5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36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62725" y="2032777"/>
            <a:ext cx="4095787" cy="208202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ARIEL Status and Schedule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714751" y="4114800"/>
            <a:ext cx="4095787" cy="900340"/>
          </a:xfrm>
        </p:spPr>
        <p:txBody>
          <a:bodyPr/>
          <a:lstStyle/>
          <a:p>
            <a:r>
              <a:rPr lang="en-US"/>
              <a:t>Stephanie Diana R</a:t>
            </a:r>
            <a:r>
              <a:rPr lang="de-DE"/>
              <a:t>ä</a:t>
            </a:r>
            <a:r>
              <a:rPr lang="en-CA"/>
              <a:t>del</a:t>
            </a:r>
            <a:endParaRPr lang="en-US"/>
          </a:p>
          <a:p>
            <a:r>
              <a:rPr lang="en-US" sz="1400"/>
              <a:t>Accelerator Division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D557E30-B5B3-663F-BFD5-96EF7C53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1" y="30583"/>
            <a:ext cx="5760731" cy="11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4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6472B-1B10-2485-A1DC-23375938B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ARIEL timeline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29AD7-0081-2A98-DFCB-EB123264C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ctr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ARIEL needs to be finished by the end of 2026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Therefore the lab is going for a big push to install the missing parts</a:t>
            </a:r>
          </a:p>
          <a:p>
            <a:r>
              <a:rPr lang="en-US" dirty="0">
                <a:latin typeface="Arial"/>
                <a:cs typeface="Arial"/>
              </a:rPr>
              <a:t>Manpower is tight during normal operations</a:t>
            </a:r>
            <a:endParaRPr lang="en-US" dirty="0">
              <a:cs typeface="Arial"/>
            </a:endParaRP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Arial"/>
                <a:cs typeface="Arial"/>
              </a:rPr>
              <a:t>2026 the lab will completely shut down its accelerator operation to allow for enough manpower to be available</a:t>
            </a:r>
          </a:p>
        </p:txBody>
      </p:sp>
    </p:spTree>
    <p:extLst>
      <p:ext uri="{BB962C8B-B14F-4D97-AF65-F5344CB8AC3E}">
        <p14:creationId xmlns:p14="http://schemas.microsoft.com/office/powerpoint/2010/main" val="2179690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project management&#10;&#10;Description automatically generated">
            <a:extLst>
              <a:ext uri="{FF2B5EF4-FFF2-40B4-BE49-F238E27FC236}">
                <a16:creationId xmlns:a16="http://schemas.microsoft.com/office/drawing/2014/main" id="{8D98AF2B-D1DB-B580-154D-84EE4D3A0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354" y="114640"/>
            <a:ext cx="11440544" cy="6610776"/>
          </a:xfr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FC92FCB-268A-FB8C-8037-645356739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16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</p:spPr>
        <p:txBody>
          <a:bodyPr/>
          <a:lstStyle/>
          <a:p>
            <a:r>
              <a:rPr lang="en-US"/>
              <a:t>Thank you</a:t>
            </a:r>
            <a:br>
              <a:rPr lang="en-US"/>
            </a:br>
            <a:r>
              <a:rPr lang="en-US">
                <a:solidFill>
                  <a:srgbClr val="00B0F0"/>
                </a:solidFill>
              </a:rPr>
              <a:t>Merci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88" y="4493174"/>
            <a:ext cx="3938587" cy="304113"/>
          </a:xfrm>
        </p:spPr>
        <p:txBody>
          <a:bodyPr/>
          <a:lstStyle/>
          <a:p>
            <a:r>
              <a:rPr lang="en-US"/>
              <a:t>Follow us </a:t>
            </a:r>
            <a:r>
              <a:rPr lang="en-US" b="1"/>
              <a:t>@TRIUMFLab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</p:spPr>
        <p:txBody>
          <a:bodyPr/>
          <a:lstStyle/>
          <a:p>
            <a:r>
              <a:rPr lang="en-US"/>
              <a:t>www.triumf.ca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96" y="4932943"/>
            <a:ext cx="411480" cy="411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49" y="4935991"/>
            <a:ext cx="408432" cy="408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54" y="4932943"/>
            <a:ext cx="411480" cy="4114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59" y="4932943"/>
            <a:ext cx="411480" cy="41148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AC0D206A-DAA5-EFB4-3669-43811A12AE02}"/>
              </a:ext>
            </a:extLst>
          </p:cNvPr>
          <p:cNvGrpSpPr>
            <a:grpSpLocks noChangeAspect="1"/>
          </p:cNvGrpSpPr>
          <p:nvPr/>
        </p:nvGrpSpPr>
        <p:grpSpPr>
          <a:xfrm>
            <a:off x="4577049" y="1918189"/>
            <a:ext cx="7237816" cy="3021622"/>
            <a:chOff x="231195" y="1690688"/>
            <a:chExt cx="11678731" cy="4875603"/>
          </a:xfrm>
        </p:grpSpPr>
        <p:pic>
          <p:nvPicPr>
            <p:cNvPr id="2" name="Picture 10">
              <a:extLst>
                <a:ext uri="{FF2B5EF4-FFF2-40B4-BE49-F238E27FC236}">
                  <a16:creationId xmlns:a16="http://schemas.microsoft.com/office/drawing/2014/main" id="{D9D662D6-55D7-7B1F-F2F8-6F40E1BA8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195" y="1690688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12">
              <a:extLst>
                <a:ext uri="{FF2B5EF4-FFF2-40B4-BE49-F238E27FC236}">
                  <a16:creationId xmlns:a16="http://schemas.microsoft.com/office/drawing/2014/main" id="{E8946855-D924-E4B9-2778-B4BBA2583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794" y="1698458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D267715B-5211-A30B-FFE2-9898CF76D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394" y="1692399"/>
              <a:ext cx="4686010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4">
              <a:extLst>
                <a:ext uri="{FF2B5EF4-FFF2-40B4-BE49-F238E27FC236}">
                  <a16:creationId xmlns:a16="http://schemas.microsoft.com/office/drawing/2014/main" id="{F29A311E-B338-25E7-7B22-0D268919DCE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88" t="29170" r="21385" b="22386"/>
            <a:stretch/>
          </p:blipFill>
          <p:spPr bwMode="auto">
            <a:xfrm>
              <a:off x="9070627" y="1698458"/>
              <a:ext cx="283929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>
              <a:extLst>
                <a:ext uri="{FF2B5EF4-FFF2-40B4-BE49-F238E27FC236}">
                  <a16:creationId xmlns:a16="http://schemas.microsoft.com/office/drawing/2014/main" id="{EFDFA870-3CEF-499E-252E-094E957AF8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7578" y="5094615"/>
              <a:ext cx="3023232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Logo&#10;&#10;Description automatically generated">
              <a:extLst>
                <a:ext uri="{FF2B5EF4-FFF2-40B4-BE49-F238E27FC236}">
                  <a16:creationId xmlns:a16="http://schemas.microsoft.com/office/drawing/2014/main" id="{11B37CF5-FC23-E393-3989-84D2E1D4D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63265" y="5094615"/>
              <a:ext cx="1464378" cy="1464379"/>
            </a:xfrm>
            <a:prstGeom prst="rect">
              <a:avLst/>
            </a:prstGeom>
          </p:spPr>
        </p:pic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4DBD371A-C840-4E68-A7CA-6AB5BAF2F3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404283"/>
              <a:ext cx="1470144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0">
              <a:extLst>
                <a:ext uri="{FF2B5EF4-FFF2-40B4-BE49-F238E27FC236}">
                  <a16:creationId xmlns:a16="http://schemas.microsoft.com/office/drawing/2014/main" id="{4832E544-AB5A-FD0E-2968-64133F6E8B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3265" y="3405994"/>
              <a:ext cx="1464378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6">
              <a:extLst>
                <a:ext uri="{FF2B5EF4-FFF2-40B4-BE49-F238E27FC236}">
                  <a16:creationId xmlns:a16="http://schemas.microsoft.com/office/drawing/2014/main" id="{366BDB95-D546-71D6-09EF-6C3A6FD3F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0099" y="3384898"/>
              <a:ext cx="147013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8">
              <a:extLst>
                <a:ext uri="{FF2B5EF4-FFF2-40B4-BE49-F238E27FC236}">
                  <a16:creationId xmlns:a16="http://schemas.microsoft.com/office/drawing/2014/main" id="{6A534573-B54A-731B-88D2-9A4D51C5FD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799" y="3386273"/>
              <a:ext cx="4950009" cy="146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4">
              <a:extLst>
                <a:ext uri="{FF2B5EF4-FFF2-40B4-BE49-F238E27FC236}">
                  <a16:creationId xmlns:a16="http://schemas.microsoft.com/office/drawing/2014/main" id="{7DEC424E-E4A5-9208-671B-9BB91C29C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9" t="21026" r="79912" b="21074"/>
            <a:stretch/>
          </p:blipFill>
          <p:spPr bwMode="auto">
            <a:xfrm>
              <a:off x="3144976" y="5101915"/>
              <a:ext cx="1090146" cy="146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DC90C58-B57E-ECE5-0FF7-CEC4012D241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82703" y="194294"/>
            <a:ext cx="5760731" cy="110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6589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TRIUMF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UMF_Light_03" id="{4D894E19-41A3-8842-A464-3F12065EEF05}" vid="{B960C763-9EE8-8C4A-B0B5-CE3D986AFA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0</TotalTime>
  <Words>74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Courier New</vt:lpstr>
      <vt:lpstr>Wingdings</vt:lpstr>
      <vt:lpstr>Custom Design</vt:lpstr>
      <vt:lpstr>ARIEL Status and Schedule</vt:lpstr>
      <vt:lpstr>ARIEL timeline</vt:lpstr>
      <vt:lpstr>PowerPoint Presentation</vt:lpstr>
      <vt:lpstr>Thank you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Castaneda</dc:creator>
  <cp:lastModifiedBy>Stephanie Rädel</cp:lastModifiedBy>
  <cp:revision>1</cp:revision>
  <dcterms:created xsi:type="dcterms:W3CDTF">2019-03-27T18:02:40Z</dcterms:created>
  <dcterms:modified xsi:type="dcterms:W3CDTF">2025-01-16T14:35:01Z</dcterms:modified>
</cp:coreProperties>
</file>