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64EF-C76C-E214-1CFE-59996004B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EA9E8-76F5-FD5F-335E-D4B34A4B2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361EA-86FE-9929-E80D-7AC9D1AF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863C-8C29-1CC7-AF2C-6E9DF7C3C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A20B9-05E9-AA4A-0A87-16A05207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8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78FDE-0F30-21AE-2C53-F4A400B0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497BE-F09D-4E09-2A4B-1571CB9B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F9E7-1EEF-3151-EF0A-208459B0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CA326-1CD8-F2CF-6696-EA5C1DBB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8C291-8BB3-4E1F-9482-D671913E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6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432B45-90EB-65E2-5C6A-244679E18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1F115-F7EC-9103-88A5-359E26ABF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6BB6B-48F1-B323-FEE9-BE2D53B0F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3C188-299F-63FB-C5A3-86F51AEA2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56338-E531-98C7-FF3B-73D26DB0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4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070C-C2CD-FE02-9A77-E0A70446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F04CA-44D5-737F-D08F-F5D07AE10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A3247-ECB6-C3BE-32DB-8C14D471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88A1-F87A-1A6D-10A0-0E7322B2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53603-A9C9-B6CF-9C65-F6684BD0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7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41056-A3B5-1EBF-77E0-1288BE362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93472-8962-5F9D-9639-FD8FA0E8A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44C6A-0C0D-7182-0316-E5CF9701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D2B99-1BC2-2E84-365E-3CE9CEA2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7D05-5429-9B5D-545A-CB07C93C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EE57B-04BF-A282-BAA2-DD078CE91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B96A1-B3BA-F95A-13D0-C84B55624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07F01-0310-8FB1-BD2D-564F3D630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12F33-EB5C-ECEF-9781-F6903F1D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97620-E425-E2C3-54C9-0F360427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04A55-9885-6901-C32E-9A4975BED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A3317-4861-0EDE-CEAA-A2C05F47D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8B9FC-1A4F-72E7-C8D2-F4B09F2B3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71CBB-A6F9-8828-4C96-3AEBD5004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38601-A9B3-5AE5-E5F7-4C9497335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2A7B67-E926-4E45-BB2E-57962DF74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46BEE-D622-6C05-B8ED-E4CD39E3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9A426-5D7C-A072-4F05-AD23D523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5A2B4C-9CB5-96F9-9D0D-AFB1F871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D867-828A-14DE-B01A-0CAA4188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E94EB5-9772-D534-A436-EA9EF944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E4808-4CA3-5BAE-F816-3159B0FB5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08418-69A8-DE76-CD3A-8AFE896F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6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B12AC-0DD8-869A-040D-42873C75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951C7-DA54-20EA-08EC-3AB16AB07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917E63-392C-03FF-9392-F28F8C49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3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F4BA3-F69E-0E52-FAE0-217BFA8B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B04F1-F8DD-C4CE-1558-93B7B2C9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54955-0DB6-BEA9-235F-C8256575A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43296-25BB-79E9-7169-1A0F91A2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4992C-8729-08E5-EF13-303354A8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C8B7F-D9AD-2BA0-4DCE-2991FAA1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3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105D-17FA-9A2D-9F11-36396631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69BFD-2B6C-FF5D-8F78-DFB216AFB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132ED-026C-DE56-A5CF-0F178A9F2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26234-8784-5AD7-B699-4D9FC3CF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FDD4A-831D-A6D3-6C38-838E7F44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AB918-6B31-9628-066B-5F032CB5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7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E2F3C7-40B0-B1B8-B871-B8FA54C1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35D96-64BD-57A2-A3E2-E4F99DC00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5D33D-2700-9CF8-8B61-29FA59011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F2A1-65B0-2344-A53E-03F38A3537C2}" type="datetimeFigureOut">
              <a:rPr lang="en-US" smtClean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11071-F89A-EF84-073A-EA7F9F0E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A2DC3-3D21-18FF-5060-D2DFA4421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78A90-59F2-984D-B60C-B667A382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4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9C780-02A4-2E18-24D0-EFFA13C8A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MAPS Neural Network Test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24FCA-1E3E-32A5-8657-248EB3F30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Dominic Stewart-Guido</a:t>
            </a:r>
          </a:p>
        </p:txBody>
      </p:sp>
    </p:spTree>
    <p:extLst>
      <p:ext uri="{BB962C8B-B14F-4D97-AF65-F5344CB8AC3E}">
        <p14:creationId xmlns:p14="http://schemas.microsoft.com/office/powerpoint/2010/main" val="137971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5E17-B9C0-3208-80E7-C8037A56D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Default Settings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FE3C6B-2C38-C8E5-2575-0C73B2AD4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673" y="1439863"/>
            <a:ext cx="5069538" cy="3689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11810A-59D4-6D65-FE71-91A0C71C0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9211" y="1234282"/>
            <a:ext cx="6167002" cy="4351337"/>
          </a:xfrm>
          <a:prstGeom prst="rect">
            <a:avLst/>
          </a:prstGeom>
        </p:spPr>
      </p:pic>
      <p:pic>
        <p:nvPicPr>
          <p:cNvPr id="6" name="Picture 5" descr="A computer code with green text&#10;&#10;Description automatically generated with medium confidence">
            <a:extLst>
              <a:ext uri="{FF2B5EF4-FFF2-40B4-BE49-F238E27FC236}">
                <a16:creationId xmlns:a16="http://schemas.microsoft.com/office/drawing/2014/main" id="{B84CF8B3-6DF8-B758-183F-7499644C62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673" y="5623718"/>
            <a:ext cx="62230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7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372E5-D49F-160B-2B15-D1BEC990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139EF-226E-CAE7-9257-3F3C569CA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differentiate between lower angles well.</a:t>
            </a:r>
          </a:p>
          <a:p>
            <a:r>
              <a:rPr lang="en-US" dirty="0"/>
              <a:t>Can be used for rejecting particles that hit many sensors.</a:t>
            </a:r>
          </a:p>
          <a:p>
            <a:r>
              <a:rPr lang="en-US" dirty="0"/>
              <a:t>Hopefully can be improved.</a:t>
            </a:r>
          </a:p>
          <a:p>
            <a:endParaRPr lang="en-US" dirty="0"/>
          </a:p>
          <a:p>
            <a:r>
              <a:rPr lang="en-US" dirty="0"/>
              <a:t>Can we try changing specifications?</a:t>
            </a:r>
          </a:p>
        </p:txBody>
      </p:sp>
    </p:spTree>
    <p:extLst>
      <p:ext uri="{BB962C8B-B14F-4D97-AF65-F5344CB8AC3E}">
        <p14:creationId xmlns:p14="http://schemas.microsoft.com/office/powerpoint/2010/main" val="72667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429F23-263C-DA80-6172-D8E1D2E39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002189" cy="4300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33C3F2-B01D-2BD2-17C1-211299BC4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5562600" cy="4048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A2FC53-81AF-D103-626C-CAF02E953EF9}"/>
              </a:ext>
            </a:extLst>
          </p:cNvPr>
          <p:cNvSpPr txBox="1"/>
          <p:nvPr/>
        </p:nvSpPr>
        <p:spPr>
          <a:xfrm>
            <a:off x="1907381" y="4300538"/>
            <a:ext cx="61007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# Define the neural network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	model = </a:t>
            </a:r>
            <a:r>
              <a:rPr lang="en-US" sz="1800" dirty="0" err="1"/>
              <a:t>keras.Sequential</a:t>
            </a:r>
            <a:r>
              <a:rPr lang="en-US" sz="1800" dirty="0"/>
              <a:t>([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 	 </a:t>
            </a:r>
            <a:r>
              <a:rPr lang="en-US" sz="1800" dirty="0" err="1"/>
              <a:t>layers.Dense</a:t>
            </a:r>
            <a:r>
              <a:rPr lang="en-US" sz="1800" dirty="0"/>
              <a:t>(8, activation='tanh’, 	</a:t>
            </a:r>
            <a:r>
              <a:rPr lang="en-US" sz="1800" dirty="0" err="1"/>
              <a:t>input_shape</a:t>
            </a:r>
            <a:r>
              <a:rPr lang="en-US" sz="1800" dirty="0"/>
              <a:t>=(</a:t>
            </a:r>
            <a:r>
              <a:rPr lang="en-US" sz="1800" dirty="0" err="1"/>
              <a:t>X_train.shape</a:t>
            </a:r>
            <a:r>
              <a:rPr lang="en-US" sz="1800" dirty="0"/>
              <a:t>[1],)),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	 </a:t>
            </a:r>
            <a:r>
              <a:rPr lang="en-US" sz="1800" dirty="0" err="1"/>
              <a:t>layers.Dense</a:t>
            </a:r>
            <a:r>
              <a:rPr lang="en-US" sz="1800" dirty="0"/>
              <a:t>(32, activation='tanh'),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	 </a:t>
            </a:r>
            <a:r>
              <a:rPr lang="en-US" sz="1800" dirty="0" err="1"/>
              <a:t>layers.Dense</a:t>
            </a:r>
            <a:r>
              <a:rPr lang="en-US" sz="1800" dirty="0"/>
              <a:t>(8, activation='</a:t>
            </a:r>
            <a:r>
              <a:rPr lang="en-US" sz="1800" dirty="0" err="1"/>
              <a:t>relu</a:t>
            </a:r>
            <a:r>
              <a:rPr lang="en-US" sz="1800" dirty="0"/>
              <a:t>'),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	 </a:t>
            </a:r>
            <a:r>
              <a:rPr lang="en-US" sz="1800" dirty="0" err="1"/>
              <a:t>layers.Dense</a:t>
            </a:r>
            <a:r>
              <a:rPr lang="en-US" sz="1800" dirty="0"/>
              <a:t>(1) </a:t>
            </a:r>
          </a:p>
        </p:txBody>
      </p:sp>
    </p:spTree>
    <p:extLst>
      <p:ext uri="{BB962C8B-B14F-4D97-AF65-F5344CB8AC3E}">
        <p14:creationId xmlns:p14="http://schemas.microsoft.com/office/powerpoint/2010/main" val="297546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A2FC53-81AF-D103-626C-CAF02E953EF9}"/>
              </a:ext>
            </a:extLst>
          </p:cNvPr>
          <p:cNvSpPr txBox="1"/>
          <p:nvPr/>
        </p:nvSpPr>
        <p:spPr>
          <a:xfrm>
            <a:off x="1907381" y="4300538"/>
            <a:ext cx="61007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# Define the neural network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	model = </a:t>
            </a:r>
            <a:r>
              <a:rPr lang="en-US" sz="1800" dirty="0" err="1"/>
              <a:t>keras.Sequential</a:t>
            </a:r>
            <a:r>
              <a:rPr lang="en-US" sz="1800" dirty="0"/>
              <a:t>([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	 </a:t>
            </a:r>
            <a:r>
              <a:rPr lang="en-US" sz="1800" dirty="0" err="1"/>
              <a:t>layers.Dense</a:t>
            </a:r>
            <a:r>
              <a:rPr lang="en-US" sz="1800" dirty="0"/>
              <a:t>(16, activation='tanh’, 	</a:t>
            </a:r>
            <a:r>
              <a:rPr lang="en-US" sz="1800" dirty="0" err="1"/>
              <a:t>input_shape</a:t>
            </a:r>
            <a:r>
              <a:rPr lang="en-US" sz="1800" dirty="0"/>
              <a:t>=(</a:t>
            </a:r>
            <a:r>
              <a:rPr lang="en-US" sz="1800" dirty="0" err="1"/>
              <a:t>X_train.shape</a:t>
            </a:r>
            <a:r>
              <a:rPr lang="en-US" sz="1800" dirty="0"/>
              <a:t>[1],)),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  	</a:t>
            </a:r>
            <a:r>
              <a:rPr lang="en-US" sz="1800" dirty="0" err="1"/>
              <a:t>layers.Dense</a:t>
            </a:r>
            <a:r>
              <a:rPr lang="en-US" sz="1800" dirty="0"/>
              <a:t>(16, activation='tanh'),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  	</a:t>
            </a:r>
            <a:r>
              <a:rPr lang="en-US" sz="1800" dirty="0" err="1"/>
              <a:t>layers.Dense</a:t>
            </a:r>
            <a:r>
              <a:rPr lang="en-US" sz="1800" dirty="0"/>
              <a:t>(16, activation='tanh'),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    	</a:t>
            </a:r>
            <a:r>
              <a:rPr lang="en-US" sz="1800" dirty="0" err="1"/>
              <a:t>layers.Dense</a:t>
            </a:r>
            <a:r>
              <a:rPr lang="en-US" sz="1800" dirty="0"/>
              <a:t>(1)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E2D5F7-0358-5F68-A78B-660F270C8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096000" cy="43012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A71E93-CA8F-CFEB-4301-98FD73968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533" y="0"/>
            <a:ext cx="5909372" cy="43005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9CA1BD-9CB2-693B-5A73-4F31C4AA6BED}"/>
              </a:ext>
            </a:extLst>
          </p:cNvPr>
          <p:cNvSpPr txBox="1"/>
          <p:nvPr/>
        </p:nvSpPr>
        <p:spPr>
          <a:xfrm>
            <a:off x="7743825" y="4443413"/>
            <a:ext cx="18450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random_state</a:t>
            </a:r>
            <a:r>
              <a:rPr lang="en-US" dirty="0"/>
              <a:t>=50</a:t>
            </a:r>
          </a:p>
          <a:p>
            <a:endParaRPr lang="en-US" dirty="0"/>
          </a:p>
          <a:p>
            <a:r>
              <a:rPr lang="en-US" dirty="0"/>
              <a:t>Was </a:t>
            </a:r>
            <a:r>
              <a:rPr lang="en-US"/>
              <a:t>42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2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93EE-68EF-58F7-582A-982D43674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0CE10-0497-25D9-CB14-47C3D925F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tweaking the specifications, even slightly, the training curve was able to be made much steeper.</a:t>
            </a:r>
          </a:p>
          <a:p>
            <a:r>
              <a:rPr lang="en-US" dirty="0"/>
              <a:t>This is very valuable for making a simple network, which is among the most crucial design aspects for hardware implementation.</a:t>
            </a:r>
          </a:p>
          <a:p>
            <a:r>
              <a:rPr lang="en-US" dirty="0"/>
              <a:t>Still not be able to achieve high accuracy for </a:t>
            </a:r>
            <a:r>
              <a:rPr lang="en-US"/>
              <a:t>small angles.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4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245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MAPS Neural Network Test Results</vt:lpstr>
      <vt:lpstr>With Default Settings</vt:lpstr>
      <vt:lpstr>Conclusions</vt:lpstr>
      <vt:lpstr>PowerPoint Presentation</vt:lpstr>
      <vt:lpstr>PowerPoint Presentation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Neural Network Test Results</dc:title>
  <dc:creator>Dominic J Stewart-Guido</dc:creator>
  <cp:lastModifiedBy>Dominic J Stewart-Guido</cp:lastModifiedBy>
  <cp:revision>3</cp:revision>
  <dcterms:created xsi:type="dcterms:W3CDTF">2025-03-19T15:09:46Z</dcterms:created>
  <dcterms:modified xsi:type="dcterms:W3CDTF">2025-03-30T22:16:04Z</dcterms:modified>
</cp:coreProperties>
</file>