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B2553B-2B6D-4830-8B0C-A768B666AE3C}" v="8027" dt="2021-07-29T17:08:59.317"/>
    <p1510:client id="{811FAC7B-004F-48FE-98EB-730A4B3610CD}" v="2" dt="2021-07-29T05:53:31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>
        <p:scale>
          <a:sx n="73" d="100"/>
          <a:sy n="73" d="100"/>
        </p:scale>
        <p:origin x="624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da Hajime" userId="9ac9b1c2338e277e" providerId="Windows Live" clId="Web-{811FAC7B-004F-48FE-98EB-730A4B3610CD}"/>
    <pc:docChg chg="addSld delSld">
      <pc:chgData name="Fukuda Hajime" userId="9ac9b1c2338e277e" providerId="Windows Live" clId="Web-{811FAC7B-004F-48FE-98EB-730A4B3610CD}" dt="2021-07-29T05:53:31.382" v="1"/>
      <pc:docMkLst>
        <pc:docMk/>
      </pc:docMkLst>
      <pc:sldChg chg="new del">
        <pc:chgData name="Fukuda Hajime" userId="9ac9b1c2338e277e" providerId="Windows Live" clId="Web-{811FAC7B-004F-48FE-98EB-730A4B3610CD}" dt="2021-07-29T05:53:31.382" v="1"/>
        <pc:sldMkLst>
          <pc:docMk/>
          <pc:sldMk cId="2292460782" sldId="276"/>
        </pc:sldMkLst>
      </pc:sldChg>
    </pc:docChg>
  </pc:docChgLst>
  <pc:docChgLst>
    <pc:chgData name="Fukuda Hajime" userId="9ac9b1c2338e277e" providerId="LiveId" clId="{A4B2553B-2B6D-4830-8B0C-A768B666AE3C}"/>
    <pc:docChg chg="undo custSel addSld delSld modSld">
      <pc:chgData name="Fukuda Hajime" userId="9ac9b1c2338e277e" providerId="LiveId" clId="{A4B2553B-2B6D-4830-8B0C-A768B666AE3C}" dt="2021-07-29T17:08:59.317" v="7993" actId="404"/>
      <pc:docMkLst>
        <pc:docMk/>
      </pc:docMkLst>
      <pc:sldChg chg="modSp">
        <pc:chgData name="Fukuda Hajime" userId="9ac9b1c2338e277e" providerId="LiveId" clId="{A4B2553B-2B6D-4830-8B0C-A768B666AE3C}" dt="2021-07-29T06:03:40.578" v="7807" actId="20577"/>
        <pc:sldMkLst>
          <pc:docMk/>
          <pc:sldMk cId="2729823209" sldId="256"/>
        </pc:sldMkLst>
        <pc:spChg chg="mod">
          <ac:chgData name="Fukuda Hajime" userId="9ac9b1c2338e277e" providerId="LiveId" clId="{A4B2553B-2B6D-4830-8B0C-A768B666AE3C}" dt="2021-07-28T22:08:39.363" v="7693"/>
          <ac:spMkLst>
            <pc:docMk/>
            <pc:sldMk cId="2729823209" sldId="256"/>
            <ac:spMk id="2" creationId="{889361E2-EBA9-437F-B7F4-7077714ACBFA}"/>
          </ac:spMkLst>
        </pc:spChg>
        <pc:spChg chg="mod">
          <ac:chgData name="Fukuda Hajime" userId="9ac9b1c2338e277e" providerId="LiveId" clId="{A4B2553B-2B6D-4830-8B0C-A768B666AE3C}" dt="2021-07-29T06:03:40.578" v="7807" actId="20577"/>
          <ac:spMkLst>
            <pc:docMk/>
            <pc:sldMk cId="2729823209" sldId="256"/>
            <ac:spMk id="3" creationId="{5B8B4FA8-DCDA-40A7-8B4F-20006D674F80}"/>
          </ac:spMkLst>
        </pc:spChg>
      </pc:sldChg>
      <pc:sldChg chg="modSp">
        <pc:chgData name="Fukuda Hajime" userId="9ac9b1c2338e277e" providerId="LiveId" clId="{A4B2553B-2B6D-4830-8B0C-A768B666AE3C}" dt="2021-07-28T22:18:55.374" v="7787" actId="20577"/>
        <pc:sldMkLst>
          <pc:docMk/>
          <pc:sldMk cId="2038606762" sldId="257"/>
        </pc:sldMkLst>
        <pc:spChg chg="mod">
          <ac:chgData name="Fukuda Hajime" userId="9ac9b1c2338e277e" providerId="LiveId" clId="{A4B2553B-2B6D-4830-8B0C-A768B666AE3C}" dt="2021-07-28T22:18:55.374" v="7787" actId="20577"/>
          <ac:spMkLst>
            <pc:docMk/>
            <pc:sldMk cId="2038606762" sldId="257"/>
            <ac:spMk id="3" creationId="{D937DC7E-CD26-4DB1-9D5F-22105F28E549}"/>
          </ac:spMkLst>
        </pc:spChg>
      </pc:sldChg>
      <pc:sldChg chg="modSp">
        <pc:chgData name="Fukuda Hajime" userId="9ac9b1c2338e277e" providerId="LiveId" clId="{A4B2553B-2B6D-4830-8B0C-A768B666AE3C}" dt="2021-07-28T19:26:12.030" v="6794" actId="20577"/>
        <pc:sldMkLst>
          <pc:docMk/>
          <pc:sldMk cId="2316780334" sldId="258"/>
        </pc:sldMkLst>
        <pc:spChg chg="mod">
          <ac:chgData name="Fukuda Hajime" userId="9ac9b1c2338e277e" providerId="LiveId" clId="{A4B2553B-2B6D-4830-8B0C-A768B666AE3C}" dt="2021-07-28T19:26:12.030" v="6794" actId="20577"/>
          <ac:spMkLst>
            <pc:docMk/>
            <pc:sldMk cId="2316780334" sldId="258"/>
            <ac:spMk id="3" creationId="{A1507ABC-C338-45F4-94B0-19A155D47975}"/>
          </ac:spMkLst>
        </pc:spChg>
      </pc:sldChg>
      <pc:sldChg chg="addSp modSp">
        <pc:chgData name="Fukuda Hajime" userId="9ac9b1c2338e277e" providerId="LiveId" clId="{A4B2553B-2B6D-4830-8B0C-A768B666AE3C}" dt="2021-07-28T19:58:56.071" v="6937" actId="1076"/>
        <pc:sldMkLst>
          <pc:docMk/>
          <pc:sldMk cId="1617467339" sldId="259"/>
        </pc:sldMkLst>
        <pc:spChg chg="mod">
          <ac:chgData name="Fukuda Hajime" userId="9ac9b1c2338e277e" providerId="LiveId" clId="{A4B2553B-2B6D-4830-8B0C-A768B666AE3C}" dt="2021-07-27T20:08:03.485" v="4745" actId="313"/>
          <ac:spMkLst>
            <pc:docMk/>
            <pc:sldMk cId="1617467339" sldId="259"/>
            <ac:spMk id="2" creationId="{0AD262F0-590A-41F7-A82E-4242B681937E}"/>
          </ac:spMkLst>
        </pc:spChg>
        <pc:spChg chg="mod">
          <ac:chgData name="Fukuda Hajime" userId="9ac9b1c2338e277e" providerId="LiveId" clId="{A4B2553B-2B6D-4830-8B0C-A768B666AE3C}" dt="2021-07-28T19:58:29.981" v="6917" actId="20577"/>
          <ac:spMkLst>
            <pc:docMk/>
            <pc:sldMk cId="1617467339" sldId="259"/>
            <ac:spMk id="3" creationId="{34277761-D175-4F16-9276-06378AFD536D}"/>
          </ac:spMkLst>
        </pc:spChg>
        <pc:spChg chg="add mod">
          <ac:chgData name="Fukuda Hajime" userId="9ac9b1c2338e277e" providerId="LiveId" clId="{A4B2553B-2B6D-4830-8B0C-A768B666AE3C}" dt="2021-07-28T19:58:56.071" v="6937" actId="1076"/>
          <ac:spMkLst>
            <pc:docMk/>
            <pc:sldMk cId="1617467339" sldId="259"/>
            <ac:spMk id="4" creationId="{D1FF0F63-B558-4E09-96BD-3F569B7E8A9D}"/>
          </ac:spMkLst>
        </pc:spChg>
      </pc:sldChg>
      <pc:sldChg chg="addSp delSp modSp add">
        <pc:chgData name="Fukuda Hajime" userId="9ac9b1c2338e277e" providerId="LiveId" clId="{A4B2553B-2B6D-4830-8B0C-A768B666AE3C}" dt="2021-07-28T23:06:43.460" v="7805" actId="20577"/>
        <pc:sldMkLst>
          <pc:docMk/>
          <pc:sldMk cId="4187833031" sldId="260"/>
        </pc:sldMkLst>
        <pc:spChg chg="del">
          <ac:chgData name="Fukuda Hajime" userId="9ac9b1c2338e277e" providerId="LiveId" clId="{A4B2553B-2B6D-4830-8B0C-A768B666AE3C}" dt="2021-07-26T21:07:44.284" v="51"/>
          <ac:spMkLst>
            <pc:docMk/>
            <pc:sldMk cId="4187833031" sldId="260"/>
            <ac:spMk id="2" creationId="{ED3EB569-2B7D-4288-9BA8-146CB859655A}"/>
          </ac:spMkLst>
        </pc:spChg>
        <pc:spChg chg="del">
          <ac:chgData name="Fukuda Hajime" userId="9ac9b1c2338e277e" providerId="LiveId" clId="{A4B2553B-2B6D-4830-8B0C-A768B666AE3C}" dt="2021-07-26T21:07:44.284" v="51"/>
          <ac:spMkLst>
            <pc:docMk/>
            <pc:sldMk cId="4187833031" sldId="260"/>
            <ac:spMk id="3" creationId="{68E63A51-0190-48EE-8D0B-021DD9C5FA6B}"/>
          </ac:spMkLst>
        </pc:spChg>
        <pc:spChg chg="add mod">
          <ac:chgData name="Fukuda Hajime" userId="9ac9b1c2338e277e" providerId="LiveId" clId="{A4B2553B-2B6D-4830-8B0C-A768B666AE3C}" dt="2021-07-28T19:59:17.598" v="6967" actId="20577"/>
          <ac:spMkLst>
            <pc:docMk/>
            <pc:sldMk cId="4187833031" sldId="260"/>
            <ac:spMk id="4" creationId="{902ECAD4-3B84-424E-AF9F-4DBE2DE94C6C}"/>
          </ac:spMkLst>
        </pc:spChg>
        <pc:spChg chg="add mod">
          <ac:chgData name="Fukuda Hajime" userId="9ac9b1c2338e277e" providerId="LiveId" clId="{A4B2553B-2B6D-4830-8B0C-A768B666AE3C}" dt="2021-07-26T22:27:09.033" v="1374" actId="20577"/>
          <ac:spMkLst>
            <pc:docMk/>
            <pc:sldMk cId="4187833031" sldId="260"/>
            <ac:spMk id="5" creationId="{6A2175CD-7BE1-4003-8936-459F8462EE07}"/>
          </ac:spMkLst>
        </pc:spChg>
        <pc:spChg chg="add mod">
          <ac:chgData name="Fukuda Hajime" userId="9ac9b1c2338e277e" providerId="LiveId" clId="{A4B2553B-2B6D-4830-8B0C-A768B666AE3C}" dt="2021-07-28T23:06:43.460" v="7805" actId="20577"/>
          <ac:spMkLst>
            <pc:docMk/>
            <pc:sldMk cId="4187833031" sldId="260"/>
            <ac:spMk id="6" creationId="{7E5864BB-2372-4D99-97E3-E6E2B239BF58}"/>
          </ac:spMkLst>
        </pc:spChg>
        <pc:spChg chg="add mod">
          <ac:chgData name="Fukuda Hajime" userId="9ac9b1c2338e277e" providerId="LiveId" clId="{A4B2553B-2B6D-4830-8B0C-A768B666AE3C}" dt="2021-07-26T21:09:20.993" v="160" actId="20577"/>
          <ac:spMkLst>
            <pc:docMk/>
            <pc:sldMk cId="4187833031" sldId="260"/>
            <ac:spMk id="7" creationId="{1D5793C6-2E46-4FF8-BD53-09D99EBC2D35}"/>
          </ac:spMkLst>
        </pc:spChg>
        <pc:spChg chg="add mod">
          <ac:chgData name="Fukuda Hajime" userId="9ac9b1c2338e277e" providerId="LiveId" clId="{A4B2553B-2B6D-4830-8B0C-A768B666AE3C}" dt="2021-07-28T22:28:54.132" v="7789" actId="20577"/>
          <ac:spMkLst>
            <pc:docMk/>
            <pc:sldMk cId="4187833031" sldId="260"/>
            <ac:spMk id="8" creationId="{010BFDB5-7AF5-4E55-8BE2-E6B297057D11}"/>
          </ac:spMkLst>
        </pc:spChg>
      </pc:sldChg>
      <pc:sldChg chg="addSp delSp modSp add">
        <pc:chgData name="Fukuda Hajime" userId="9ac9b1c2338e277e" providerId="LiveId" clId="{A4B2553B-2B6D-4830-8B0C-A768B666AE3C}" dt="2021-07-28T22:31:20.048" v="7790" actId="20577"/>
        <pc:sldMkLst>
          <pc:docMk/>
          <pc:sldMk cId="1759495467" sldId="262"/>
        </pc:sldMkLst>
        <pc:spChg chg="del">
          <ac:chgData name="Fukuda Hajime" userId="9ac9b1c2338e277e" providerId="LiveId" clId="{A4B2553B-2B6D-4830-8B0C-A768B666AE3C}" dt="2021-07-26T21:30:05.470" v="890"/>
          <ac:spMkLst>
            <pc:docMk/>
            <pc:sldMk cId="1759495467" sldId="262"/>
            <ac:spMk id="2" creationId="{6C232915-EE48-4EBC-9D3E-14C85B00E11E}"/>
          </ac:spMkLst>
        </pc:spChg>
        <pc:spChg chg="add del mod">
          <ac:chgData name="Fukuda Hajime" userId="9ac9b1c2338e277e" providerId="LiveId" clId="{A4B2553B-2B6D-4830-8B0C-A768B666AE3C}" dt="2021-07-28T19:30:46.062" v="6852" actId="478"/>
          <ac:spMkLst>
            <pc:docMk/>
            <pc:sldMk cId="1759495467" sldId="262"/>
            <ac:spMk id="2" creationId="{84ECC2E9-977B-4AB0-8143-B206FD7D31BD}"/>
          </ac:spMkLst>
        </pc:spChg>
        <pc:spChg chg="del">
          <ac:chgData name="Fukuda Hajime" userId="9ac9b1c2338e277e" providerId="LiveId" clId="{A4B2553B-2B6D-4830-8B0C-A768B666AE3C}" dt="2021-07-26T21:30:05.470" v="890"/>
          <ac:spMkLst>
            <pc:docMk/>
            <pc:sldMk cId="1759495467" sldId="262"/>
            <ac:spMk id="3" creationId="{859F5E22-A8A3-4083-BBD4-CCB8B012E6B2}"/>
          </ac:spMkLst>
        </pc:spChg>
        <pc:spChg chg="add mod">
          <ac:chgData name="Fukuda Hajime" userId="9ac9b1c2338e277e" providerId="LiveId" clId="{A4B2553B-2B6D-4830-8B0C-A768B666AE3C}" dt="2021-07-28T19:31:46.370" v="6882" actId="1076"/>
          <ac:spMkLst>
            <pc:docMk/>
            <pc:sldMk cId="1759495467" sldId="262"/>
            <ac:spMk id="3" creationId="{E701D8A3-F5DC-4A4C-8DB4-7E457F2F99BA}"/>
          </ac:spMkLst>
        </pc:spChg>
        <pc:spChg chg="del">
          <ac:chgData name="Fukuda Hajime" userId="9ac9b1c2338e277e" providerId="LiveId" clId="{A4B2553B-2B6D-4830-8B0C-A768B666AE3C}" dt="2021-07-26T21:30:05.470" v="890"/>
          <ac:spMkLst>
            <pc:docMk/>
            <pc:sldMk cId="1759495467" sldId="262"/>
            <ac:spMk id="4" creationId="{7D29E86E-4AA4-4F3A-9994-11013B71569A}"/>
          </ac:spMkLst>
        </pc:spChg>
        <pc:spChg chg="add del mod">
          <ac:chgData name="Fukuda Hajime" userId="9ac9b1c2338e277e" providerId="LiveId" clId="{A4B2553B-2B6D-4830-8B0C-A768B666AE3C}" dt="2021-07-28T19:32:54.828" v="6898" actId="478"/>
          <ac:spMkLst>
            <pc:docMk/>
            <pc:sldMk cId="1759495467" sldId="262"/>
            <ac:spMk id="4" creationId="{A1F0815C-82E5-4C69-A4DC-345D93B1A065}"/>
          </ac:spMkLst>
        </pc:spChg>
        <pc:spChg chg="del">
          <ac:chgData name="Fukuda Hajime" userId="9ac9b1c2338e277e" providerId="LiveId" clId="{A4B2553B-2B6D-4830-8B0C-A768B666AE3C}" dt="2021-07-26T21:30:05.470" v="890"/>
          <ac:spMkLst>
            <pc:docMk/>
            <pc:sldMk cId="1759495467" sldId="262"/>
            <ac:spMk id="5" creationId="{24C5CB41-5A8A-4C79-8417-13D088A988EB}"/>
          </ac:spMkLst>
        </pc:spChg>
        <pc:spChg chg="del">
          <ac:chgData name="Fukuda Hajime" userId="9ac9b1c2338e277e" providerId="LiveId" clId="{A4B2553B-2B6D-4830-8B0C-A768B666AE3C}" dt="2021-07-26T21:30:05.470" v="890"/>
          <ac:spMkLst>
            <pc:docMk/>
            <pc:sldMk cId="1759495467" sldId="262"/>
            <ac:spMk id="6" creationId="{1323F93E-B277-49FE-B484-845FCE0D71F0}"/>
          </ac:spMkLst>
        </pc:spChg>
        <pc:spChg chg="add mod">
          <ac:chgData name="Fukuda Hajime" userId="9ac9b1c2338e277e" providerId="LiveId" clId="{A4B2553B-2B6D-4830-8B0C-A768B666AE3C}" dt="2021-07-27T20:10:10.760" v="4809" actId="20577"/>
          <ac:spMkLst>
            <pc:docMk/>
            <pc:sldMk cId="1759495467" sldId="262"/>
            <ac:spMk id="7" creationId="{6BC9C5A2-0DF3-4BB3-AC20-621ADA4B4D11}"/>
          </ac:spMkLst>
        </pc:spChg>
        <pc:spChg chg="add mod">
          <ac:chgData name="Fukuda Hajime" userId="9ac9b1c2338e277e" providerId="LiveId" clId="{A4B2553B-2B6D-4830-8B0C-A768B666AE3C}" dt="2021-07-28T22:31:20.048" v="7790" actId="20577"/>
          <ac:spMkLst>
            <pc:docMk/>
            <pc:sldMk cId="1759495467" sldId="262"/>
            <ac:spMk id="8" creationId="{86C33235-2C1A-42D9-9AE8-997C2EF2C062}"/>
          </ac:spMkLst>
        </pc:spChg>
        <pc:spChg chg="add mod">
          <ac:chgData name="Fukuda Hajime" userId="9ac9b1c2338e277e" providerId="LiveId" clId="{A4B2553B-2B6D-4830-8B0C-A768B666AE3C}" dt="2021-07-26T21:39:33.392" v="1167" actId="1582"/>
          <ac:spMkLst>
            <pc:docMk/>
            <pc:sldMk cId="1759495467" sldId="262"/>
            <ac:spMk id="9" creationId="{0B49381D-D07F-490D-A1D9-996248F9C164}"/>
          </ac:spMkLst>
        </pc:spChg>
        <pc:spChg chg="add mod">
          <ac:chgData name="Fukuda Hajime" userId="9ac9b1c2338e277e" providerId="LiveId" clId="{A4B2553B-2B6D-4830-8B0C-A768B666AE3C}" dt="2021-07-26T21:40:04.782" v="1172" actId="208"/>
          <ac:spMkLst>
            <pc:docMk/>
            <pc:sldMk cId="1759495467" sldId="262"/>
            <ac:spMk id="10" creationId="{D3533760-5B1E-4014-ACE3-379EAF6590C8}"/>
          </ac:spMkLst>
        </pc:spChg>
        <pc:spChg chg="add mod">
          <ac:chgData name="Fukuda Hajime" userId="9ac9b1c2338e277e" providerId="LiveId" clId="{A4B2553B-2B6D-4830-8B0C-A768B666AE3C}" dt="2021-07-26T21:41:08.154" v="1180" actId="2085"/>
          <ac:spMkLst>
            <pc:docMk/>
            <pc:sldMk cId="1759495467" sldId="262"/>
            <ac:spMk id="11" creationId="{E222C0F0-865A-4E15-BA63-AB7B75E90EC1}"/>
          </ac:spMkLst>
        </pc:spChg>
        <pc:spChg chg="add mod">
          <ac:chgData name="Fukuda Hajime" userId="9ac9b1c2338e277e" providerId="LiveId" clId="{A4B2553B-2B6D-4830-8B0C-A768B666AE3C}" dt="2021-07-26T21:41:13.599" v="1181" actId="2085"/>
          <ac:spMkLst>
            <pc:docMk/>
            <pc:sldMk cId="1759495467" sldId="262"/>
            <ac:spMk id="12" creationId="{E4DBAEC7-97FC-4B77-B4F7-F08597704127}"/>
          </ac:spMkLst>
        </pc:spChg>
        <pc:spChg chg="add mod">
          <ac:chgData name="Fukuda Hajime" userId="9ac9b1c2338e277e" providerId="LiveId" clId="{A4B2553B-2B6D-4830-8B0C-A768B666AE3C}" dt="2021-07-26T21:55:46.176" v="1330" actId="1076"/>
          <ac:spMkLst>
            <pc:docMk/>
            <pc:sldMk cId="1759495467" sldId="262"/>
            <ac:spMk id="13" creationId="{4041A63C-72F4-4DD9-A6F6-3E39189CCF6D}"/>
          </ac:spMkLst>
        </pc:spChg>
        <pc:spChg chg="add mod">
          <ac:chgData name="Fukuda Hajime" userId="9ac9b1c2338e277e" providerId="LiveId" clId="{A4B2553B-2B6D-4830-8B0C-A768B666AE3C}" dt="2021-07-26T21:55:46.176" v="1330" actId="1076"/>
          <ac:spMkLst>
            <pc:docMk/>
            <pc:sldMk cId="1759495467" sldId="262"/>
            <ac:spMk id="14" creationId="{E6F622C6-A941-48EA-BF59-B71A5F1B7A67}"/>
          </ac:spMkLst>
        </pc:spChg>
        <pc:spChg chg="add mod">
          <ac:chgData name="Fukuda Hajime" userId="9ac9b1c2338e277e" providerId="LiveId" clId="{A4B2553B-2B6D-4830-8B0C-A768B666AE3C}" dt="2021-07-26T21:56:19.961" v="1339" actId="1076"/>
          <ac:spMkLst>
            <pc:docMk/>
            <pc:sldMk cId="1759495467" sldId="262"/>
            <ac:spMk id="15" creationId="{6EA377FE-58DF-4B04-BCEF-30E28F72FBDA}"/>
          </ac:spMkLst>
        </pc:spChg>
        <pc:spChg chg="add mod">
          <ac:chgData name="Fukuda Hajime" userId="9ac9b1c2338e277e" providerId="LiveId" clId="{A4B2553B-2B6D-4830-8B0C-A768B666AE3C}" dt="2021-07-26T21:56:29.042" v="1342" actId="20577"/>
          <ac:spMkLst>
            <pc:docMk/>
            <pc:sldMk cId="1759495467" sldId="262"/>
            <ac:spMk id="16" creationId="{B8AFD8AF-448D-4E8E-989D-2283D2FB59F4}"/>
          </ac:spMkLst>
        </pc:spChg>
        <pc:spChg chg="add mod">
          <ac:chgData name="Fukuda Hajime" userId="9ac9b1c2338e277e" providerId="LiveId" clId="{A4B2553B-2B6D-4830-8B0C-A768B666AE3C}" dt="2021-07-28T19:31:57.759" v="6885" actId="1036"/>
          <ac:spMkLst>
            <pc:docMk/>
            <pc:sldMk cId="1759495467" sldId="262"/>
            <ac:spMk id="17" creationId="{01E18A71-397E-4A5B-9452-8206F8FD312A}"/>
          </ac:spMkLst>
        </pc:spChg>
      </pc:sldChg>
      <pc:sldChg chg="addSp delSp modSp add">
        <pc:chgData name="Fukuda Hajime" userId="9ac9b1c2338e277e" providerId="LiveId" clId="{A4B2553B-2B6D-4830-8B0C-A768B666AE3C}" dt="2021-07-28T22:31:25.141" v="7791" actId="20577"/>
        <pc:sldMkLst>
          <pc:docMk/>
          <pc:sldMk cId="1972687115" sldId="263"/>
        </pc:sldMkLst>
        <pc:spChg chg="mod">
          <ac:chgData name="Fukuda Hajime" userId="9ac9b1c2338e277e" providerId="LiveId" clId="{A4B2553B-2B6D-4830-8B0C-A768B666AE3C}" dt="2021-07-27T20:10:19.727" v="4811" actId="20577"/>
          <ac:spMkLst>
            <pc:docMk/>
            <pc:sldMk cId="1972687115" sldId="263"/>
            <ac:spMk id="7" creationId="{6BC9C5A2-0DF3-4BB3-AC20-621ADA4B4D11}"/>
          </ac:spMkLst>
        </pc:spChg>
        <pc:spChg chg="mod">
          <ac:chgData name="Fukuda Hajime" userId="9ac9b1c2338e277e" providerId="LiveId" clId="{A4B2553B-2B6D-4830-8B0C-A768B666AE3C}" dt="2021-07-28T22:31:25.141" v="7791" actId="20577"/>
          <ac:spMkLst>
            <pc:docMk/>
            <pc:sldMk cId="1972687115" sldId="263"/>
            <ac:spMk id="8" creationId="{86C33235-2C1A-42D9-9AE8-997C2EF2C062}"/>
          </ac:spMkLst>
        </pc:spChg>
        <pc:spChg chg="del">
          <ac:chgData name="Fukuda Hajime" userId="9ac9b1c2338e277e" providerId="LiveId" clId="{A4B2553B-2B6D-4830-8B0C-A768B666AE3C}" dt="2021-07-26T22:30:10.097" v="1502" actId="478"/>
          <ac:spMkLst>
            <pc:docMk/>
            <pc:sldMk cId="1972687115" sldId="263"/>
            <ac:spMk id="10" creationId="{D3533760-5B1E-4014-ACE3-379EAF6590C8}"/>
          </ac:spMkLst>
        </pc:spChg>
        <pc:spChg chg="del">
          <ac:chgData name="Fukuda Hajime" userId="9ac9b1c2338e277e" providerId="LiveId" clId="{A4B2553B-2B6D-4830-8B0C-A768B666AE3C}" dt="2021-07-26T22:30:11.597" v="1503" actId="478"/>
          <ac:spMkLst>
            <pc:docMk/>
            <pc:sldMk cId="1972687115" sldId="263"/>
            <ac:spMk id="11" creationId="{E222C0F0-865A-4E15-BA63-AB7B75E90EC1}"/>
          </ac:spMkLst>
        </pc:spChg>
        <pc:spChg chg="mod">
          <ac:chgData name="Fukuda Hajime" userId="9ac9b1c2338e277e" providerId="LiveId" clId="{A4B2553B-2B6D-4830-8B0C-A768B666AE3C}" dt="2021-07-27T19:49:23.701" v="4297" actId="20577"/>
          <ac:spMkLst>
            <pc:docMk/>
            <pc:sldMk cId="1972687115" sldId="263"/>
            <ac:spMk id="13" creationId="{4041A63C-72F4-4DD9-A6F6-3E39189CCF6D}"/>
          </ac:spMkLst>
        </pc:spChg>
        <pc:spChg chg="mod">
          <ac:chgData name="Fukuda Hajime" userId="9ac9b1c2338e277e" providerId="LiveId" clId="{A4B2553B-2B6D-4830-8B0C-A768B666AE3C}" dt="2021-07-27T19:49:32.108" v="4303" actId="20577"/>
          <ac:spMkLst>
            <pc:docMk/>
            <pc:sldMk cId="1972687115" sldId="263"/>
            <ac:spMk id="14" creationId="{E6F622C6-A941-48EA-BF59-B71A5F1B7A67}"/>
          </ac:spMkLst>
        </pc:spChg>
        <pc:spChg chg="mod">
          <ac:chgData name="Fukuda Hajime" userId="9ac9b1c2338e277e" providerId="LiveId" clId="{A4B2553B-2B6D-4830-8B0C-A768B666AE3C}" dt="2021-07-26T22:29:52.403" v="1489" actId="1076"/>
          <ac:spMkLst>
            <pc:docMk/>
            <pc:sldMk cId="1972687115" sldId="263"/>
            <ac:spMk id="15" creationId="{6EA377FE-58DF-4B04-BCEF-30E28F72FBDA}"/>
          </ac:spMkLst>
        </pc:spChg>
        <pc:spChg chg="mod">
          <ac:chgData name="Fukuda Hajime" userId="9ac9b1c2338e277e" providerId="LiveId" clId="{A4B2553B-2B6D-4830-8B0C-A768B666AE3C}" dt="2021-07-26T22:32:07.852" v="1541" actId="14100"/>
          <ac:spMkLst>
            <pc:docMk/>
            <pc:sldMk cId="1972687115" sldId="263"/>
            <ac:spMk id="16" creationId="{B8AFD8AF-448D-4E8E-989D-2283D2FB59F4}"/>
          </ac:spMkLst>
        </pc:spChg>
        <pc:spChg chg="add mod">
          <ac:chgData name="Fukuda Hajime" userId="9ac9b1c2338e277e" providerId="LiveId" clId="{A4B2553B-2B6D-4830-8B0C-A768B666AE3C}" dt="2021-07-28T19:32:10.039" v="6889" actId="20577"/>
          <ac:spMkLst>
            <pc:docMk/>
            <pc:sldMk cId="1972687115" sldId="263"/>
            <ac:spMk id="24" creationId="{92F04A16-A921-416D-BE66-C48993A6EA6C}"/>
          </ac:spMkLst>
        </pc:spChg>
        <pc:spChg chg="add mod">
          <ac:chgData name="Fukuda Hajime" userId="9ac9b1c2338e277e" providerId="LiveId" clId="{A4B2553B-2B6D-4830-8B0C-A768B666AE3C}" dt="2021-07-28T19:32:14.641" v="6893" actId="20577"/>
          <ac:spMkLst>
            <pc:docMk/>
            <pc:sldMk cId="1972687115" sldId="263"/>
            <ac:spMk id="25" creationId="{460DDB82-151C-439E-8A76-7F81DBA21F4E}"/>
          </ac:spMkLst>
        </pc:spChg>
        <pc:inkChg chg="add del">
          <ac:chgData name="Fukuda Hajime" userId="9ac9b1c2338e277e" providerId="LiveId" clId="{A4B2553B-2B6D-4830-8B0C-A768B666AE3C}" dt="2021-07-26T22:30:57.034" v="1505"/>
          <ac:inkMkLst>
            <pc:docMk/>
            <pc:sldMk cId="1972687115" sldId="263"/>
            <ac:inkMk id="2" creationId="{29184B30-20F0-4E4B-A805-FE8E9F6FA71C}"/>
          </ac:inkMkLst>
        </pc:inkChg>
        <pc:inkChg chg="add del">
          <ac:chgData name="Fukuda Hajime" userId="9ac9b1c2338e277e" providerId="LiveId" clId="{A4B2553B-2B6D-4830-8B0C-A768B666AE3C}" dt="2021-07-26T22:31:20.483" v="1508"/>
          <ac:inkMkLst>
            <pc:docMk/>
            <pc:sldMk cId="1972687115" sldId="263"/>
            <ac:inkMk id="3" creationId="{42CBD5A8-F7E1-4B6C-A47E-4FCF6C246E4F}"/>
          </ac:inkMkLst>
        </pc:inkChg>
        <pc:inkChg chg="add del">
          <ac:chgData name="Fukuda Hajime" userId="9ac9b1c2338e277e" providerId="LiveId" clId="{A4B2553B-2B6D-4830-8B0C-A768B666AE3C}" dt="2021-07-26T22:31:20.483" v="1508"/>
          <ac:inkMkLst>
            <pc:docMk/>
            <pc:sldMk cId="1972687115" sldId="263"/>
            <ac:inkMk id="4" creationId="{87F77298-3282-49CA-85A2-CF498419D664}"/>
          </ac:inkMkLst>
        </pc:inkChg>
        <pc:inkChg chg="add del">
          <ac:chgData name="Fukuda Hajime" userId="9ac9b1c2338e277e" providerId="LiveId" clId="{A4B2553B-2B6D-4830-8B0C-A768B666AE3C}" dt="2021-07-26T22:31:31.825" v="1513"/>
          <ac:inkMkLst>
            <pc:docMk/>
            <pc:sldMk cId="1972687115" sldId="263"/>
            <ac:inkMk id="5" creationId="{901B6DE8-35F4-47D8-B9D2-3645C1A67233}"/>
          </ac:inkMkLst>
        </pc:inkChg>
        <pc:inkChg chg="add del">
          <ac:chgData name="Fukuda Hajime" userId="9ac9b1c2338e277e" providerId="LiveId" clId="{A4B2553B-2B6D-4830-8B0C-A768B666AE3C}" dt="2021-07-26T22:31:26.486" v="1511"/>
          <ac:inkMkLst>
            <pc:docMk/>
            <pc:sldMk cId="1972687115" sldId="263"/>
            <ac:inkMk id="6" creationId="{EBDA91BB-8BA8-44D1-865B-4A4FDE25143F}"/>
          </ac:inkMkLst>
        </pc:inkChg>
        <pc:inkChg chg="add">
          <ac:chgData name="Fukuda Hajime" userId="9ac9b1c2338e277e" providerId="LiveId" clId="{A4B2553B-2B6D-4830-8B0C-A768B666AE3C}" dt="2021-07-26T22:31:25.517" v="1510"/>
          <ac:inkMkLst>
            <pc:docMk/>
            <pc:sldMk cId="1972687115" sldId="263"/>
            <ac:inkMk id="17" creationId="{4CBB5192-A0AA-4DB2-B828-8211781CD3D9}"/>
          </ac:inkMkLst>
        </pc:inkChg>
        <pc:inkChg chg="add del">
          <ac:chgData name="Fukuda Hajime" userId="9ac9b1c2338e277e" providerId="LiveId" clId="{A4B2553B-2B6D-4830-8B0C-A768B666AE3C}" dt="2021-07-26T22:31:36.913" v="1521"/>
          <ac:inkMkLst>
            <pc:docMk/>
            <pc:sldMk cId="1972687115" sldId="263"/>
            <ac:inkMk id="18" creationId="{A3FACD79-1272-433D-9E9A-DE4D28307988}"/>
          </ac:inkMkLst>
        </pc:inkChg>
        <pc:inkChg chg="add del">
          <ac:chgData name="Fukuda Hajime" userId="9ac9b1c2338e277e" providerId="LiveId" clId="{A4B2553B-2B6D-4830-8B0C-A768B666AE3C}" dt="2021-07-26T22:31:34.468" v="1518"/>
          <ac:inkMkLst>
            <pc:docMk/>
            <pc:sldMk cId="1972687115" sldId="263"/>
            <ac:inkMk id="19" creationId="{15BC33E9-DFA6-42B3-A9A1-851669FE4D77}"/>
          </ac:inkMkLst>
        </pc:inkChg>
        <pc:inkChg chg="add del">
          <ac:chgData name="Fukuda Hajime" userId="9ac9b1c2338e277e" providerId="LiveId" clId="{A4B2553B-2B6D-4830-8B0C-A768B666AE3C}" dt="2021-07-26T22:31:36.444" v="1520"/>
          <ac:inkMkLst>
            <pc:docMk/>
            <pc:sldMk cId="1972687115" sldId="263"/>
            <ac:inkMk id="20" creationId="{AA238B98-51CF-4E26-90C0-15F340F3BB9E}"/>
          </ac:inkMkLst>
        </pc:inkChg>
        <pc:inkChg chg="add del">
          <ac:chgData name="Fukuda Hajime" userId="9ac9b1c2338e277e" providerId="LiveId" clId="{A4B2553B-2B6D-4830-8B0C-A768B666AE3C}" dt="2021-07-26T22:31:35.959" v="1519"/>
          <ac:inkMkLst>
            <pc:docMk/>
            <pc:sldMk cId="1972687115" sldId="263"/>
            <ac:inkMk id="21" creationId="{6265FCE8-505F-4159-B3D7-F6ABA7E7E4A4}"/>
          </ac:inkMkLst>
        </pc:inkChg>
        <pc:inkChg chg="add del">
          <ac:chgData name="Fukuda Hajime" userId="9ac9b1c2338e277e" providerId="LiveId" clId="{A4B2553B-2B6D-4830-8B0C-A768B666AE3C}" dt="2021-07-26T22:31:34.171" v="1517"/>
          <ac:inkMkLst>
            <pc:docMk/>
            <pc:sldMk cId="1972687115" sldId="263"/>
            <ac:inkMk id="22" creationId="{D04A4ABC-ECE5-4FFE-BA79-9C3499C6E434}"/>
          </ac:inkMkLst>
        </pc:inkChg>
        <pc:inkChg chg="add">
          <ac:chgData name="Fukuda Hajime" userId="9ac9b1c2338e277e" providerId="LiveId" clId="{A4B2553B-2B6D-4830-8B0C-A768B666AE3C}" dt="2021-07-26T22:31:34.468" v="1518"/>
          <ac:inkMkLst>
            <pc:docMk/>
            <pc:sldMk cId="1972687115" sldId="263"/>
            <ac:inkMk id="23" creationId="{AD102054-10BD-41D2-A5E0-DFBF8E517895}"/>
          </ac:inkMkLst>
        </pc:inkChg>
      </pc:sldChg>
      <pc:sldChg chg="addSp modSp add">
        <pc:chgData name="Fukuda Hajime" userId="9ac9b1c2338e277e" providerId="LiveId" clId="{A4B2553B-2B6D-4830-8B0C-A768B666AE3C}" dt="2021-07-27T20:11:29.704" v="4837" actId="1037"/>
        <pc:sldMkLst>
          <pc:docMk/>
          <pc:sldMk cId="427900217" sldId="264"/>
        </pc:sldMkLst>
        <pc:spChg chg="mod">
          <ac:chgData name="Fukuda Hajime" userId="9ac9b1c2338e277e" providerId="LiveId" clId="{A4B2553B-2B6D-4830-8B0C-A768B666AE3C}" dt="2021-07-26T22:51:46.636" v="1760" actId="20577"/>
          <ac:spMkLst>
            <pc:docMk/>
            <pc:sldMk cId="427900217" sldId="264"/>
            <ac:spMk id="2" creationId="{78371136-18AC-44B6-83E1-039F1A62CCD9}"/>
          </ac:spMkLst>
        </pc:spChg>
        <pc:spChg chg="mod">
          <ac:chgData name="Fukuda Hajime" userId="9ac9b1c2338e277e" providerId="LiveId" clId="{A4B2553B-2B6D-4830-8B0C-A768B666AE3C}" dt="2021-07-27T20:11:04.688" v="4823" actId="20577"/>
          <ac:spMkLst>
            <pc:docMk/>
            <pc:sldMk cId="427900217" sldId="264"/>
            <ac:spMk id="3" creationId="{3E8C2B27-BED2-40D5-8F9E-06052C401A0D}"/>
          </ac:spMkLst>
        </pc:spChg>
        <pc:spChg chg="add mod">
          <ac:chgData name="Fukuda Hajime" userId="9ac9b1c2338e277e" providerId="LiveId" clId="{A4B2553B-2B6D-4830-8B0C-A768B666AE3C}" dt="2021-07-27T20:11:29.704" v="4837" actId="1037"/>
          <ac:spMkLst>
            <pc:docMk/>
            <pc:sldMk cId="427900217" sldId="264"/>
            <ac:spMk id="4" creationId="{DB08E7D7-7F66-471E-A2F3-2023D2FF5757}"/>
          </ac:spMkLst>
        </pc:spChg>
        <pc:spChg chg="add mod">
          <ac:chgData name="Fukuda Hajime" userId="9ac9b1c2338e277e" providerId="LiveId" clId="{A4B2553B-2B6D-4830-8B0C-A768B666AE3C}" dt="2021-07-27T20:11:29.704" v="4837" actId="1037"/>
          <ac:spMkLst>
            <pc:docMk/>
            <pc:sldMk cId="427900217" sldId="264"/>
            <ac:spMk id="5" creationId="{62A8BCBA-6E0F-47A7-8B74-736531901AFF}"/>
          </ac:spMkLst>
        </pc:spChg>
      </pc:sldChg>
      <pc:sldChg chg="addSp modSp add">
        <pc:chgData name="Fukuda Hajime" userId="9ac9b1c2338e277e" providerId="LiveId" clId="{A4B2553B-2B6D-4830-8B0C-A768B666AE3C}" dt="2021-07-27T23:50:59.245" v="5186" actId="20577"/>
        <pc:sldMkLst>
          <pc:docMk/>
          <pc:sldMk cId="1534130511" sldId="265"/>
        </pc:sldMkLst>
        <pc:spChg chg="mod">
          <ac:chgData name="Fukuda Hajime" userId="9ac9b1c2338e277e" providerId="LiveId" clId="{A4B2553B-2B6D-4830-8B0C-A768B666AE3C}" dt="2021-07-27T18:38:53.418" v="2906" actId="20577"/>
          <ac:spMkLst>
            <pc:docMk/>
            <pc:sldMk cId="1534130511" sldId="265"/>
            <ac:spMk id="2" creationId="{26D8D2FE-5C93-45C8-8BF0-2E5E6AA62030}"/>
          </ac:spMkLst>
        </pc:spChg>
        <pc:spChg chg="mod">
          <ac:chgData name="Fukuda Hajime" userId="9ac9b1c2338e277e" providerId="LiveId" clId="{A4B2553B-2B6D-4830-8B0C-A768B666AE3C}" dt="2021-07-27T20:11:48.629" v="4843" actId="27636"/>
          <ac:spMkLst>
            <pc:docMk/>
            <pc:sldMk cId="1534130511" sldId="265"/>
            <ac:spMk id="3" creationId="{83F45014-4A2D-4CE2-A8F5-0D5A72AF5EDA}"/>
          </ac:spMkLst>
        </pc:spChg>
        <pc:spChg chg="add mod">
          <ac:chgData name="Fukuda Hajime" userId="9ac9b1c2338e277e" providerId="LiveId" clId="{A4B2553B-2B6D-4830-8B0C-A768B666AE3C}" dt="2021-07-26T23:43:30.271" v="2472" actId="20577"/>
          <ac:spMkLst>
            <pc:docMk/>
            <pc:sldMk cId="1534130511" sldId="265"/>
            <ac:spMk id="4" creationId="{45ACDC36-8B55-4495-8E19-C4DEECF0D8F5}"/>
          </ac:spMkLst>
        </pc:spChg>
        <pc:spChg chg="add mod">
          <ac:chgData name="Fukuda Hajime" userId="9ac9b1c2338e277e" providerId="LiveId" clId="{A4B2553B-2B6D-4830-8B0C-A768B666AE3C}" dt="2021-07-26T23:46:18.754" v="2647" actId="20577"/>
          <ac:spMkLst>
            <pc:docMk/>
            <pc:sldMk cId="1534130511" sldId="265"/>
            <ac:spMk id="5" creationId="{A6A0D41B-64A7-46B0-AB58-024D9C9B3ACF}"/>
          </ac:spMkLst>
        </pc:spChg>
        <pc:spChg chg="add mod">
          <ac:chgData name="Fukuda Hajime" userId="9ac9b1c2338e277e" providerId="LiveId" clId="{A4B2553B-2B6D-4830-8B0C-A768B666AE3C}" dt="2021-07-27T23:50:59.245" v="5186" actId="20577"/>
          <ac:spMkLst>
            <pc:docMk/>
            <pc:sldMk cId="1534130511" sldId="265"/>
            <ac:spMk id="6" creationId="{18C3D4A5-EC00-45F8-ADAA-7A952D3E854B}"/>
          </ac:spMkLst>
        </pc:spChg>
        <pc:spChg chg="add mod">
          <ac:chgData name="Fukuda Hajime" userId="9ac9b1c2338e277e" providerId="LiveId" clId="{A4B2553B-2B6D-4830-8B0C-A768B666AE3C}" dt="2021-07-27T18:37:44.645" v="2835" actId="1037"/>
          <ac:spMkLst>
            <pc:docMk/>
            <pc:sldMk cId="1534130511" sldId="265"/>
            <ac:spMk id="9" creationId="{AB5B3BB6-289D-488A-A436-EF3D8373E449}"/>
          </ac:spMkLst>
        </pc:spChg>
        <pc:cxnChg chg="add mod">
          <ac:chgData name="Fukuda Hajime" userId="9ac9b1c2338e277e" providerId="LiveId" clId="{A4B2553B-2B6D-4830-8B0C-A768B666AE3C}" dt="2021-07-27T18:37:23.157" v="2803" actId="1582"/>
          <ac:cxnSpMkLst>
            <pc:docMk/>
            <pc:sldMk cId="1534130511" sldId="265"/>
            <ac:cxnSpMk id="8" creationId="{A25CC903-3FEE-44F6-9700-562646ADDD76}"/>
          </ac:cxnSpMkLst>
        </pc:cxnChg>
        <pc:cxnChg chg="add mod">
          <ac:chgData name="Fukuda Hajime" userId="9ac9b1c2338e277e" providerId="LiveId" clId="{A4B2553B-2B6D-4830-8B0C-A768B666AE3C}" dt="2021-07-27T18:38:30.584" v="2877" actId="1076"/>
          <ac:cxnSpMkLst>
            <pc:docMk/>
            <pc:sldMk cId="1534130511" sldId="265"/>
            <ac:cxnSpMk id="10" creationId="{D1A4A634-A855-4545-A236-269B4A050100}"/>
          </ac:cxnSpMkLst>
        </pc:cxnChg>
      </pc:sldChg>
      <pc:sldChg chg="addSp delSp modSp add">
        <pc:chgData name="Fukuda Hajime" userId="9ac9b1c2338e277e" providerId="LiveId" clId="{A4B2553B-2B6D-4830-8B0C-A768B666AE3C}" dt="2021-07-28T22:36:19.588" v="7797" actId="20577"/>
        <pc:sldMkLst>
          <pc:docMk/>
          <pc:sldMk cId="1318170395" sldId="266"/>
        </pc:sldMkLst>
        <pc:spChg chg="del">
          <ac:chgData name="Fukuda Hajime" userId="9ac9b1c2338e277e" providerId="LiveId" clId="{A4B2553B-2B6D-4830-8B0C-A768B666AE3C}" dt="2021-07-27T18:39:00.563" v="2907"/>
          <ac:spMkLst>
            <pc:docMk/>
            <pc:sldMk cId="1318170395" sldId="266"/>
            <ac:spMk id="2" creationId="{A88F77D7-390C-4340-91F5-5F9F7F8FD593}"/>
          </ac:spMkLst>
        </pc:spChg>
        <pc:spChg chg="del">
          <ac:chgData name="Fukuda Hajime" userId="9ac9b1c2338e277e" providerId="LiveId" clId="{A4B2553B-2B6D-4830-8B0C-A768B666AE3C}" dt="2021-07-27T18:39:00.563" v="2907"/>
          <ac:spMkLst>
            <pc:docMk/>
            <pc:sldMk cId="1318170395" sldId="266"/>
            <ac:spMk id="3" creationId="{497324AC-BFEF-4F6C-9901-1805E72546FB}"/>
          </ac:spMkLst>
        </pc:spChg>
        <pc:spChg chg="del">
          <ac:chgData name="Fukuda Hajime" userId="9ac9b1c2338e277e" providerId="LiveId" clId="{A4B2553B-2B6D-4830-8B0C-A768B666AE3C}" dt="2021-07-27T18:39:00.563" v="2907"/>
          <ac:spMkLst>
            <pc:docMk/>
            <pc:sldMk cId="1318170395" sldId="266"/>
            <ac:spMk id="4" creationId="{ECD74A4B-FB4C-4B8A-84E7-4117A88A3206}"/>
          </ac:spMkLst>
        </pc:spChg>
        <pc:spChg chg="del">
          <ac:chgData name="Fukuda Hajime" userId="9ac9b1c2338e277e" providerId="LiveId" clId="{A4B2553B-2B6D-4830-8B0C-A768B666AE3C}" dt="2021-07-27T18:39:00.563" v="2907"/>
          <ac:spMkLst>
            <pc:docMk/>
            <pc:sldMk cId="1318170395" sldId="266"/>
            <ac:spMk id="5" creationId="{C5C28778-3916-4A59-93E1-DA07B9399B0C}"/>
          </ac:spMkLst>
        </pc:spChg>
        <pc:spChg chg="del">
          <ac:chgData name="Fukuda Hajime" userId="9ac9b1c2338e277e" providerId="LiveId" clId="{A4B2553B-2B6D-4830-8B0C-A768B666AE3C}" dt="2021-07-27T18:39:00.563" v="2907"/>
          <ac:spMkLst>
            <pc:docMk/>
            <pc:sldMk cId="1318170395" sldId="266"/>
            <ac:spMk id="6" creationId="{25B29E08-F3F6-4DD9-B353-8CA1C3BC97FE}"/>
          </ac:spMkLst>
        </pc:spChg>
        <pc:spChg chg="add mod">
          <ac:chgData name="Fukuda Hajime" userId="9ac9b1c2338e277e" providerId="LiveId" clId="{A4B2553B-2B6D-4830-8B0C-A768B666AE3C}" dt="2021-07-27T18:39:25.941" v="2948" actId="20577"/>
          <ac:spMkLst>
            <pc:docMk/>
            <pc:sldMk cId="1318170395" sldId="266"/>
            <ac:spMk id="7" creationId="{CF4FD1AF-1E5C-44EF-BC4B-AFAE55D1CF86}"/>
          </ac:spMkLst>
        </pc:spChg>
        <pc:spChg chg="add mod">
          <ac:chgData name="Fukuda Hajime" userId="9ac9b1c2338e277e" providerId="LiveId" clId="{A4B2553B-2B6D-4830-8B0C-A768B666AE3C}" dt="2021-07-28T22:36:19.588" v="7797" actId="20577"/>
          <ac:spMkLst>
            <pc:docMk/>
            <pc:sldMk cId="1318170395" sldId="266"/>
            <ac:spMk id="8" creationId="{905BC1CC-2780-4762-9CA7-38702D1FB484}"/>
          </ac:spMkLst>
        </pc:spChg>
        <pc:spChg chg="add del mod">
          <ac:chgData name="Fukuda Hajime" userId="9ac9b1c2338e277e" providerId="LiveId" clId="{A4B2553B-2B6D-4830-8B0C-A768B666AE3C}" dt="2021-07-28T21:51:26.766" v="7256"/>
          <ac:spMkLst>
            <pc:docMk/>
            <pc:sldMk cId="1318170395" sldId="266"/>
            <ac:spMk id="9" creationId="{749AB07A-5917-40E5-8250-C2AEA8C57A6B}"/>
          </ac:spMkLst>
        </pc:spChg>
      </pc:sldChg>
      <pc:sldChg chg="addSp delSp modSp add">
        <pc:chgData name="Fukuda Hajime" userId="9ac9b1c2338e277e" providerId="LiveId" clId="{A4B2553B-2B6D-4830-8B0C-A768B666AE3C}" dt="2021-07-28T21:55:40.532" v="7286" actId="20577"/>
        <pc:sldMkLst>
          <pc:docMk/>
          <pc:sldMk cId="2119623" sldId="267"/>
        </pc:sldMkLst>
        <pc:spChg chg="mod">
          <ac:chgData name="Fukuda Hajime" userId="9ac9b1c2338e277e" providerId="LiveId" clId="{A4B2553B-2B6D-4830-8B0C-A768B666AE3C}" dt="2021-07-27T19:59:23.267" v="4726" actId="20577"/>
          <ac:spMkLst>
            <pc:docMk/>
            <pc:sldMk cId="2119623" sldId="267"/>
            <ac:spMk id="2" creationId="{F5A465BD-E656-4303-931A-68213F464A31}"/>
          </ac:spMkLst>
        </pc:spChg>
        <pc:spChg chg="mod">
          <ac:chgData name="Fukuda Hajime" userId="9ac9b1c2338e277e" providerId="LiveId" clId="{A4B2553B-2B6D-4830-8B0C-A768B666AE3C}" dt="2021-07-28T21:55:40.532" v="7286" actId="20577"/>
          <ac:spMkLst>
            <pc:docMk/>
            <pc:sldMk cId="2119623" sldId="267"/>
            <ac:spMk id="3" creationId="{F9403A40-B1C0-461C-A6BB-0FAA00BC13A6}"/>
          </ac:spMkLst>
        </pc:spChg>
        <pc:spChg chg="add del mod">
          <ac:chgData name="Fukuda Hajime" userId="9ac9b1c2338e277e" providerId="LiveId" clId="{A4B2553B-2B6D-4830-8B0C-A768B666AE3C}" dt="2021-07-28T21:52:37.965" v="7277"/>
          <ac:spMkLst>
            <pc:docMk/>
            <pc:sldMk cId="2119623" sldId="267"/>
            <ac:spMk id="4" creationId="{C232776F-44AD-450B-8C5D-D3966D1C7330}"/>
          </ac:spMkLst>
        </pc:spChg>
      </pc:sldChg>
      <pc:sldChg chg="addSp delSp modSp add">
        <pc:chgData name="Fukuda Hajime" userId="9ac9b1c2338e277e" providerId="LiveId" clId="{A4B2553B-2B6D-4830-8B0C-A768B666AE3C}" dt="2021-07-28T19:33:41.872" v="6907" actId="14100"/>
        <pc:sldMkLst>
          <pc:docMk/>
          <pc:sldMk cId="3757946959" sldId="268"/>
        </pc:sldMkLst>
        <pc:spChg chg="mod">
          <ac:chgData name="Fukuda Hajime" userId="9ac9b1c2338e277e" providerId="LiveId" clId="{A4B2553B-2B6D-4830-8B0C-A768B666AE3C}" dt="2021-07-27T20:10:46.512" v="4822" actId="20577"/>
          <ac:spMkLst>
            <pc:docMk/>
            <pc:sldMk cId="3757946959" sldId="268"/>
            <ac:spMk id="2" creationId="{D40F54FA-2E57-4E25-8514-6E78C51FBEBB}"/>
          </ac:spMkLst>
        </pc:spChg>
        <pc:spChg chg="del">
          <ac:chgData name="Fukuda Hajime" userId="9ac9b1c2338e277e" providerId="LiveId" clId="{A4B2553B-2B6D-4830-8B0C-A768B666AE3C}" dt="2021-07-27T19:39:14.127" v="4020"/>
          <ac:spMkLst>
            <pc:docMk/>
            <pc:sldMk cId="3757946959" sldId="268"/>
            <ac:spMk id="3" creationId="{0CB67A4E-8E55-457B-A933-40C2810F8179}"/>
          </ac:spMkLst>
        </pc:spChg>
        <pc:spChg chg="add mod">
          <ac:chgData name="Fukuda Hajime" userId="9ac9b1c2338e277e" providerId="LiveId" clId="{A4B2553B-2B6D-4830-8B0C-A768B666AE3C}" dt="2021-07-27T19:39:16.823" v="4026" actId="20577"/>
          <ac:spMkLst>
            <pc:docMk/>
            <pc:sldMk cId="3757946959" sldId="268"/>
            <ac:spMk id="4" creationId="{66F89869-48EE-4793-ADCB-BD91A303059F}"/>
          </ac:spMkLst>
        </pc:spChg>
        <pc:spChg chg="add del mod">
          <ac:chgData name="Fukuda Hajime" userId="9ac9b1c2338e277e" providerId="LiveId" clId="{A4B2553B-2B6D-4830-8B0C-A768B666AE3C}" dt="2021-07-27T19:40:57.281" v="4068" actId="478"/>
          <ac:spMkLst>
            <pc:docMk/>
            <pc:sldMk cId="3757946959" sldId="268"/>
            <ac:spMk id="5" creationId="{BF3CE436-1F12-4358-A46A-4825ECBC1F79}"/>
          </ac:spMkLst>
        </pc:spChg>
        <pc:spChg chg="add mod">
          <ac:chgData name="Fukuda Hajime" userId="9ac9b1c2338e277e" providerId="LiveId" clId="{A4B2553B-2B6D-4830-8B0C-A768B666AE3C}" dt="2021-07-27T19:46:59.943" v="4245" actId="20577"/>
          <ac:spMkLst>
            <pc:docMk/>
            <pc:sldMk cId="3757946959" sldId="268"/>
            <ac:spMk id="6" creationId="{97356AD6-A6E3-4B5A-9543-AA307C796879}"/>
          </ac:spMkLst>
        </pc:spChg>
        <pc:spChg chg="add del mod">
          <ac:chgData name="Fukuda Hajime" userId="9ac9b1c2338e277e" providerId="LiveId" clId="{A4B2553B-2B6D-4830-8B0C-A768B666AE3C}" dt="2021-07-27T19:47:04.066" v="4246" actId="478"/>
          <ac:spMkLst>
            <pc:docMk/>
            <pc:sldMk cId="3757946959" sldId="268"/>
            <ac:spMk id="7" creationId="{397D06AA-E9DA-4968-BC9D-3F27D16BF3AD}"/>
          </ac:spMkLst>
        </pc:spChg>
        <pc:spChg chg="add del mod">
          <ac:chgData name="Fukuda Hajime" userId="9ac9b1c2338e277e" providerId="LiveId" clId="{A4B2553B-2B6D-4830-8B0C-A768B666AE3C}" dt="2021-07-27T19:40:59.453" v="4069" actId="478"/>
          <ac:spMkLst>
            <pc:docMk/>
            <pc:sldMk cId="3757946959" sldId="268"/>
            <ac:spMk id="9" creationId="{9EA69C9F-6D10-4633-BC54-72F5419B6C4E}"/>
          </ac:spMkLst>
        </pc:spChg>
        <pc:spChg chg="add mod">
          <ac:chgData name="Fukuda Hajime" userId="9ac9b1c2338e277e" providerId="LiveId" clId="{A4B2553B-2B6D-4830-8B0C-A768B666AE3C}" dt="2021-07-27T19:45:20.650" v="4216" actId="1038"/>
          <ac:spMkLst>
            <pc:docMk/>
            <pc:sldMk cId="3757946959" sldId="268"/>
            <ac:spMk id="10" creationId="{81DD0EDA-D1C5-4147-8A92-2405E56E51F5}"/>
          </ac:spMkLst>
        </pc:spChg>
        <pc:spChg chg="add mod">
          <ac:chgData name="Fukuda Hajime" userId="9ac9b1c2338e277e" providerId="LiveId" clId="{A4B2553B-2B6D-4830-8B0C-A768B666AE3C}" dt="2021-07-27T19:45:20.650" v="4216" actId="1038"/>
          <ac:spMkLst>
            <pc:docMk/>
            <pc:sldMk cId="3757946959" sldId="268"/>
            <ac:spMk id="11" creationId="{C1911582-B960-40BE-9E06-CC83B75BDD6E}"/>
          </ac:spMkLst>
        </pc:spChg>
        <pc:spChg chg="add mod">
          <ac:chgData name="Fukuda Hajime" userId="9ac9b1c2338e277e" providerId="LiveId" clId="{A4B2553B-2B6D-4830-8B0C-A768B666AE3C}" dt="2021-07-27T19:47:37.824" v="4269" actId="20577"/>
          <ac:spMkLst>
            <pc:docMk/>
            <pc:sldMk cId="3757946959" sldId="268"/>
            <ac:spMk id="12" creationId="{7E40618F-55B0-4B3F-A651-73354BCF8FEA}"/>
          </ac:spMkLst>
        </pc:spChg>
        <pc:spChg chg="add mod">
          <ac:chgData name="Fukuda Hajime" userId="9ac9b1c2338e277e" providerId="LiveId" clId="{A4B2553B-2B6D-4830-8B0C-A768B666AE3C}" dt="2021-07-27T19:47:46.481" v="4270" actId="1076"/>
          <ac:spMkLst>
            <pc:docMk/>
            <pc:sldMk cId="3757946959" sldId="268"/>
            <ac:spMk id="13" creationId="{C38B6795-E319-4724-A433-A2ACDF62A17A}"/>
          </ac:spMkLst>
        </pc:spChg>
        <pc:spChg chg="add mod">
          <ac:chgData name="Fukuda Hajime" userId="9ac9b1c2338e277e" providerId="LiveId" clId="{A4B2553B-2B6D-4830-8B0C-A768B666AE3C}" dt="2021-07-27T19:48:09.687" v="4279" actId="1076"/>
          <ac:spMkLst>
            <pc:docMk/>
            <pc:sldMk cId="3757946959" sldId="268"/>
            <ac:spMk id="14" creationId="{1FD753DF-7122-4C1D-88BD-2E389269D66B}"/>
          </ac:spMkLst>
        </pc:spChg>
        <pc:spChg chg="add mod">
          <ac:chgData name="Fukuda Hajime" userId="9ac9b1c2338e277e" providerId="LiveId" clId="{A4B2553B-2B6D-4830-8B0C-A768B666AE3C}" dt="2021-07-27T19:48:27.783" v="4291" actId="14100"/>
          <ac:spMkLst>
            <pc:docMk/>
            <pc:sldMk cId="3757946959" sldId="268"/>
            <ac:spMk id="15" creationId="{E0DD532E-11FF-473E-9353-417715B6E4E6}"/>
          </ac:spMkLst>
        </pc:spChg>
        <pc:spChg chg="add mod">
          <ac:chgData name="Fukuda Hajime" userId="9ac9b1c2338e277e" providerId="LiveId" clId="{A4B2553B-2B6D-4830-8B0C-A768B666AE3C}" dt="2021-07-27T19:50:03.082" v="4320" actId="20577"/>
          <ac:spMkLst>
            <pc:docMk/>
            <pc:sldMk cId="3757946959" sldId="268"/>
            <ac:spMk id="16" creationId="{946C7093-B2BA-4C20-A4E6-DB066119B8A4}"/>
          </ac:spMkLst>
        </pc:spChg>
        <pc:spChg chg="add mod">
          <ac:chgData name="Fukuda Hajime" userId="9ac9b1c2338e277e" providerId="LiveId" clId="{A4B2553B-2B6D-4830-8B0C-A768B666AE3C}" dt="2021-07-27T19:51:22.685" v="4369" actId="14100"/>
          <ac:spMkLst>
            <pc:docMk/>
            <pc:sldMk cId="3757946959" sldId="268"/>
            <ac:spMk id="17" creationId="{C8328B25-F96D-4875-9682-174C7018E4F2}"/>
          </ac:spMkLst>
        </pc:spChg>
        <pc:spChg chg="add mod">
          <ac:chgData name="Fukuda Hajime" userId="9ac9b1c2338e277e" providerId="LiveId" clId="{A4B2553B-2B6D-4830-8B0C-A768B666AE3C}" dt="2021-07-27T19:54:03.161" v="4417" actId="1076"/>
          <ac:spMkLst>
            <pc:docMk/>
            <pc:sldMk cId="3757946959" sldId="268"/>
            <ac:spMk id="55" creationId="{54934322-810C-4AD2-8FFD-946729AF5D70}"/>
          </ac:spMkLst>
        </pc:spChg>
        <pc:spChg chg="add mod">
          <ac:chgData name="Fukuda Hajime" userId="9ac9b1c2338e277e" providerId="LiveId" clId="{A4B2553B-2B6D-4830-8B0C-A768B666AE3C}" dt="2021-07-27T19:54:25.894" v="4427" actId="1076"/>
          <ac:spMkLst>
            <pc:docMk/>
            <pc:sldMk cId="3757946959" sldId="268"/>
            <ac:spMk id="56" creationId="{869B9766-0F19-44DB-BE41-F3916A1F5350}"/>
          </ac:spMkLst>
        </pc:spChg>
        <pc:spChg chg="add mod">
          <ac:chgData name="Fukuda Hajime" userId="9ac9b1c2338e277e" providerId="LiveId" clId="{A4B2553B-2B6D-4830-8B0C-A768B666AE3C}" dt="2021-07-27T19:54:41.506" v="4429" actId="1076"/>
          <ac:spMkLst>
            <pc:docMk/>
            <pc:sldMk cId="3757946959" sldId="268"/>
            <ac:spMk id="58" creationId="{1F49AE20-F07C-4A56-B250-5BB6524B56E8}"/>
          </ac:spMkLst>
        </pc:spChg>
        <pc:spChg chg="add mod">
          <ac:chgData name="Fukuda Hajime" userId="9ac9b1c2338e277e" providerId="LiveId" clId="{A4B2553B-2B6D-4830-8B0C-A768B666AE3C}" dt="2021-07-27T19:54:44.218" v="4430" actId="20577"/>
          <ac:spMkLst>
            <pc:docMk/>
            <pc:sldMk cId="3757946959" sldId="268"/>
            <ac:spMk id="59" creationId="{C3E69135-8C12-4A1D-9A5A-DCA13B2DBBBF}"/>
          </ac:spMkLst>
        </pc:spChg>
        <pc:spChg chg="add mod">
          <ac:chgData name="Fukuda Hajime" userId="9ac9b1c2338e277e" providerId="LiveId" clId="{A4B2553B-2B6D-4830-8B0C-A768B666AE3C}" dt="2021-07-27T19:55:31.476" v="4509" actId="1076"/>
          <ac:spMkLst>
            <pc:docMk/>
            <pc:sldMk cId="3757946959" sldId="268"/>
            <ac:spMk id="60" creationId="{9CBB7457-A233-495C-836F-C040915E5E83}"/>
          </ac:spMkLst>
        </pc:spChg>
        <pc:spChg chg="add mod">
          <ac:chgData name="Fukuda Hajime" userId="9ac9b1c2338e277e" providerId="LiveId" clId="{A4B2553B-2B6D-4830-8B0C-A768B666AE3C}" dt="2021-07-28T19:33:18.737" v="6902" actId="20577"/>
          <ac:spMkLst>
            <pc:docMk/>
            <pc:sldMk cId="3757946959" sldId="268"/>
            <ac:spMk id="61" creationId="{E3A74FEB-AA74-4CF3-9601-D9C2A7C7A1E3}"/>
          </ac:spMkLst>
        </pc:spChg>
        <pc:spChg chg="add mod">
          <ac:chgData name="Fukuda Hajime" userId="9ac9b1c2338e277e" providerId="LiveId" clId="{A4B2553B-2B6D-4830-8B0C-A768B666AE3C}" dt="2021-07-28T19:33:41.872" v="6907" actId="14100"/>
          <ac:spMkLst>
            <pc:docMk/>
            <pc:sldMk cId="3757946959" sldId="268"/>
            <ac:spMk id="62" creationId="{1ED94C6D-B9ED-4487-B699-26929F02D077}"/>
          </ac:spMkLst>
        </pc:spChg>
        <pc:inkChg chg="add del">
          <ac:chgData name="Fukuda Hajime" userId="9ac9b1c2338e277e" providerId="LiveId" clId="{A4B2553B-2B6D-4830-8B0C-A768B666AE3C}" dt="2021-07-27T19:52:26.283" v="4377"/>
          <ac:inkMkLst>
            <pc:docMk/>
            <pc:sldMk cId="3757946959" sldId="268"/>
            <ac:inkMk id="18" creationId="{FE4BD5B6-7214-475C-8390-487688E2F2A6}"/>
          </ac:inkMkLst>
        </pc:inkChg>
        <pc:inkChg chg="add del">
          <ac:chgData name="Fukuda Hajime" userId="9ac9b1c2338e277e" providerId="LiveId" clId="{A4B2553B-2B6D-4830-8B0C-A768B666AE3C}" dt="2021-07-27T19:52:07.890" v="4375"/>
          <ac:inkMkLst>
            <pc:docMk/>
            <pc:sldMk cId="3757946959" sldId="268"/>
            <ac:inkMk id="19" creationId="{C829EBB3-592F-432D-B1D0-B6DD2109EBED}"/>
          </ac:inkMkLst>
        </pc:inkChg>
        <pc:inkChg chg="add del">
          <ac:chgData name="Fukuda Hajime" userId="9ac9b1c2338e277e" providerId="LiveId" clId="{A4B2553B-2B6D-4830-8B0C-A768B666AE3C}" dt="2021-07-27T19:52:07.492" v="4374"/>
          <ac:inkMkLst>
            <pc:docMk/>
            <pc:sldMk cId="3757946959" sldId="268"/>
            <ac:inkMk id="20" creationId="{B11FA782-B5A8-4D61-B990-742B830F792B}"/>
          </ac:inkMkLst>
        </pc:inkChg>
        <pc:inkChg chg="add">
          <ac:chgData name="Fukuda Hajime" userId="9ac9b1c2338e277e" providerId="LiveId" clId="{A4B2553B-2B6D-4830-8B0C-A768B666AE3C}" dt="2021-07-27T19:52:06.785" v="4373"/>
          <ac:inkMkLst>
            <pc:docMk/>
            <pc:sldMk cId="3757946959" sldId="268"/>
            <ac:inkMk id="21" creationId="{66778506-58B3-4A30-B1DF-CC0909B2C92D}"/>
          </ac:inkMkLst>
        </pc:inkChg>
        <pc:inkChg chg="add del">
          <ac:chgData name="Fukuda Hajime" userId="9ac9b1c2338e277e" providerId="LiveId" clId="{A4B2553B-2B6D-4830-8B0C-A768B666AE3C}" dt="2021-07-27T19:52:27.772" v="4378"/>
          <ac:inkMkLst>
            <pc:docMk/>
            <pc:sldMk cId="3757946959" sldId="268"/>
            <ac:inkMk id="22" creationId="{2D345D1A-4A54-4805-8FC0-7220F2D289E9}"/>
          </ac:inkMkLst>
        </pc:inkChg>
        <pc:inkChg chg="add">
          <ac:chgData name="Fukuda Hajime" userId="9ac9b1c2338e277e" providerId="LiveId" clId="{A4B2553B-2B6D-4830-8B0C-A768B666AE3C}" dt="2021-07-27T19:52:26.283" v="4377"/>
          <ac:inkMkLst>
            <pc:docMk/>
            <pc:sldMk cId="3757946959" sldId="268"/>
            <ac:inkMk id="23" creationId="{A551600E-4AEF-4B88-8D46-333AD8FD88E7}"/>
          </ac:inkMkLst>
        </pc:inkChg>
        <pc:inkChg chg="add del">
          <ac:chgData name="Fukuda Hajime" userId="9ac9b1c2338e277e" providerId="LiveId" clId="{A4B2553B-2B6D-4830-8B0C-A768B666AE3C}" dt="2021-07-27T19:52:54.896" v="4380"/>
          <ac:inkMkLst>
            <pc:docMk/>
            <pc:sldMk cId="3757946959" sldId="268"/>
            <ac:inkMk id="24" creationId="{6E192898-3A53-4F6E-89D1-FAF661DDC36B}"/>
          </ac:inkMkLst>
        </pc:inkChg>
        <pc:inkChg chg="add del">
          <ac:chgData name="Fukuda Hajime" userId="9ac9b1c2338e277e" providerId="LiveId" clId="{A4B2553B-2B6D-4830-8B0C-A768B666AE3C}" dt="2021-07-27T19:52:57.410" v="4384"/>
          <ac:inkMkLst>
            <pc:docMk/>
            <pc:sldMk cId="3757946959" sldId="268"/>
            <ac:inkMk id="25" creationId="{074C9380-C304-4EE8-A6ED-B9986BDFEA0F}"/>
          </ac:inkMkLst>
        </pc:inkChg>
        <pc:inkChg chg="add del">
          <ac:chgData name="Fukuda Hajime" userId="9ac9b1c2338e277e" providerId="LiveId" clId="{A4B2553B-2B6D-4830-8B0C-A768B666AE3C}" dt="2021-07-27T19:52:57.218" v="4383"/>
          <ac:inkMkLst>
            <pc:docMk/>
            <pc:sldMk cId="3757946959" sldId="268"/>
            <ac:inkMk id="26" creationId="{A74F82A8-5DB3-41BD-9DEE-BCBC0D4C97DC}"/>
          </ac:inkMkLst>
        </pc:inkChg>
        <pc:inkChg chg="add del">
          <ac:chgData name="Fukuda Hajime" userId="9ac9b1c2338e277e" providerId="LiveId" clId="{A4B2553B-2B6D-4830-8B0C-A768B666AE3C}" dt="2021-07-27T19:53:07.398" v="4396"/>
          <ac:inkMkLst>
            <pc:docMk/>
            <pc:sldMk cId="3757946959" sldId="268"/>
            <ac:inkMk id="27" creationId="{F13F2992-D5C6-437E-9A93-ECA8F506B56F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28" creationId="{5F290E41-6988-42F6-9435-EA1100CDEA3E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29" creationId="{8ED56F2D-003E-4749-B11C-5DB8355D15AC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30" creationId="{D90E2724-CE1A-4451-9B2D-441541D9AE38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31" creationId="{8A30A53F-2FD8-45B5-BD0E-A2397E9C543B}"/>
          </ac:inkMkLst>
        </pc:inkChg>
        <pc:inkChg chg="add">
          <ac:chgData name="Fukuda Hajime" userId="9ac9b1c2338e277e" providerId="LiveId" clId="{A4B2553B-2B6D-4830-8B0C-A768B666AE3C}" dt="2021-07-27T19:53:05.171" v="4390"/>
          <ac:inkMkLst>
            <pc:docMk/>
            <pc:sldMk cId="3757946959" sldId="268"/>
            <ac:inkMk id="32" creationId="{8BEF441C-AA69-4CA1-BF92-DD0BA744672B}"/>
          </ac:inkMkLst>
        </pc:inkChg>
        <pc:inkChg chg="add">
          <ac:chgData name="Fukuda Hajime" userId="9ac9b1c2338e277e" providerId="LiveId" clId="{A4B2553B-2B6D-4830-8B0C-A768B666AE3C}" dt="2021-07-27T19:53:05.381" v="4391"/>
          <ac:inkMkLst>
            <pc:docMk/>
            <pc:sldMk cId="3757946959" sldId="268"/>
            <ac:inkMk id="33" creationId="{9A632F7A-CBCC-45E0-9B75-7279A902F746}"/>
          </ac:inkMkLst>
        </pc:inkChg>
        <pc:inkChg chg="add del">
          <ac:chgData name="Fukuda Hajime" userId="9ac9b1c2338e277e" providerId="LiveId" clId="{A4B2553B-2B6D-4830-8B0C-A768B666AE3C}" dt="2021-07-27T19:53:07.398" v="4396"/>
          <ac:inkMkLst>
            <pc:docMk/>
            <pc:sldMk cId="3757946959" sldId="268"/>
            <ac:inkMk id="34" creationId="{B419D1B2-CB39-4CC4-BB53-B3AE71103991}"/>
          </ac:inkMkLst>
        </pc:inkChg>
        <pc:inkChg chg="add del">
          <ac:chgData name="Fukuda Hajime" userId="9ac9b1c2338e277e" providerId="LiveId" clId="{A4B2553B-2B6D-4830-8B0C-A768B666AE3C}" dt="2021-07-27T19:53:07.398" v="4396"/>
          <ac:inkMkLst>
            <pc:docMk/>
            <pc:sldMk cId="3757946959" sldId="268"/>
            <ac:inkMk id="35" creationId="{C1A9759B-59CF-466F-BEBE-E56A682E0466}"/>
          </ac:inkMkLst>
        </pc:inkChg>
        <pc:inkChg chg="add del">
          <ac:chgData name="Fukuda Hajime" userId="9ac9b1c2338e277e" providerId="LiveId" clId="{A4B2553B-2B6D-4830-8B0C-A768B666AE3C}" dt="2021-07-27T19:53:07.398" v="4396"/>
          <ac:inkMkLst>
            <pc:docMk/>
            <pc:sldMk cId="3757946959" sldId="268"/>
            <ac:inkMk id="36" creationId="{5D7EBF1A-7F7A-4445-906A-B004E703C8E1}"/>
          </ac:inkMkLst>
        </pc:inkChg>
        <pc:inkChg chg="add del">
          <ac:chgData name="Fukuda Hajime" userId="9ac9b1c2338e277e" providerId="LiveId" clId="{A4B2553B-2B6D-4830-8B0C-A768B666AE3C}" dt="2021-07-27T19:53:07.398" v="4396"/>
          <ac:inkMkLst>
            <pc:docMk/>
            <pc:sldMk cId="3757946959" sldId="268"/>
            <ac:inkMk id="37" creationId="{F8EBD7AD-E386-4ECF-86CA-E2D6F2402752}"/>
          </ac:inkMkLst>
        </pc:inkChg>
        <pc:inkChg chg="add del">
          <ac:chgData name="Fukuda Hajime" userId="9ac9b1c2338e277e" providerId="LiveId" clId="{A4B2553B-2B6D-4830-8B0C-A768B666AE3C}" dt="2021-07-27T19:53:10.815" v="4408"/>
          <ac:inkMkLst>
            <pc:docMk/>
            <pc:sldMk cId="3757946959" sldId="268"/>
            <ac:inkMk id="38" creationId="{BA6A02D3-C081-4513-A477-8F337CAADB6C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39" creationId="{5549AE2E-58CF-4473-8944-442FF211075A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40" creationId="{9E533BE7-B137-4225-836B-830B43C81B3C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41" creationId="{579BFBFF-5C41-48DC-A8EC-6EB59D7E3AB2}"/>
          </ac:inkMkLst>
        </pc:inkChg>
        <pc:inkChg chg="add">
          <ac:chgData name="Fukuda Hajime" userId="9ac9b1c2338e277e" providerId="LiveId" clId="{A4B2553B-2B6D-4830-8B0C-A768B666AE3C}" dt="2021-07-27T19:53:08.681" v="4400"/>
          <ac:inkMkLst>
            <pc:docMk/>
            <pc:sldMk cId="3757946959" sldId="268"/>
            <ac:inkMk id="42" creationId="{FB14911F-1141-4855-981D-9F09537E98E0}"/>
          </ac:inkMkLst>
        </pc:inkChg>
        <pc:inkChg chg="add">
          <ac:chgData name="Fukuda Hajime" userId="9ac9b1c2338e277e" providerId="LiveId" clId="{A4B2553B-2B6D-4830-8B0C-A768B666AE3C}" dt="2021-07-27T19:53:08.920" v="4401"/>
          <ac:inkMkLst>
            <pc:docMk/>
            <pc:sldMk cId="3757946959" sldId="268"/>
            <ac:inkMk id="43" creationId="{4BF48946-C592-4985-8D4D-A7E7C403A264}"/>
          </ac:inkMkLst>
        </pc:inkChg>
        <pc:inkChg chg="add">
          <ac:chgData name="Fukuda Hajime" userId="9ac9b1c2338e277e" providerId="LiveId" clId="{A4B2553B-2B6D-4830-8B0C-A768B666AE3C}" dt="2021-07-27T19:53:09.074" v="4402"/>
          <ac:inkMkLst>
            <pc:docMk/>
            <pc:sldMk cId="3757946959" sldId="268"/>
            <ac:inkMk id="44" creationId="{F1ECC741-69AB-427B-B07A-B1FDF769E772}"/>
          </ac:inkMkLst>
        </pc:inkChg>
        <pc:inkChg chg="add">
          <ac:chgData name="Fukuda Hajime" userId="9ac9b1c2338e277e" providerId="LiveId" clId="{A4B2553B-2B6D-4830-8B0C-A768B666AE3C}" dt="2021-07-27T19:53:09.278" v="4403"/>
          <ac:inkMkLst>
            <pc:docMk/>
            <pc:sldMk cId="3757946959" sldId="268"/>
            <ac:inkMk id="45" creationId="{F9C71B14-19D3-4639-ABA8-96DEDE9EABD2}"/>
          </ac:inkMkLst>
        </pc:inkChg>
        <pc:inkChg chg="add">
          <ac:chgData name="Fukuda Hajime" userId="9ac9b1c2338e277e" providerId="LiveId" clId="{A4B2553B-2B6D-4830-8B0C-A768B666AE3C}" dt="2021-07-27T19:53:09.529" v="4404"/>
          <ac:inkMkLst>
            <pc:docMk/>
            <pc:sldMk cId="3757946959" sldId="268"/>
            <ac:inkMk id="46" creationId="{4E144788-7639-4D7A-8AD3-6310923517D1}"/>
          </ac:inkMkLst>
        </pc:inkChg>
        <pc:inkChg chg="add">
          <ac:chgData name="Fukuda Hajime" userId="9ac9b1c2338e277e" providerId="LiveId" clId="{A4B2553B-2B6D-4830-8B0C-A768B666AE3C}" dt="2021-07-27T19:53:09.692" v="4405"/>
          <ac:inkMkLst>
            <pc:docMk/>
            <pc:sldMk cId="3757946959" sldId="268"/>
            <ac:inkMk id="47" creationId="{A571F938-EE4E-45D5-A12F-4BE2CB153A10}"/>
          </ac:inkMkLst>
        </pc:inkChg>
        <pc:inkChg chg="add">
          <ac:chgData name="Fukuda Hajime" userId="9ac9b1c2338e277e" providerId="LiveId" clId="{A4B2553B-2B6D-4830-8B0C-A768B666AE3C}" dt="2021-07-27T19:53:09.864" v="4406"/>
          <ac:inkMkLst>
            <pc:docMk/>
            <pc:sldMk cId="3757946959" sldId="268"/>
            <ac:inkMk id="48" creationId="{314C83FE-3B0F-4767-B2C3-33B17A5C4294}"/>
          </ac:inkMkLst>
        </pc:inkChg>
        <pc:inkChg chg="add del">
          <ac:chgData name="Fukuda Hajime" userId="9ac9b1c2338e277e" providerId="LiveId" clId="{A4B2553B-2B6D-4830-8B0C-A768B666AE3C}" dt="2021-07-27T19:53:10.815" v="4408"/>
          <ac:inkMkLst>
            <pc:docMk/>
            <pc:sldMk cId="3757946959" sldId="268"/>
            <ac:inkMk id="49" creationId="{191B7231-194D-430B-9E12-45B1CBBE752B}"/>
          </ac:inkMkLst>
        </pc:inkChg>
        <pc:inkChg chg="add">
          <ac:chgData name="Fukuda Hajime" userId="9ac9b1c2338e277e" providerId="LiveId" clId="{A4B2553B-2B6D-4830-8B0C-A768B666AE3C}" dt="2021-07-27T19:53:10.815" v="4408"/>
          <ac:inkMkLst>
            <pc:docMk/>
            <pc:sldMk cId="3757946959" sldId="268"/>
            <ac:inkMk id="50" creationId="{4A1CCA85-8583-42BB-977E-8DB47B44F429}"/>
          </ac:inkMkLst>
        </pc:inkChg>
        <pc:inkChg chg="add del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51" creationId="{70AC4740-E2B0-4155-9615-67415F6B231A}"/>
          </ac:inkMkLst>
        </pc:inkChg>
        <pc:inkChg chg="add">
          <ac:chgData name="Fukuda Hajime" userId="9ac9b1c2338e277e" providerId="LiveId" clId="{A4B2553B-2B6D-4830-8B0C-A768B666AE3C}" dt="2021-07-27T19:53:14.279" v="4410"/>
          <ac:inkMkLst>
            <pc:docMk/>
            <pc:sldMk cId="3757946959" sldId="268"/>
            <ac:inkMk id="52" creationId="{B6439831-9131-4814-8E20-DA3FFEC58EC0}"/>
          </ac:inkMkLst>
        </pc:inkChg>
        <pc:cxnChg chg="add mod">
          <ac:chgData name="Fukuda Hajime" userId="9ac9b1c2338e277e" providerId="LiveId" clId="{A4B2553B-2B6D-4830-8B0C-A768B666AE3C}" dt="2021-07-27T19:53:47.795" v="4413" actId="1076"/>
          <ac:cxnSpMkLst>
            <pc:docMk/>
            <pc:sldMk cId="3757946959" sldId="268"/>
            <ac:cxnSpMk id="54" creationId="{C98366B3-DC14-47A5-9A30-B7957F7C3AB2}"/>
          </ac:cxnSpMkLst>
        </pc:cxnChg>
        <pc:cxnChg chg="add mod">
          <ac:chgData name="Fukuda Hajime" userId="9ac9b1c2338e277e" providerId="LiveId" clId="{A4B2553B-2B6D-4830-8B0C-A768B666AE3C}" dt="2021-07-27T19:54:41.506" v="4429" actId="1076"/>
          <ac:cxnSpMkLst>
            <pc:docMk/>
            <pc:sldMk cId="3757946959" sldId="268"/>
            <ac:cxnSpMk id="57" creationId="{4BF9FC2C-A368-45DD-81D9-706E706544A1}"/>
          </ac:cxnSpMkLst>
        </pc:cxnChg>
      </pc:sldChg>
      <pc:sldChg chg="addSp modSp add">
        <pc:chgData name="Fukuda Hajime" userId="9ac9b1c2338e277e" providerId="LiveId" clId="{A4B2553B-2B6D-4830-8B0C-A768B666AE3C}" dt="2021-07-28T21:55:49.745" v="7289" actId="20577"/>
        <pc:sldMkLst>
          <pc:docMk/>
          <pc:sldMk cId="2620530432" sldId="269"/>
        </pc:sldMkLst>
        <pc:spChg chg="mod">
          <ac:chgData name="Fukuda Hajime" userId="9ac9b1c2338e277e" providerId="LiveId" clId="{A4B2553B-2B6D-4830-8B0C-A768B666AE3C}" dt="2021-07-28T03:55:41.210" v="5965" actId="20577"/>
          <ac:spMkLst>
            <pc:docMk/>
            <pc:sldMk cId="2620530432" sldId="269"/>
            <ac:spMk id="2" creationId="{4BB5A483-0539-4D7C-AC8A-0FE2B172C909}"/>
          </ac:spMkLst>
        </pc:spChg>
        <pc:spChg chg="mod">
          <ac:chgData name="Fukuda Hajime" userId="9ac9b1c2338e277e" providerId="LiveId" clId="{A4B2553B-2B6D-4830-8B0C-A768B666AE3C}" dt="2021-07-28T21:55:49.745" v="7289" actId="20577"/>
          <ac:spMkLst>
            <pc:docMk/>
            <pc:sldMk cId="2620530432" sldId="269"/>
            <ac:spMk id="3" creationId="{902D5CB5-505B-4339-B335-047181B3B3A8}"/>
          </ac:spMkLst>
        </pc:spChg>
        <pc:spChg chg="add mod">
          <ac:chgData name="Fukuda Hajime" userId="9ac9b1c2338e277e" providerId="LiveId" clId="{A4B2553B-2B6D-4830-8B0C-A768B666AE3C}" dt="2021-07-28T03:36:49.043" v="5365" actId="20577"/>
          <ac:spMkLst>
            <pc:docMk/>
            <pc:sldMk cId="2620530432" sldId="269"/>
            <ac:spMk id="4" creationId="{8E2105BF-A504-4142-BC7C-DC8A61B663A2}"/>
          </ac:spMkLst>
        </pc:spChg>
        <pc:spChg chg="add mod">
          <ac:chgData name="Fukuda Hajime" userId="9ac9b1c2338e277e" providerId="LiveId" clId="{A4B2553B-2B6D-4830-8B0C-A768B666AE3C}" dt="2021-07-28T03:57:02.107" v="6027" actId="1076"/>
          <ac:spMkLst>
            <pc:docMk/>
            <pc:sldMk cId="2620530432" sldId="269"/>
            <ac:spMk id="5" creationId="{AB6AF507-E52C-4F9D-8FA5-7CE75FF60F01}"/>
          </ac:spMkLst>
        </pc:spChg>
      </pc:sldChg>
      <pc:sldChg chg="addSp delSp modSp add">
        <pc:chgData name="Fukuda Hajime" userId="9ac9b1c2338e277e" providerId="LiveId" clId="{A4B2553B-2B6D-4830-8B0C-A768B666AE3C}" dt="2021-07-28T21:56:11.750" v="7309" actId="1037"/>
        <pc:sldMkLst>
          <pc:docMk/>
          <pc:sldMk cId="3342371580" sldId="270"/>
        </pc:sldMkLst>
        <pc:spChg chg="mod">
          <ac:chgData name="Fukuda Hajime" userId="9ac9b1c2338e277e" providerId="LiveId" clId="{A4B2553B-2B6D-4830-8B0C-A768B666AE3C}" dt="2021-07-28T03:32:56.901" v="5216" actId="20577"/>
          <ac:spMkLst>
            <pc:docMk/>
            <pc:sldMk cId="3342371580" sldId="270"/>
            <ac:spMk id="2" creationId="{796C3547-77E0-4AE7-ABE1-24252D22545B}"/>
          </ac:spMkLst>
        </pc:spChg>
        <pc:spChg chg="mod">
          <ac:chgData name="Fukuda Hajime" userId="9ac9b1c2338e277e" providerId="LiveId" clId="{A4B2553B-2B6D-4830-8B0C-A768B666AE3C}" dt="2021-07-28T03:40:41.766" v="5565" actId="20577"/>
          <ac:spMkLst>
            <pc:docMk/>
            <pc:sldMk cId="3342371580" sldId="270"/>
            <ac:spMk id="3" creationId="{A1D42E99-300F-4B60-B3F0-40E9B19D50BB}"/>
          </ac:spMkLst>
        </pc:spChg>
        <pc:spChg chg="add mod">
          <ac:chgData name="Fukuda Hajime" userId="9ac9b1c2338e277e" providerId="LiveId" clId="{A4B2553B-2B6D-4830-8B0C-A768B666AE3C}" dt="2021-07-28T04:10:14.230" v="6580" actId="1076"/>
          <ac:spMkLst>
            <pc:docMk/>
            <pc:sldMk cId="3342371580" sldId="270"/>
            <ac:spMk id="4" creationId="{A87D3179-8FB7-434F-97ED-A2FB2C35E4EC}"/>
          </ac:spMkLst>
        </pc:spChg>
        <pc:spChg chg="add del mod">
          <ac:chgData name="Fukuda Hajime" userId="9ac9b1c2338e277e" providerId="LiveId" clId="{A4B2553B-2B6D-4830-8B0C-A768B666AE3C}" dt="2021-07-28T21:52:47.318" v="7280" actId="478"/>
          <ac:spMkLst>
            <pc:docMk/>
            <pc:sldMk cId="3342371580" sldId="270"/>
            <ac:spMk id="5" creationId="{3D3EF749-C947-4F94-9ADE-65CE69A55F38}"/>
          </ac:spMkLst>
        </pc:spChg>
        <pc:spChg chg="add mod">
          <ac:chgData name="Fukuda Hajime" userId="9ac9b1c2338e277e" providerId="LiveId" clId="{A4B2553B-2B6D-4830-8B0C-A768B666AE3C}" dt="2021-07-28T21:56:11.750" v="7309" actId="1037"/>
          <ac:spMkLst>
            <pc:docMk/>
            <pc:sldMk cId="3342371580" sldId="270"/>
            <ac:spMk id="6" creationId="{7FBCC041-D121-49A3-8672-78C518C9B270}"/>
          </ac:spMkLst>
        </pc:spChg>
      </pc:sldChg>
      <pc:sldChg chg="addSp delSp modSp add">
        <pc:chgData name="Fukuda Hajime" userId="9ac9b1c2338e277e" providerId="LiveId" clId="{A4B2553B-2B6D-4830-8B0C-A768B666AE3C}" dt="2021-07-28T04:09:57.830" v="6576" actId="1076"/>
        <pc:sldMkLst>
          <pc:docMk/>
          <pc:sldMk cId="3166768487" sldId="271"/>
        </pc:sldMkLst>
        <pc:spChg chg="mod">
          <ac:chgData name="Fukuda Hajime" userId="9ac9b1c2338e277e" providerId="LiveId" clId="{A4B2553B-2B6D-4830-8B0C-A768B666AE3C}" dt="2021-07-28T03:50:42.766" v="5731" actId="20577"/>
          <ac:spMkLst>
            <pc:docMk/>
            <pc:sldMk cId="3166768487" sldId="271"/>
            <ac:spMk id="2" creationId="{8EC3A6AC-04A9-4804-A25E-75012B748CFE}"/>
          </ac:spMkLst>
        </pc:spChg>
        <pc:spChg chg="mod">
          <ac:chgData name="Fukuda Hajime" userId="9ac9b1c2338e277e" providerId="LiveId" clId="{A4B2553B-2B6D-4830-8B0C-A768B666AE3C}" dt="2021-07-28T03:55:13.248" v="5953" actId="20577"/>
          <ac:spMkLst>
            <pc:docMk/>
            <pc:sldMk cId="3166768487" sldId="271"/>
            <ac:spMk id="3" creationId="{AB39C976-14AC-475E-9240-8395FC3CB518}"/>
          </ac:spMkLst>
        </pc:spChg>
        <pc:spChg chg="add del mod">
          <ac:chgData name="Fukuda Hajime" userId="9ac9b1c2338e277e" providerId="LiveId" clId="{A4B2553B-2B6D-4830-8B0C-A768B666AE3C}" dt="2021-07-28T03:51:39.798" v="5797" actId="767"/>
          <ac:spMkLst>
            <pc:docMk/>
            <pc:sldMk cId="3166768487" sldId="271"/>
            <ac:spMk id="4" creationId="{C4AB0719-6420-4A40-81A6-0EE1A3FD762B}"/>
          </ac:spMkLst>
        </pc:spChg>
        <pc:spChg chg="add del mod">
          <ac:chgData name="Fukuda Hajime" userId="9ac9b1c2338e277e" providerId="LiveId" clId="{A4B2553B-2B6D-4830-8B0C-A768B666AE3C}" dt="2021-07-28T03:54:57.511" v="5940" actId="478"/>
          <ac:spMkLst>
            <pc:docMk/>
            <pc:sldMk cId="3166768487" sldId="271"/>
            <ac:spMk id="5" creationId="{0675ABDD-DE6E-474D-B417-87E3F4477497}"/>
          </ac:spMkLst>
        </pc:spChg>
        <pc:spChg chg="add mod">
          <ac:chgData name="Fukuda Hajime" userId="9ac9b1c2338e277e" providerId="LiveId" clId="{A4B2553B-2B6D-4830-8B0C-A768B666AE3C}" dt="2021-07-28T04:09:57.830" v="6576" actId="1076"/>
          <ac:spMkLst>
            <pc:docMk/>
            <pc:sldMk cId="3166768487" sldId="271"/>
            <ac:spMk id="6" creationId="{D84A6BEF-2A7D-4B39-82DE-E1E920694884}"/>
          </ac:spMkLst>
        </pc:spChg>
      </pc:sldChg>
      <pc:sldChg chg="addSp delSp modSp add">
        <pc:chgData name="Fukuda Hajime" userId="9ac9b1c2338e277e" providerId="LiveId" clId="{A4B2553B-2B6D-4830-8B0C-A768B666AE3C}" dt="2021-07-29T06:29:27.026" v="7808" actId="20577"/>
        <pc:sldMkLst>
          <pc:docMk/>
          <pc:sldMk cId="2307951254" sldId="272"/>
        </pc:sldMkLst>
        <pc:spChg chg="mod">
          <ac:chgData name="Fukuda Hajime" userId="9ac9b1c2338e277e" providerId="LiveId" clId="{A4B2553B-2B6D-4830-8B0C-A768B666AE3C}" dt="2021-07-28T03:57:46.661" v="6070" actId="20577"/>
          <ac:spMkLst>
            <pc:docMk/>
            <pc:sldMk cId="2307951254" sldId="272"/>
            <ac:spMk id="2" creationId="{8B80D340-15A7-45FE-BCDF-D7E9327C763A}"/>
          </ac:spMkLst>
        </pc:spChg>
        <pc:spChg chg="mod">
          <ac:chgData name="Fukuda Hajime" userId="9ac9b1c2338e277e" providerId="LiveId" clId="{A4B2553B-2B6D-4830-8B0C-A768B666AE3C}" dt="2021-07-29T06:29:27.026" v="7808" actId="20577"/>
          <ac:spMkLst>
            <pc:docMk/>
            <pc:sldMk cId="2307951254" sldId="272"/>
            <ac:spMk id="3" creationId="{8CC6A222-E24F-414E-8276-BB57BD4CA577}"/>
          </ac:spMkLst>
        </pc:spChg>
        <pc:spChg chg="add mod">
          <ac:chgData name="Fukuda Hajime" userId="9ac9b1c2338e277e" providerId="LiveId" clId="{A4B2553B-2B6D-4830-8B0C-A768B666AE3C}" dt="2021-07-28T04:11:06.861" v="6581" actId="1076"/>
          <ac:spMkLst>
            <pc:docMk/>
            <pc:sldMk cId="2307951254" sldId="272"/>
            <ac:spMk id="4" creationId="{5057EB0F-2781-48DA-ACF8-D2CACE40E027}"/>
          </ac:spMkLst>
        </pc:spChg>
        <pc:spChg chg="add mod">
          <ac:chgData name="Fukuda Hajime" userId="9ac9b1c2338e277e" providerId="LiveId" clId="{A4B2553B-2B6D-4830-8B0C-A768B666AE3C}" dt="2021-07-28T04:54:22.930" v="6629" actId="1076"/>
          <ac:spMkLst>
            <pc:docMk/>
            <pc:sldMk cId="2307951254" sldId="272"/>
            <ac:spMk id="5" creationId="{6A475173-D1E0-473D-8472-45CA047CC602}"/>
          </ac:spMkLst>
        </pc:spChg>
        <pc:spChg chg="add mod">
          <ac:chgData name="Fukuda Hajime" userId="9ac9b1c2338e277e" providerId="LiveId" clId="{A4B2553B-2B6D-4830-8B0C-A768B666AE3C}" dt="2021-07-28T21:44:46.181" v="7140" actId="1076"/>
          <ac:spMkLst>
            <pc:docMk/>
            <pc:sldMk cId="2307951254" sldId="272"/>
            <ac:spMk id="9" creationId="{739FC37F-6750-4B69-B737-AFC50705FD4C}"/>
          </ac:spMkLst>
        </pc:spChg>
        <pc:spChg chg="add mod">
          <ac:chgData name="Fukuda Hajime" userId="9ac9b1c2338e277e" providerId="LiveId" clId="{A4B2553B-2B6D-4830-8B0C-A768B666AE3C}" dt="2021-07-28T21:44:55.166" v="7141" actId="1076"/>
          <ac:spMkLst>
            <pc:docMk/>
            <pc:sldMk cId="2307951254" sldId="272"/>
            <ac:spMk id="10" creationId="{676B71C6-A5F2-4A8A-BC0E-D9E63F2E629B}"/>
          </ac:spMkLst>
        </pc:spChg>
        <pc:spChg chg="add mod">
          <ac:chgData name="Fukuda Hajime" userId="9ac9b1c2338e277e" providerId="LiveId" clId="{A4B2553B-2B6D-4830-8B0C-A768B666AE3C}" dt="2021-07-28T21:44:09.878" v="7131" actId="20577"/>
          <ac:spMkLst>
            <pc:docMk/>
            <pc:sldMk cId="2307951254" sldId="272"/>
            <ac:spMk id="11" creationId="{D6FC0147-BC2B-4511-8331-A00533EFBEA0}"/>
          </ac:spMkLst>
        </pc:spChg>
        <pc:inkChg chg="add del">
          <ac:chgData name="Fukuda Hajime" userId="9ac9b1c2338e277e" providerId="LiveId" clId="{A4B2553B-2B6D-4830-8B0C-A768B666AE3C}" dt="2021-07-28T21:44:32.519" v="7134"/>
          <ac:inkMkLst>
            <pc:docMk/>
            <pc:sldMk cId="2307951254" sldId="272"/>
            <ac:inkMk id="6" creationId="{37257756-5E90-4CF4-B243-12E946302CEF}"/>
          </ac:inkMkLst>
        </pc:inkChg>
        <pc:inkChg chg="add del">
          <ac:chgData name="Fukuda Hajime" userId="9ac9b1c2338e277e" providerId="LiveId" clId="{A4B2553B-2B6D-4830-8B0C-A768B666AE3C}" dt="2021-07-28T21:43:07.697" v="7102"/>
          <ac:inkMkLst>
            <pc:docMk/>
            <pc:sldMk cId="2307951254" sldId="272"/>
            <ac:inkMk id="7" creationId="{0C98B2F4-4CD9-479F-A40A-95DACC4DE0B9}"/>
          </ac:inkMkLst>
        </pc:inkChg>
        <pc:inkChg chg="add">
          <ac:chgData name="Fukuda Hajime" userId="9ac9b1c2338e277e" providerId="LiveId" clId="{A4B2553B-2B6D-4830-8B0C-A768B666AE3C}" dt="2021-07-28T21:43:06.968" v="7101"/>
          <ac:inkMkLst>
            <pc:docMk/>
            <pc:sldMk cId="2307951254" sldId="272"/>
            <ac:inkMk id="8" creationId="{F8C4E62D-6C2F-4409-B1D3-1C922A1E2875}"/>
          </ac:inkMkLst>
        </pc:inkChg>
        <pc:inkChg chg="add del">
          <ac:chgData name="Fukuda Hajime" userId="9ac9b1c2338e277e" providerId="LiveId" clId="{A4B2553B-2B6D-4830-8B0C-A768B666AE3C}" dt="2021-07-28T21:44:32.519" v="7134"/>
          <ac:inkMkLst>
            <pc:docMk/>
            <pc:sldMk cId="2307951254" sldId="272"/>
            <ac:inkMk id="12" creationId="{AC667FB2-C206-4199-8F4E-A90C793171EE}"/>
          </ac:inkMkLst>
        </pc:inkChg>
        <pc:inkChg chg="add del">
          <ac:chgData name="Fukuda Hajime" userId="9ac9b1c2338e277e" providerId="LiveId" clId="{A4B2553B-2B6D-4830-8B0C-A768B666AE3C}" dt="2021-07-28T21:44:34.266" v="7136"/>
          <ac:inkMkLst>
            <pc:docMk/>
            <pc:sldMk cId="2307951254" sldId="272"/>
            <ac:inkMk id="13" creationId="{6DCBBB63-7576-45BE-A143-60F4BDA19312}"/>
          </ac:inkMkLst>
        </pc:inkChg>
        <pc:inkChg chg="add del">
          <ac:chgData name="Fukuda Hajime" userId="9ac9b1c2338e277e" providerId="LiveId" clId="{A4B2553B-2B6D-4830-8B0C-A768B666AE3C}" dt="2021-07-28T21:44:34.266" v="7136"/>
          <ac:inkMkLst>
            <pc:docMk/>
            <pc:sldMk cId="2307951254" sldId="272"/>
            <ac:inkMk id="14" creationId="{5DE09A30-0077-41E4-B36B-8AA58989BC2C}"/>
          </ac:inkMkLst>
        </pc:inkChg>
        <pc:inkChg chg="add del">
          <ac:chgData name="Fukuda Hajime" userId="9ac9b1c2338e277e" providerId="LiveId" clId="{A4B2553B-2B6D-4830-8B0C-A768B666AE3C}" dt="2021-07-28T21:44:38.842" v="7138"/>
          <ac:inkMkLst>
            <pc:docMk/>
            <pc:sldMk cId="2307951254" sldId="272"/>
            <ac:inkMk id="15" creationId="{ABFA524C-9971-42F2-A183-65A7A33FB9FD}"/>
          </ac:inkMkLst>
        </pc:inkChg>
        <pc:inkChg chg="add del">
          <ac:chgData name="Fukuda Hajime" userId="9ac9b1c2338e277e" providerId="LiveId" clId="{A4B2553B-2B6D-4830-8B0C-A768B666AE3C}" dt="2021-07-28T21:44:39.332" v="7139"/>
          <ac:inkMkLst>
            <pc:docMk/>
            <pc:sldMk cId="2307951254" sldId="272"/>
            <ac:inkMk id="16" creationId="{95A0251E-9D78-4398-9472-20448F35813B}"/>
          </ac:inkMkLst>
        </pc:inkChg>
        <pc:inkChg chg="add">
          <ac:chgData name="Fukuda Hajime" userId="9ac9b1c2338e277e" providerId="LiveId" clId="{A4B2553B-2B6D-4830-8B0C-A768B666AE3C}" dt="2021-07-28T21:44:38.842" v="7138"/>
          <ac:inkMkLst>
            <pc:docMk/>
            <pc:sldMk cId="2307951254" sldId="272"/>
            <ac:inkMk id="17" creationId="{571258BD-3197-4882-B65F-E446A4B79E40}"/>
          </ac:inkMkLst>
        </pc:inkChg>
      </pc:sldChg>
      <pc:sldChg chg="modSp add">
        <pc:chgData name="Fukuda Hajime" userId="9ac9b1c2338e277e" providerId="LiveId" clId="{A4B2553B-2B6D-4830-8B0C-A768B666AE3C}" dt="2021-07-28T04:53:41.323" v="6626" actId="20577"/>
        <pc:sldMkLst>
          <pc:docMk/>
          <pc:sldMk cId="3722245914" sldId="273"/>
        </pc:sldMkLst>
        <pc:spChg chg="mod">
          <ac:chgData name="Fukuda Hajime" userId="9ac9b1c2338e277e" providerId="LiveId" clId="{A4B2553B-2B6D-4830-8B0C-A768B666AE3C}" dt="2021-07-28T04:52:52.294" v="6590" actId="20577"/>
          <ac:spMkLst>
            <pc:docMk/>
            <pc:sldMk cId="3722245914" sldId="273"/>
            <ac:spMk id="2" creationId="{8EC3A6AC-04A9-4804-A25E-75012B748CFE}"/>
          </ac:spMkLst>
        </pc:spChg>
        <pc:spChg chg="mod">
          <ac:chgData name="Fukuda Hajime" userId="9ac9b1c2338e277e" providerId="LiveId" clId="{A4B2553B-2B6D-4830-8B0C-A768B666AE3C}" dt="2021-07-28T04:53:41.323" v="6626" actId="20577"/>
          <ac:spMkLst>
            <pc:docMk/>
            <pc:sldMk cId="3722245914" sldId="273"/>
            <ac:spMk id="3" creationId="{AB39C976-14AC-475E-9240-8395FC3CB518}"/>
          </ac:spMkLst>
        </pc:spChg>
        <pc:spChg chg="mod">
          <ac:chgData name="Fukuda Hajime" userId="9ac9b1c2338e277e" providerId="LiveId" clId="{A4B2553B-2B6D-4830-8B0C-A768B666AE3C}" dt="2021-07-28T04:53:25.202" v="6612" actId="1076"/>
          <ac:spMkLst>
            <pc:docMk/>
            <pc:sldMk cId="3722245914" sldId="273"/>
            <ac:spMk id="6" creationId="{D84A6BEF-2A7D-4B39-82DE-E1E920694884}"/>
          </ac:spMkLst>
        </pc:spChg>
      </pc:sldChg>
      <pc:sldChg chg="addSp delSp modSp add">
        <pc:chgData name="Fukuda Hajime" userId="9ac9b1c2338e277e" providerId="LiveId" clId="{A4B2553B-2B6D-4830-8B0C-A768B666AE3C}" dt="2021-07-29T17:08:59.317" v="7993" actId="404"/>
        <pc:sldMkLst>
          <pc:docMk/>
          <pc:sldMk cId="4181182524" sldId="274"/>
        </pc:sldMkLst>
        <pc:spChg chg="mod">
          <ac:chgData name="Fukuda Hajime" userId="9ac9b1c2338e277e" providerId="LiveId" clId="{A4B2553B-2B6D-4830-8B0C-A768B666AE3C}" dt="2021-07-28T04:55:03.817" v="6701" actId="20577"/>
          <ac:spMkLst>
            <pc:docMk/>
            <pc:sldMk cId="4181182524" sldId="274"/>
            <ac:spMk id="2" creationId="{8B80D340-15A7-45FE-BCDF-D7E9327C763A}"/>
          </ac:spMkLst>
        </pc:spChg>
        <pc:spChg chg="mod">
          <ac:chgData name="Fukuda Hajime" userId="9ac9b1c2338e277e" providerId="LiveId" clId="{A4B2553B-2B6D-4830-8B0C-A768B666AE3C}" dt="2021-07-28T21:30:17.523" v="6972" actId="20577"/>
          <ac:spMkLst>
            <pc:docMk/>
            <pc:sldMk cId="4181182524" sldId="274"/>
            <ac:spMk id="3" creationId="{8CC6A222-E24F-414E-8276-BB57BD4CA577}"/>
          </ac:spMkLst>
        </pc:spChg>
        <pc:spChg chg="add del">
          <ac:chgData name="Fukuda Hajime" userId="9ac9b1c2338e277e" providerId="LiveId" clId="{A4B2553B-2B6D-4830-8B0C-A768B666AE3C}" dt="2021-07-28T21:46:14.544" v="7143"/>
          <ac:spMkLst>
            <pc:docMk/>
            <pc:sldMk cId="4181182524" sldId="274"/>
            <ac:spMk id="8" creationId="{27B9F79F-4A1A-4A67-9677-637B806CE0EF}"/>
          </ac:spMkLst>
        </pc:spChg>
        <pc:spChg chg="add mod">
          <ac:chgData name="Fukuda Hajime" userId="9ac9b1c2338e277e" providerId="LiveId" clId="{A4B2553B-2B6D-4830-8B0C-A768B666AE3C}" dt="2021-07-28T21:48:38.742" v="7189" actId="1035"/>
          <ac:spMkLst>
            <pc:docMk/>
            <pc:sldMk cId="4181182524" sldId="274"/>
            <ac:spMk id="12" creationId="{9BBC55A6-FA88-4B71-8B83-80AC1DB53552}"/>
          </ac:spMkLst>
        </pc:spChg>
        <pc:spChg chg="add mod">
          <ac:chgData name="Fukuda Hajime" userId="9ac9b1c2338e277e" providerId="LiveId" clId="{A4B2553B-2B6D-4830-8B0C-A768B666AE3C}" dt="2021-07-28T21:48:38.742" v="7189" actId="1035"/>
          <ac:spMkLst>
            <pc:docMk/>
            <pc:sldMk cId="4181182524" sldId="274"/>
            <ac:spMk id="18" creationId="{C6C2D8C8-62C8-4C01-B4BE-C5DF3715EB16}"/>
          </ac:spMkLst>
        </pc:spChg>
        <pc:spChg chg="add del mod">
          <ac:chgData name="Fukuda Hajime" userId="9ac9b1c2338e277e" providerId="LiveId" clId="{A4B2553B-2B6D-4830-8B0C-A768B666AE3C}" dt="2021-07-28T21:49:16.845" v="7192"/>
          <ac:spMkLst>
            <pc:docMk/>
            <pc:sldMk cId="4181182524" sldId="274"/>
            <ac:spMk id="19" creationId="{BFF8D327-09D0-4D5B-8ABB-80AF0D7FA7DE}"/>
          </ac:spMkLst>
        </pc:spChg>
        <pc:spChg chg="add mod">
          <ac:chgData name="Fukuda Hajime" userId="9ac9b1c2338e277e" providerId="LiveId" clId="{A4B2553B-2B6D-4830-8B0C-A768B666AE3C}" dt="2021-07-29T17:08:59.317" v="7993" actId="404"/>
          <ac:spMkLst>
            <pc:docMk/>
            <pc:sldMk cId="4181182524" sldId="274"/>
            <ac:spMk id="20" creationId="{854DB926-925F-479A-B479-5B562E4B18E8}"/>
          </ac:spMkLst>
        </pc:spChg>
        <pc:spChg chg="add mod">
          <ac:chgData name="Fukuda Hajime" userId="9ac9b1c2338e277e" providerId="LiveId" clId="{A4B2553B-2B6D-4830-8B0C-A768B666AE3C}" dt="2021-07-29T06:30:54.434" v="7809" actId="1076"/>
          <ac:spMkLst>
            <pc:docMk/>
            <pc:sldMk cId="4181182524" sldId="274"/>
            <ac:spMk id="25" creationId="{854C33EF-FA06-4BE3-9F5D-F1DD07106EE3}"/>
          </ac:spMkLst>
        </pc:spChg>
        <pc:spChg chg="add del">
          <ac:chgData name="Fukuda Hajime" userId="9ac9b1c2338e277e" providerId="LiveId" clId="{A4B2553B-2B6D-4830-8B0C-A768B666AE3C}" dt="2021-07-28T21:47:11.839" v="7153" actId="27957"/>
          <ac:spMkLst>
            <pc:docMk/>
            <pc:sldMk cId="4181182524" sldId="274"/>
            <ac:spMk id="29" creationId="{005FE1D4-A881-41BC-9B72-7A3E7E3EA4AE}"/>
          </ac:spMkLst>
        </pc:spChg>
        <pc:spChg chg="add del">
          <ac:chgData name="Fukuda Hajime" userId="9ac9b1c2338e277e" providerId="LiveId" clId="{A4B2553B-2B6D-4830-8B0C-A768B666AE3C}" dt="2021-07-28T21:47:31.938" v="7156" actId="478"/>
          <ac:spMkLst>
            <pc:docMk/>
            <pc:sldMk cId="4181182524" sldId="274"/>
            <ac:spMk id="30" creationId="{ACEA2F9E-1EA8-4CCD-B89F-36D6720A0CE0}"/>
          </ac:spMkLst>
        </pc:spChg>
        <pc:spChg chg="add del">
          <ac:chgData name="Fukuda Hajime" userId="9ac9b1c2338e277e" providerId="LiveId" clId="{A4B2553B-2B6D-4830-8B0C-A768B666AE3C}" dt="2021-07-28T21:47:11.839" v="7153" actId="27957"/>
          <ac:spMkLst>
            <pc:docMk/>
            <pc:sldMk cId="4181182524" sldId="274"/>
            <ac:spMk id="35" creationId="{9C3BCACD-C31F-4793-9A9E-DD05A6DB22CF}"/>
          </ac:spMkLst>
        </pc:spChg>
        <pc:inkChg chg="add del">
          <ac:chgData name="Fukuda Hajime" userId="9ac9b1c2338e277e" providerId="LiveId" clId="{A4B2553B-2B6D-4830-8B0C-A768B666AE3C}" dt="2021-07-28T21:46:14.544" v="7143"/>
          <ac:inkMkLst>
            <pc:docMk/>
            <pc:sldMk cId="4181182524" sldId="274"/>
            <ac:inkMk id="5" creationId="{26AACB57-2DBA-43BE-9222-35DDB3183CB6}"/>
          </ac:inkMkLst>
        </pc:inkChg>
        <pc:inkChg chg="add del">
          <ac:chgData name="Fukuda Hajime" userId="9ac9b1c2338e277e" providerId="LiveId" clId="{A4B2553B-2B6D-4830-8B0C-A768B666AE3C}" dt="2021-07-28T21:46:14.544" v="7143"/>
          <ac:inkMkLst>
            <pc:docMk/>
            <pc:sldMk cId="4181182524" sldId="274"/>
            <ac:inkMk id="6" creationId="{BEC2D565-0630-47C2-ADEA-E3176CF6F98A}"/>
          </ac:inkMkLst>
        </pc:inkChg>
        <pc:inkChg chg="add del">
          <ac:chgData name="Fukuda Hajime" userId="9ac9b1c2338e277e" providerId="LiveId" clId="{A4B2553B-2B6D-4830-8B0C-A768B666AE3C}" dt="2021-07-28T21:46:14.544" v="7143"/>
          <ac:inkMkLst>
            <pc:docMk/>
            <pc:sldMk cId="4181182524" sldId="274"/>
            <ac:inkMk id="7" creationId="{82088DBE-5FBF-46A4-94D8-95877F4FD868}"/>
          </ac:inkMkLst>
        </pc:inkChg>
        <pc:inkChg chg="add mod">
          <ac:chgData name="Fukuda Hajime" userId="9ac9b1c2338e277e" providerId="LiveId" clId="{A4B2553B-2B6D-4830-8B0C-A768B666AE3C}" dt="2021-07-28T21:48:38.742" v="7189" actId="1035"/>
          <ac:inkMkLst>
            <pc:docMk/>
            <pc:sldMk cId="4181182524" sldId="274"/>
            <ac:inkMk id="9" creationId="{78782A7D-6E07-4A97-8FAE-0B48DEF06909}"/>
          </ac:inkMkLst>
        </pc:inkChg>
        <pc:inkChg chg="add del mod">
          <ac:chgData name="Fukuda Hajime" userId="9ac9b1c2338e277e" providerId="LiveId" clId="{A4B2553B-2B6D-4830-8B0C-A768B666AE3C}" dt="2021-07-28T21:47:30.571" v="7155" actId="27957"/>
          <ac:inkMkLst>
            <pc:docMk/>
            <pc:sldMk cId="4181182524" sldId="274"/>
            <ac:inkMk id="10" creationId="{D830F66D-6D5F-4AEF-A048-F953F7713B36}"/>
          </ac:inkMkLst>
        </pc:inkChg>
        <pc:inkChg chg="add del mod">
          <ac:chgData name="Fukuda Hajime" userId="9ac9b1c2338e277e" providerId="LiveId" clId="{A4B2553B-2B6D-4830-8B0C-A768B666AE3C}" dt="2021-07-28T21:48:38.742" v="7189" actId="1035"/>
          <ac:inkMkLst>
            <pc:docMk/>
            <pc:sldMk cId="4181182524" sldId="274"/>
            <ac:inkMk id="11" creationId="{FE7408DF-63F0-4B2C-B00F-70A7CEB0D846}"/>
          </ac:inkMkLst>
        </pc:inkChg>
        <pc:inkChg chg="add">
          <ac:chgData name="Fukuda Hajime" userId="9ac9b1c2338e277e" providerId="LiveId" clId="{A4B2553B-2B6D-4830-8B0C-A768B666AE3C}" dt="2021-07-28T21:46:47.989" v="7146"/>
          <ac:inkMkLst>
            <pc:docMk/>
            <pc:sldMk cId="4181182524" sldId="274"/>
            <ac:inkMk id="13" creationId="{9659B783-09A7-4B38-9F9A-818CF332D421}"/>
          </ac:inkMkLst>
        </pc:inkChg>
        <pc:inkChg chg="add mod">
          <ac:chgData name="Fukuda Hajime" userId="9ac9b1c2338e277e" providerId="LiveId" clId="{A4B2553B-2B6D-4830-8B0C-A768B666AE3C}" dt="2021-07-28T21:48:38.742" v="7189" actId="1035"/>
          <ac:inkMkLst>
            <pc:docMk/>
            <pc:sldMk cId="4181182524" sldId="274"/>
            <ac:inkMk id="14" creationId="{5D87D2E5-C66B-4193-B9D1-CF63674910AD}"/>
          </ac:inkMkLst>
        </pc:inkChg>
        <pc:inkChg chg="add mod">
          <ac:chgData name="Fukuda Hajime" userId="9ac9b1c2338e277e" providerId="LiveId" clId="{A4B2553B-2B6D-4830-8B0C-A768B666AE3C}" dt="2021-07-28T21:48:38.742" v="7189" actId="1035"/>
          <ac:inkMkLst>
            <pc:docMk/>
            <pc:sldMk cId="4181182524" sldId="274"/>
            <ac:inkMk id="15" creationId="{3691CC4F-BB63-4470-B7F4-5749E09F7A24}"/>
          </ac:inkMkLst>
        </pc:inkChg>
        <pc:inkChg chg="add del">
          <ac:chgData name="Fukuda Hajime" userId="9ac9b1c2338e277e" providerId="LiveId" clId="{A4B2553B-2B6D-4830-8B0C-A768B666AE3C}" dt="2021-07-28T21:47:12.496" v="7154"/>
          <ac:inkMkLst>
            <pc:docMk/>
            <pc:sldMk cId="4181182524" sldId="274"/>
            <ac:inkMk id="16" creationId="{768084D4-D9A7-4040-995B-CBDC207C02A1}"/>
          </ac:inkMkLst>
        </pc:inkChg>
        <pc:inkChg chg="add del">
          <ac:chgData name="Fukuda Hajime" userId="9ac9b1c2338e277e" providerId="LiveId" clId="{A4B2553B-2B6D-4830-8B0C-A768B666AE3C}" dt="2021-07-28T21:46:54.894" v="7151"/>
          <ac:inkMkLst>
            <pc:docMk/>
            <pc:sldMk cId="4181182524" sldId="274"/>
            <ac:inkMk id="17" creationId="{280DF297-EB78-4313-A494-BF7A365E882F}"/>
          </ac:inkMkLst>
        </pc:inkChg>
        <pc:cxnChg chg="add del mod">
          <ac:chgData name="Fukuda Hajime" userId="9ac9b1c2338e277e" providerId="LiveId" clId="{A4B2553B-2B6D-4830-8B0C-A768B666AE3C}" dt="2021-07-28T21:47:11.839" v="7153" actId="27957"/>
          <ac:cxnSpMkLst>
            <pc:docMk/>
            <pc:sldMk cId="4181182524" sldId="274"/>
            <ac:cxnSpMk id="41" creationId="{419CD6DE-7FFA-4DFA-B7F3-88312D50C279}"/>
          </ac:cxnSpMkLst>
        </pc:cxnChg>
      </pc:sldChg>
      <pc:sldChg chg="modSp add">
        <pc:chgData name="Fukuda Hajime" userId="9ac9b1c2338e277e" providerId="LiveId" clId="{A4B2553B-2B6D-4830-8B0C-A768B666AE3C}" dt="2021-07-28T21:59:59.741" v="7556" actId="20577"/>
        <pc:sldMkLst>
          <pc:docMk/>
          <pc:sldMk cId="1245134432" sldId="275"/>
        </pc:sldMkLst>
        <pc:spChg chg="mod">
          <ac:chgData name="Fukuda Hajime" userId="9ac9b1c2338e277e" providerId="LiveId" clId="{A4B2553B-2B6D-4830-8B0C-A768B666AE3C}" dt="2021-07-28T21:56:46.098" v="7317" actId="20577"/>
          <ac:spMkLst>
            <pc:docMk/>
            <pc:sldMk cId="1245134432" sldId="275"/>
            <ac:spMk id="2" creationId="{34C1129A-7158-4180-AA46-98C82852BA6F}"/>
          </ac:spMkLst>
        </pc:spChg>
        <pc:spChg chg="mod">
          <ac:chgData name="Fukuda Hajime" userId="9ac9b1c2338e277e" providerId="LiveId" clId="{A4B2553B-2B6D-4830-8B0C-A768B666AE3C}" dt="2021-07-28T21:59:59.741" v="7556" actId="20577"/>
          <ac:spMkLst>
            <pc:docMk/>
            <pc:sldMk cId="1245134432" sldId="275"/>
            <ac:spMk id="3" creationId="{7BD7734B-C5CE-4FF0-B410-E1F02AB73DA9}"/>
          </ac:spMkLst>
        </pc:spChg>
      </pc:sldChg>
      <pc:sldChg chg="modSp add">
        <pc:chgData name="Fukuda Hajime" userId="9ac9b1c2338e277e" providerId="LiveId" clId="{A4B2553B-2B6D-4830-8B0C-A768B666AE3C}" dt="2021-07-29T17:08:27.684" v="7991" actId="20577"/>
        <pc:sldMkLst>
          <pc:docMk/>
          <pc:sldMk cId="144310186" sldId="276"/>
        </pc:sldMkLst>
        <pc:spChg chg="mod">
          <ac:chgData name="Fukuda Hajime" userId="9ac9b1c2338e277e" providerId="LiveId" clId="{A4B2553B-2B6D-4830-8B0C-A768B666AE3C}" dt="2021-07-29T17:05:38.090" v="7817" actId="20577"/>
          <ac:spMkLst>
            <pc:docMk/>
            <pc:sldMk cId="144310186" sldId="276"/>
            <ac:spMk id="2" creationId="{5A861BB3-A65E-471E-A384-039F2E8CE8BF}"/>
          </ac:spMkLst>
        </pc:spChg>
        <pc:spChg chg="mod">
          <ac:chgData name="Fukuda Hajime" userId="9ac9b1c2338e277e" providerId="LiveId" clId="{A4B2553B-2B6D-4830-8B0C-A768B666AE3C}" dt="2021-07-29T17:08:27.684" v="7991" actId="20577"/>
          <ac:spMkLst>
            <pc:docMk/>
            <pc:sldMk cId="144310186" sldId="276"/>
            <ac:spMk id="3" creationId="{44B843E6-F790-4A8A-AAF0-E8516BD7651A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6T22:31:00.44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3984 2,'-27'-1,"0"1,0 2,1 1,-1 1,0 1,1 1,0 2,1 0,0 2,0 1,1 1,-2 2,-24 16,2 2,1 2,2 3,1 1,-23 28,45-40,2 1,2 0,0 2,2 0,0 1,3 0,-3 11,-80 194,37-82,19-15,-23 94,-6 16,-5-74,57-120,3 1,2 0,2 1,3 0,0 53,-40 155,36 183,-5-226,-34-51,-36 12,4 7,54-136,-2-1,-3-1,-2-2,-1-2,-42 41,36-41,2 2,3 2,2 1,0 4,-77 79,55-64,-155 185,24-14,3-13,-168 94,191-215,0-40,101-49,0-4,-1-2,-1-3,0-3,0-2,-1-3,-47-5,84 2,17 1</inkml:trace>
  <inkml:trace contextRef="#ctx0" brushRef="#br0" timeOffset="19055.079">1982 2029,'-100'41,"-78"32,74-8,-51 70,141-122,0-1,1 2,0-1,1 2,0 0,2 0,-1 1,-1 6,-16 125,22-107,2 1,2-1,1 1,2 0,4 15,59 119,-52-144,-9-21,0 0,1 0,1 0,-1 0,2-1,-1 0,1 0,1 0,-1-1,1 0,1 0,1 1,62 56,55 4,-8 18,33-12,-26 6,-114-73,0-1,1-1,0 0,0 0,0-1,1-1,-1 0,1 0,0-2,11 2,18 5,123 38,-145-41,1-1,1-1,-1-1,0-1,1 0,-1-2,1-1,17-2,28 1,177 1,-97-22,-101 17,0-3,0-1,-1-2,39-17,30-24,-89 46,0-1,-1 0,0-2,-1-1,0-1,15-11,131-75,-154 91,0 0,0-2,0 0,-1 0,0-1,-1-1,0 0,-1-1,0 0,-1-1,7-11,-14 17,8-11,-1 0,-1-1,0-1,-2 1,0-1,-2-1,0 1,-1-1,38-101,-41-98,-3 200,-2-1,-1 1,0 0,-2 0,0 1,-1 0,-1 0,-1 0,0 1,-8-10,4 10,-1 0,0 1,-2 1,0 0,0 1,-1 1,-1 0,-1 2,0-1,-71-85,-15 2,95 89,-1 1,1 0,-1 0,0 1,0 1,-1 0,1 0,-1 1,0 1,-6-1,-53-15,56 12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9.69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1,'0'0,"0"1,0 0,0 1,0 1,1 2,1 1,2 2,1 0,-1 0,1 1,-2 0,0-2,-1-2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9.863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3 0,'0'0,"0"0,0 0,0 0,0 0,0 1,0 1,0 2,0 1,-1-1,-1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0.469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1511 2490,'-152'-27,"-19"-4,95 21,0-4,2-3,0-3,1-3,1-4,1-2,-9-10,37 11,2-1,1-3,2-1,1-2,1-2,3-1,0-1,3-2,2-1,-21-40,23 31,1 0,3-1,3-2,1 0,3-1,3 0,1-1,4 0,1-1,3 0,3 0,5-38,-2 54,1 0,3 0,1 1,1-1,3 2,1-1,2 2,2 0,1 1,11-15,6 2,2 2,2 1,3 2,1 2,2 2,1 2,3 2,1 2,1 2,2 3,1 2,1 2,2 3,0 2,1 3,1 3,0 1,1 4,1 2,0 3,53 2,-38 14,0 2,-1 4,-1 3,-1 4,-1 2,-1 4,-1 3,43 28,-108-58,82 49,-3 4,-3 4,-2 2,-3 5,-3 2,-3 4,-3 3,-4 2,-3 4,-3 1,43 91,-26-43,-5 3,-7 4,-6 1,-4 7,-43-107,0 1,-3 0,-1 1,-2 0,-2 0,-2-1,-5 40,3-59,-1 0,-2 1,0-2,-1 1,0-1,-2 0,-1 0,0-1,-1 0,-1-1,-1-1,-1 0,0 0,-1-2,-1 0,0 0,-1-2,-1 0,0-1,0 0,-1-2,-1 0,-3 0,-6 4,-1 0,-1-2,0-2,-1 0,0-3,-1 0,-8-1,-372 5,229-29,-133 6,157-9,-60-55,46-7,168 80</inkml:trace>
  <inkml:trace contextRef="#ctx0" brushRef="#br0" timeOffset="5082.588">102 42,'0'0,"0"0,0 0,0 0,0 0,0 0,0 3,0-1,1 1,2 1,-1 0,1-1,-2-1</inkml:trace>
  <inkml:trace contextRef="#ctx0" brushRef="#br0" timeOffset="5321.586">96 259,'0'0,"0"0,0 0,0 0,0 0,0 0,0 1,0 1,0 2,0 0,-1 0,0-1</inkml:trace>
  <inkml:trace contextRef="#ctx0" brushRef="#br0" timeOffset="5496.59">78 459,'0'0,"0"0,0 0,0 0,0 0,0 1,0 2,0 0,0 1,0 0,0 0,0 2,0 1,0-1</inkml:trace>
  <inkml:trace contextRef="#ctx0" brushRef="#br0" timeOffset="5497.59">25 712,'0'0,"0"0,0 0,0 0,0 0,0 1,0 2,0-1,1 2,1 1,1 0,-1-1,0-1</inkml:trace>
  <inkml:trace contextRef="#ctx0" brushRef="#br0" timeOffset="5752.591">1 983,'0'0,"0"0,0 0,0 0,0 1,0 1,1 0,1 1,1 1,0 0,1 1,0-1</inkml:trace>
  <inkml:trace contextRef="#ctx0" brushRef="#br0" timeOffset="9657.696">3241 2461,'0'0,"0"0,0 0,0 0,0 0,0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4.263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130 843,'0'0,"0"0,0 0,0 0,0 0,0 0,1 0,1 1,2 1,2-1,0 0,0 0</inkml:trace>
  <inkml:trace contextRef="#ctx0" brushRef="#br0" timeOffset="254.998">278 1014,'0'0,"0"0,0 0,0 0,0 0,0 0,0 0,0 0,0 0,0 0,0 0,0 0</inkml:trace>
  <inkml:trace contextRef="#ctx0" brushRef="#br0" timeOffset="478.005">326 1432,'0'0,"0"0,0 0,0 0,0 0,0 1,0 1,0 1,0 0,1 1,2 1,-1-1,1 0,-2-2</inkml:trace>
  <inkml:trace contextRef="#ctx0" brushRef="#br0" timeOffset="748.998">380 1626,'0'0,"0"0,0 0,0 0,0 0,0 0,0 0,0 0,0 0,0 0</inkml:trace>
  <inkml:trace contextRef="#ctx0" brushRef="#br0" timeOffset="749.998">397 1844,'0'0,"0"0,0 0,0 0,0 0,0 0,0 0,0 0,0 0,0 0,0 0,0 0</inkml:trace>
  <inkml:trace contextRef="#ctx0" brushRef="#br0" timeOffset="3596.437">3679 1043,'0'0,"0"0,0 0,0 0,0 0,0 0,0 0,0 0,0 0,0 0,0 0</inkml:trace>
  <inkml:trace contextRef="#ctx0" brushRef="#br0" timeOffset="3863.814">3703 1249,'0'0,"0"0,0 0,0 0,0 0,0 0,0 0,1 0,3 0,2 0,2 0,-2 0</inkml:trace>
  <inkml:trace contextRef="#ctx0" brushRef="#br0" timeOffset="4131.264">3905 1526,'0'0,"0"0,0 0,0 0,0 0,0 0,0 1,0 1,0 1,0-1,0 0</inkml:trace>
  <inkml:trace contextRef="#ctx0" brushRef="#br0" timeOffset="4132.264">3941 1885,'0'0,"0"0,0 0,0 0,1 1,0 0,1 2,1 0,1 0,-1 0,-1-1</inkml:trace>
  <inkml:trace contextRef="#ctx0" brushRef="#br0" timeOffset="9513.58">154 814,'0'0,"0"0,0 0,0 0,26 30,-1-8,1-2,0 0,1-1,1-2,1-1,1-1,0-2,0 0,3-2,108 51,224 136,-52-55,-195-115,1-6,2-4,-1-6,1-6,11-4,34 4,-16-4,-1-5,0-8,54-13,-60 5,-36 7,0-5,0-5,22-12,63-36,-171 61,-2-2,0-1,0 0,-1-1,0-1,-1-1,-1 0,-1-1,0-1,-1-1,-1 1,0-2,-1 0,5-14,-12 23,-2-1,1 1,-1-1,-1 0,0 0,0 0,-1 0,-1 0,0 0,0-1,-1 1,0 0,-1 0,-1 0,0 1,-3-9,-80-167,62 141,2 13,-2 2,-1 1,-1 0,-1 2,-2 1,0 2,-2 0,0 2,-2 2,0 0,-2 3,0 1,0 1,-1 2,-21-4,-262-68,11 27,170 21,69 14,-1 4,0 3,-2 3,0 3,0 3,-1 3,-59 6,-977 125,1054-118,0 1,1 4,1 1,0 3,1 2,1 2,-21 15,39-19,7-5,1 0,1 2,1 1,0 1,1 1,-14 14,26-18,1 1,0 1,1-1,0 1,1 1,1-1,1 1,0 0,1 1,-4 13,5-24,2 0,-1 0,1-1,0 1,0 1,1-1,0 0,0 0,1 0,-1 0,2 0,-1 0,1 0,0-1,0 1,1-1,0 1,0-1,3 5,0 0,0 0,1-1,0 1,0-1,1-1,1 1,0-1,0-1,0 1,1-2,1 1,6 3,-1-1,-14-9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21:43:00.66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3905,'0'0,"0"0,1-19,12-71,-6 19,4 1,3 0,2 1,4 1,14-29,186-284,-205 351,2 1,1 1,1 0,1 2,2 0,0 1,5-2,205-202,-207 206,2 1,0 1,1 1,1 2,1 1,15-6,123-81,131-133,-202 155,-4-5,58-70,-92 96,205-287,-194 252,-3-2,28-61,-49 80,1-9,-3-2,-5-1,-4-3,-3-1,-1-18,-22 85,-2 0,-1-1,-1 0,-1 0,-2-1,-1-1,-2-57,2 82</inkml:trace>
  <inkml:trace contextRef="#ctx0" brushRef="#br1" timeOffset="90889.945">779 1810,'0'95,"20"16,22-63,-8-19,42 87,-41-62,29 23,41-5,129 106,-70-101,-147-69,1 0,0-1,1-2,0 1,0-2,0-1,0 0,1-1,-1-2,3 0,183 7,-2-17,-182 5,0 0,0-2,-1 0,0-2,0 0,-1-1,14-9,56-109,-85 122,0 0,-1 0,0-1,0 1,-1 0,1-1,-1 0,-1 0,1 1,-1-1,-1 0,1 0,-1 0,0 0,-1 0,1 0,-2 0,1-1,-1-27,2 23,0 0,-2 0,1 0,-1 0,-1 1,0-1,0 1,-2 0,1 0,-1 0,-1 0,0 1,-1-1,-10-32,-79-65,36 40,58 64</inkml:trace>
  <inkml:trace contextRef="#ctx0" brushRef="#br1" timeOffset="92634.998">2255 2107,'-7'-118,"47"119,34 24,78 13,-145-39,-7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7-28T21:46:24.919"/>
    </inkml:context>
    <inkml:brush xml:id="br0">
      <inkml:brushProperty name="width" value="0.35" units="cm"/>
      <inkml:brushProperty name="height" value="2.1" units="cm"/>
      <inkml:brushProperty name="color" value="#849398"/>
      <inkml:brushProperty name="inkEffects" value="pencil"/>
    </inkml:brush>
  </inkml:definitions>
  <inkml:trace contextRef="#ctx0" brushRef="#br0">1 394 9744 215146 46758,'0'0'0'-172'1107,"0"0"0"172"-1107,0 0 0 0 0,0 0 648 0 0,0 0 0 0 0,0 0 0 0 0,0 0 8 0 0,0 0-112 0 0,0 0 0 0 0,0 0 8 0 0,0 0 0-1167 397,0 0-120 1167-397,0 0 0-209 1131,0 0 0 209-1131,0 0 0-1208 388,0 0 111 1208-388,0 0 17-275 1141,0 0 0 275-1141,0 0-8 0 0,0 0-496 0 0,0 0 8-280 1156,0 0 0 280-1156,0 0-8 0 0,0 0 328 0 0,0 0 0-1309 384,0 0-8 1309-384,0 0 8 0 0,0 0-80 0 0,0 0 16-362 1164,0 0-8 362-1164,3-6 0 0 0,0-1 48 0 0,2-1 0 0 0,-1 2 0 0 0,0 1 8 0 0,0 2 40 0 0,0 2 8 996 799,-1 0 0-996-799,0 1-8 0 0,-1 0-40 0 0,0 0 8 0 0,-1-1-8 0 0,-1 0 16 0 0,0 0-72 0 0,0 0 0 0 0,0 0 0 0 0,0 0 16 0 0,0-1-48 0 0,-1 2-8 0 0,2-1 8 0 0,0 1 0 0 0,2 0-48 0 0,1 0 0 0 0,0 0 8 0 0,1 0-8 0 0,1 0-64 0 0,-1 0 0 0 0,0 0 8 0 0,0 1 0 0 0,1 1-24 0 0,1 0 8 0 0,3 0-8 0 0,0 0 16 0 0,1-1-24 0 0,-1-1 0 0 0,2 1 0 0 0,0-1 8 0 0,2-1-8 0 0,2-2-8 1023 781,1 1 8-1023-781,0 0 0 0 0,2-1-88 0 0,0-1 8-378 1206,0 1 0 378-1206,-3 0 0 0 0,-2 1 72 0 0,-3 1 0 1078 780,-1 0 0-1078-780,-2-1 8 0 0,1 0-96 0 0,-2 1-8 1134 777,-2 1-40-1134-777,1 1 0 0 0,-1 0 0 0 0,1-1 0 1169 757,0-1 0-1169-757,2 0 0 0 0,2 0 0 0 0,0 2 0 1232 753,1-1 0-1232-753,1 0 0 0 0,2-2 0 0 0,0 1 0 0 0,0 0 0 0 0,0 1 0 0 0,0-1 0 0 0,-1 1 0-1568 489,0 0 0 1568-489,0 0 0 0 0,-1 0 0 0 0,1 0 0 0 0,-2 0 0 0 0,1 1 0 0 0,0 0 0 0 0,1 0 0 0 0,0 1 0 0 0,-1 0 0 0 0,-1 0 0 0 0,0 1 0 0 0,-1-1 0 0 0,1 0 0 0 0,0 0 0 0 0,1 1 0 0 0,-1 0 0 0 0,0 1 0 0 0,0-1 0 0 0,2-1 0 0 0,0 0 0 0 0,0 1 0 0 0,1 1 0 0 0,0 0 0 0 0,-2 0 0 0 0,0 0 0 0 0,-1-1 0 0 0,0 1 0 0 0,-1-1 0 0 0,0 0 0-1208-774,1 1 0 1208 774,1 1 0 0 0,1-1 0 0 0,3 1 0 0 0,1-2 0 0 0,1 0 0 0 0,1 0 0 0 0,1-1 0 0 0,-1 1 0 0 0,0-2 0 0 0,0 2 0 0 0,-1 0 0 0 0,-1-1 0 0 0,0 0 0 0 0,0-1 0 0 0,0-2 0 0 0,0 0 0 0 0,1-1 0-1600 452,0 0 0 1600-452,0-1 0 0 0,1-1 0 0 0,-1 1 0 1180 797,-1 1 0-1180-797,2 0 0 0 0,0-1 0 0 0,-1 0 0 1224 777,-1 0 0-1224-777,1 2 0 0 0,0 0 0 0 0,-1-1 0 0 0,0 0 0 0 0,-1 1 0 0 0,-1 0 0 0 0,0 1 0 0 0,-1 0 0 0 0,1 0 0 0 0,1 0 0 0 0,2 0 0 0 0,0 0 0 0 0,0-1 0 0 0,1-1 0 0 0,0-1 0 0 0,-2 2 0 0 0,0 1 0 0 0,1-2 0 0 0,1 0 0 0 0,1 0 0 0 0,2 0 0 0 0,1-2 0 0 0,1 0 0 0 0,1-1 0 0 0,2 1 0 0 0,1-2 0 0 0,3 0 0 0 0,1 1 0 0 0,0 0 0 0 0,-1 1 0 0 0,-3 0 0 0 0,1 2 0 0 0,-1-1 0 0 0,-2 0 0 0 0,0 0 0 0 0,-1 2 0 0 0,2-1 0 0 0,1 0 0 0 0,-2-1 0 0 0,0 2 0 0 0,-1 1 0 0 0,1-1 0 0 0,-1-1 0 0 0,-1 0 0 0 0,1 2 0 0 0,2-1 0 0 0,0 1 0 0 0,-1 2 0 0 0,1-1 0 0 0,-1-1 0 0 0,1-1 0 0 0,0 1 0 0 0,1-3 0 0 0,3-1 0 0 0,3 0 0 0 0,2 1 0 0 0,1-1 0 0 0,-1-2 0 0 0,2 1 0 0 0,-1 1 0 0 0,0 1 0 0 0,-3-1 0 0 0,-3-1 0 0 0,-3 1 0 0 0,-1 0 0 0 0,-2-1 0 0 0,-3 0 0 404-1252,-2 1 0-404 1252,-1 0 0 336-1242,2 1 0-336 1242,0-1 0 330-1227,0 1 0-330 1227,1-1 0 272-1218,3 0 0-272 1218,-1 1 0 0 0,0 1 0 0 0,0-1 0-1124-739,0 0 0 1124 739,-1 0 0 1395-463,-2-1 0-1395 463,0 1 0 222-1191,-1 0 0-222 1191,1 0 0 0 0,-1 1 0 0 0,-1 0 0-1086-721,0 1 0 1086 721,-1-1 0 0 0,-1 1 0 0 0,0 0 0 1309-455,2-1 0-1309 455,1 0 0 0 0,1 0 0 0 0,0-1 0-1079-720,1 0 0 1079 720,0 1 0 0 0,-1-1 0 0 0,-1 0 0 0 0,-1 0 0 0 0,0 0 0 0 0,-1 1 0 0 0,1 1 0 0 0,1 0 0 0 0,2 1 0 0 0,-1-1 0 0 0,0 0 0 0 0,1-1 0 0 0,-1 1 0 0 0,-2 1 0 0 0,-1 1 0 1260-445,0 0 0-1260 445,-1 0 0 0 0,-2-1 0 0 0,0-1 0 0 0,1-1 0 0 0,2 0 0 0 0,0 0 0 0 0,1 1 0 0 0,1 0 0 0 0,1 1 0 0 0,-2 0 0 0 0,-2-1 0 0 0,1-1 0 0 0,0 0 0 0 0,0 0 0 0 0,-1 0 0 0 0,2 1 0 0 0,0 0 0 0 0,1 0 0 0 0,0-1 0 0 0,2 0 0 0 0,1 1 0 0 0,0 1 0 0 0,0 1 0 0 0,1 0 0 0 0,-1 0 0 0 0,1 0 0 0 0,2 0 0 0 0,2-1 0 0 0,1 0 0 0 0,-1 0 0 0 0,0 0 0 0 0,-3 0 0 0 0,0 0 0 0 0,-1 0 0 0 0,1 0 0 0 0,1 0 0 0 0,1 0 0 0 0,-2 2 0 0 0,0 0 0 0 0,0 0 0 0 0,-2 1 0 0 0,-2 0 0 0 0,0-1 0 0 0,-1 1 0 0 0,0 0 0 0 0,-1 2 0 0 0,2-1 0 0 0,0-1 0 0 0,2 1 0 0 0,-1 0 0 0 0,0-1 0 184-1150,1 0 0-184 1150,-1-2 0 0 0,0 1 0 0 0,0 0 0 0 0,2 1 0 0 0,0-1 0 0 0,0 0 0 0 0,-2-1 0 0 0,1 2 0 0 0,-1 0 0 0 0,-1 1 0 0 0,0 0 0 0 0,2 1 0 0 0,0 0 0 0 0,-1 1 0 0 0,0-1 0 0 0,1 2 0 0 0,0-1 0 0 0,-1 1 0 0 0,2-2 0 0 0,1 1 0 0 0,1 0 0 0 0,-1 0 0 0 0,0-2 0 0 0,-2-1 0 0 0,-1-2 0 0 0,-2 1 0 0 0,0 0 0 0 0,2 1 0 0 0,-1 0 0 0 0,1 1 0 0 0,0-1 0 0 0,2 0 0 0 0,-1 1 0 0 0,-1-1 0 0 0,0 0 0 0 0,-1-1 0 0 0,-1 0 0 0 0,0 1 0 0 0,-1 0 0 0 0,3 2 0 0 0,1-1 0 0 0,1 0 0 0 0,0-1 0 0 0,2 0 0 0 0,0-1 0 0 0,0 0 0 0 0,-1 1 0 0 0,2 0 0 0 0,0 0 0 0 0,2-1 0 0 0,3-2 0 0 0,1-1 0 0 0,-1 1 0 0 0,-1 0 0 0 0,-1-1 0 0 0,0 0 0 0 0,-3 0 0 0 0,-1 1 0 0 0,0 0 0 0 0,0 0 0 0 0,-1 0 0 0 0,0 1 0 0 0,1-1 0 0 0,2-2 0 0 0,1 0 0 0 0,1 1 0 0 0,0-2 0 0 0,2 0 0 0 0,0-1 0 0 0,0 0 0 0 0,1 1 0 0 0,0 1 0 0 0,-1 0 0 0 0,0-1 0 0 0,1 1 0 0 0,1-1 0 0 0,0 1 0 0 0,0 0 0 0 0,-1 2 0 0 0,0-1 0 0 0,-1 1 0 0 0,0 0 0 0 0,1 0 0 0 0,0 0 0 0 0,-1 0 0 0 0,0-2 0 0 0,0 1 0 0 0,1 1 0 0 0,-1 2 0 0 0,0 0 0 0 0,0 0 0 0 0,0 0 0 0 0,-1 0 0 0 0,0-2 0 0 0,1-1 0 0 0,1 0 0 0 0,1-1 0 0 0,-1 2 0 0 0,1 0 0 0 0,1-1 0 0 0,-1 2 0 0 0,0-1 0 0 0,2 0 0 1209-455,1-1 0-1209 455,-1-1 0 0 0,0 0 0 0 0,0 0 0 0 0,0-1 0 0 0,-2 2 0 0 0,-1-1 0 0 0,-1 0 0 0 0,1 0 0 0 0,0-1 0 0 0,-2 1 0 0 0,1 0 0 0 0,1-1 0 0 0,0 0 0 0 0,0 1 0 0 0,-1-1 0 0 0,1 0 0 0 0,-1-1 0 0 0,0 0 0 0 0,0 2 0 0 0,0-1 0 0 0,-1-1 0 0 0,-2 0 0 0 0,0 1 0 0 0,1-1 0 0 0,-1 0 0 0 0,1 1 0 0 0,-2 0 0 0 0,-1 0 0 0 0,-3 0 0 0 0,-1 0 0 0 0,1 0 0 0 0,0 0 0 0 0,-1 0 0 0 0,-1 1 0 0 0,0 0 0 0 0,0 0 0 0 0,-1 1 0 0 0,-1 0 0 0 0,-1 0 0 0 0,-2 1 0 0 0,-1-1 0 0 0,-3 1 0 0 0,-1-1 0 0 0,1 0 0 0 0,0-1 0 0 0,-1 0 0 0 0,0 0 0 0 0,1-1 0 0 0,-2 0 0 0 0,0-1 0 0 0,-2 0 0 0 0,0 0 0 0 0,0 1 0 0 0,-2 0 0 0 0,-2 1 0 0 0,0 0 0 0 0,-1 0 0 0 0,-1 1 0 0 0,0-1 0 0 0,1 0 0 0 0,-1 0 0 0 0,0-1 0 0 0,-1 0 0 0 0,-1-1 0 0 0,0 0 0 0 0,0-1 0 0 0,1 0 0 0 0,1 0 0 0 0,0-1 0 0 0,-1 0 0 0 0,0-1 0 0 0,-1 0 0 0 0,-1-1 0 0 0,1 0 0 0 0,-1 0 0 0 0,0 1 0 0 0,-1 1 0 0 0,1-1 0 0 0,0 1 0 0 0,0-3 0 0 0,0 0 0 0 0,0-3 0 0 0,-1 0 0 0 0,0 2-23647 0 0,1 2 14535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7-28T21:46:24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1 315 12360 0 0,'0'0'834'0'0,"0"0"9"0"0,0 0-7 0 0,0 0 15 0 0,0 0 47 0 0,0 5 7 0 0,0 6-648 0 0,11 38 5683 0 0,4-46-4825 0 0,117-8 1556 0 0,36-17-1989 0 0,-43 32 414 0 0,20 42-320 0 0,-48-25-315 0 0,-50-21-314 0 0,110-11 236 0 0,-61-9-103 0 0,15 21 64 0 0,-26-7-151 0 0,1 0-19 0 0,81-4 122 0 0,-92 4-152 0 0,-7 0 0 0 0,19 0-63 0 0,-10 0-33 0 0,-4 0-48 0 0,79-4 0 0 0,151 4 0 0 0,-312-2-4067 0 0,8 2-16265 0 0</inkml:trace>
  <inkml:trace contextRef="#ctx0" brushRef="#br0" timeOffset="1">1920 1 17383 0 0,'1'8'4297'0'0,"2"9"-1376"0"0,14 6-44 0 0,41 15-1991 0 0,46 13 5 0 0,-20-19-112 0 0,-17-1 234 0 0,-61-28-899 0 0,1 1 0 0 0,-1 0 0 0 0,0 1 1 0 0,-1-1-1 0 0,1 1 0 0 0,-1 0 0 0 0,0 1 0 0 0,0-1 0 0 0,0 1 0 0 0,-1 0 0 0 0,0 0 1 0 0,0 1-1 0 0,-1-1 0 0 0,1 1 0 0 0,-1 1-114 0 0,-31 95 0 0 0,-41 59 0 0 0,26-84 0 0 0,23-22 0 0 0,20-56-344 0 0,0 3 888 0 0,-3 0-4769 0 0,2-3-15901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21:46:47.98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21:46:51.62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21:46:52.45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2:03.60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2042 0,'0'0,"0"0,0 0,0 0,0 0,0 0,0 0,0 0,0 0,0 0,-8 27,-96 75,33-43,55-43,-2 1,1 1,1 0,0 1,2 1,0 1,1-1,-2 9,-9 27,3 1,3 1,2 1,1 11,6 152,11-133,-17 291,9-304,-4 0,-3 0,-4-1,-23 67,26-103,-47 143,-8-4,-40 66,-155 250,198-357,-6-3,-6-4,-24 24,57-96,-3-1,-2-3,-2-2,-38 28,-142 114,135-81,95-110,0 1,-1 0,1-1,-1 0,0 1,0-1,-1 0,1-1,0 1,-1-1,0 1,1-1,-1 0,0 0,0-1,0 1,-5 0,5-2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5.17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12 1,'0'0,"0"0,0 0,0 1,0 1,-1 1,-1 0,-1 1,1 0,0 0,1-1,0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5.38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0,'0'0,"0"0,0 0,0 0,0 0,0 0,0 0,0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8.68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1,'0'0,"0"0,0 0,0 3,0-1,0 1,0 2,0 2,0-1,0 1,0-1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8.919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42 1,'0'0,"0"0,0 0,0 0,0 0,-1 4,0 1,-1 1,-2 1,1 0,0-2</inkml:trace>
  <inkml:trace contextRef="#ctx0" brushRef="#br0" timeOffset="1">0 324,'0'0,"0"0,0 0,0 1,0 1,0 0,0 1,0 2,0 1,0 0,0-1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9.073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1,'0'0,"0"0,0 0,0 0,0 1,0 1,0 2,0-1,1 1,2 1,-1-1,2 0,-1-1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9.277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8 0,'0'0,"0"1,0 1,0 0,0 1,-1 2,-1 1,-1 1,1-1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7T19:53:09.528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132 0,'0'0,"0"0,0 0,0 1,0 1,-1 0,-2 1,1 2,-2 0,0 0,0 0,0-1,1-2</inkml:trace>
  <inkml:trace contextRef="#ctx0" brushRef="#br0" timeOffset="1">1 301,'0'0,"0"0,0 0,0 0,0 0,0 1,0 1,0 2,0 0,0 0,0 1,0-1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D97AD-3A2C-4B22-A373-111F3BFC5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BF5D343-7573-40D2-A359-B1E314AEA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2C022-F327-4C3E-AE97-C843AC2E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087D78-F97E-441E-9BE1-F712664C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85DDC0-DFFE-42C9-BEEC-C07623DE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8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CB696C-1C4F-40DA-87F3-F717D518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06857D-C1AB-490A-9A1F-D9CA6B3CB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AB396F-D5FD-4BDF-A041-9A879BD7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66C74-0B60-4350-A697-386C69D0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2D9E61-AD61-422D-A70D-79FD923F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88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028705-4A28-405E-B78F-5CD0EA189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79370E-3596-4743-B20D-661D08D9A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342678-6841-4A89-8EC7-0B50167D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9E0F6-B8E5-400F-9DC7-CA2BAB06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AD6DE1-700F-4255-8CD4-20C84269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86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95F77-BD8C-4F4E-AD75-E541E188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6FD2BD-0675-425B-B4CE-32FB563F7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700DD-A95F-4097-9943-5B11AB74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14FFEA-EE22-4736-AA36-0E6BE833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A69BB6-B13F-485F-AFCE-512CD3C7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03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C5642-C737-42E7-A126-4E268E151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1DBFF-8C1B-4BBA-B6D9-E7EDB4868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B834A3-A185-4ACF-93BC-7371C169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2CA05-3C5D-4EF2-8B9B-23B57079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231ED-1671-437C-9978-08F7C178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8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2B1B09-646C-4A99-B1D9-A2C0270B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0002C1-6EB5-455B-9A42-6D1F21802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851124-9F0F-4147-8F47-6C80D2D70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E26887-8D9A-40A7-B0CA-6BA8D28B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7DEEB7-15C4-4BEE-839D-323A104E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1C0F10-C5AC-4C97-980C-DDFFAA11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53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5EBF06-5FA1-424E-85E7-DE6AE49F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045706-43AC-4E41-A53D-67F8C2112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5B6EBC-3F5D-4C40-BAC9-98F38327E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B173E7-FC7C-4829-836D-F3BA01A11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C5EF55-804D-4F5D-A14D-4E2180D2E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7EC101-C9F7-4156-B9A6-30AA6775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A3DC9AF-8B0E-4D6D-9F9C-86A2104C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CDED12-C25B-4717-911B-E65D6A88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02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DFA75-74A7-49D6-A7CF-EFC11705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B609FE-6626-4CDC-A81D-018357CE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1ADA1E-B92D-465D-A930-9A7B3EDC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E28EE2-2E2F-4874-A8E6-E8FBEE58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20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808483-CDF4-4DB8-9988-611AC9F3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C0E35C-AE61-4E68-B417-34573D29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D42373-E2A5-4B62-87F9-12607946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1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EC78B-71AC-4E5F-B8A0-5D4DA260B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1EC59A-20B2-4BCD-A66F-E2908D374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0FE16E-8F4B-43CB-AF72-5BFBC660C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4B1A3E-1F98-4A32-82D7-E32F470D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4FA3C7-775C-4599-9311-C17B4A4B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2566C8-058C-4CDB-B03D-0794A400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0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203E2-A3D0-4749-9CD3-6FAE89B9E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369FEB-E1C6-473B-81AC-BF2A66558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69B50B-01F2-474A-8003-DF2C578F4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86D73A-5439-4FA2-A03D-27697EFF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C25555-1845-45AE-9D74-4D8F6C99D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69C906-0B85-4714-BFF7-F50DEBED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103B30-7F7C-44B0-9182-71FCFB1C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412D00-BAFC-433B-ABF6-064A09A7D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229DA4-57AD-4F85-84C7-0D92BD53D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0155-5143-4AC6-855D-7443154D8749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EF8D08-35D7-45A5-85E5-D5B8DD923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6DC43B-A97E-4ACE-A34F-556ACFC1F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D5E0-0C61-4E24-BF45-09761FACF6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customXml" Target="../ink/ink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59.png"/><Relationship Id="rId3" Type="http://schemas.openxmlformats.org/officeDocument/2006/relationships/image" Target="../media/image51.png"/><Relationship Id="rId7" Type="http://schemas.openxmlformats.org/officeDocument/2006/relationships/image" Target="../media/image57.png"/><Relationship Id="rId12" Type="http://schemas.openxmlformats.org/officeDocument/2006/relationships/customXml" Target="../ink/ink19.xml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customXml" Target="../ink/ink18.xml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customXml" Target="../ink/ink15.xml"/><Relationship Id="rId9" Type="http://schemas.openxmlformats.org/officeDocument/2006/relationships/customXml" Target="../ink/ink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customXml" Target="../ink/ink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18.png"/><Relationship Id="rId21" Type="http://schemas.openxmlformats.org/officeDocument/2006/relationships/image" Target="../media/image28.png"/><Relationship Id="rId7" Type="http://schemas.openxmlformats.org/officeDocument/2006/relationships/image" Target="../media/image21.png"/><Relationship Id="rId12" Type="http://schemas.openxmlformats.org/officeDocument/2006/relationships/customXml" Target="../ink/ink5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33" Type="http://schemas.openxmlformats.org/officeDocument/2006/relationships/image" Target="../media/image36.png"/><Relationship Id="rId2" Type="http://schemas.openxmlformats.org/officeDocument/2006/relationships/image" Target="../media/image17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2.xml"/><Relationship Id="rId11" Type="http://schemas.openxmlformats.org/officeDocument/2006/relationships/image" Target="../media/image23.png"/><Relationship Id="rId24" Type="http://schemas.openxmlformats.org/officeDocument/2006/relationships/customXml" Target="../ink/ink11.xml"/><Relationship Id="rId32" Type="http://schemas.openxmlformats.org/officeDocument/2006/relationships/image" Target="../media/image35.png"/><Relationship Id="rId5" Type="http://schemas.openxmlformats.org/officeDocument/2006/relationships/image" Target="../media/image20.png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27.png"/><Relationship Id="rId31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31.png"/><Relationship Id="rId30" Type="http://schemas.openxmlformats.org/officeDocument/2006/relationships/image" Target="../media/image33.png"/><Relationship Id="rId8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9361E2-EBA9-437F-B7F4-7077714ACB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Axion dynamics and topics in </a:t>
            </a:r>
            <a:r>
              <a:rPr lang="en-US" altLang="ja-JP" dirty="0" err="1"/>
              <a:t>Chern</a:t>
            </a:r>
            <a:r>
              <a:rPr lang="en-US" altLang="ja-JP" dirty="0"/>
              <a:t>-Simons theory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B4FA8-DCDA-40A7-8B4F-20006D674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Hajime Fukuda (LBL)</a:t>
            </a:r>
          </a:p>
          <a:p>
            <a:r>
              <a:rPr lang="en-US" altLang="ja-JP" dirty="0"/>
              <a:t>References: 2010.02221 HF &amp; K. </a:t>
            </a:r>
            <a:r>
              <a:rPr lang="en-US" altLang="ja-JP" dirty="0" err="1"/>
              <a:t>Yonekura</a:t>
            </a:r>
            <a:endParaRPr lang="en-US" altLang="ja-JP" dirty="0"/>
          </a:p>
          <a:p>
            <a:r>
              <a:rPr kumimoji="1" lang="en-US" altLang="ja-JP" dirty="0"/>
              <a:t>(See </a:t>
            </a:r>
            <a:r>
              <a:rPr lang="en-US" altLang="ja-JP" dirty="0"/>
              <a:t>also 2010.02763)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82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71136-18AC-44B6-83E1-039F1A62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Chern</a:t>
            </a:r>
            <a:r>
              <a:rPr kumimoji="1" lang="en-US" altLang="ja-JP" dirty="0"/>
              <a:t>-Simons term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3E8C2B27-BED2-40D5-8F9E-06052C401A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/>
                  <a:t>A non-trivially gauge invariant interaction is the </a:t>
                </a:r>
                <a:r>
                  <a:rPr lang="en-US" altLang="ja-JP" dirty="0" err="1"/>
                  <a:t>Chern</a:t>
                </a:r>
                <a:r>
                  <a:rPr lang="en-US" altLang="ja-JP" dirty="0"/>
                  <a:t>-Simons term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…∧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kumimoji="1" lang="en-US" altLang="ja-JP" dirty="0"/>
              </a:p>
              <a:p>
                <a:endParaRPr kumimoji="1" lang="en-US" altLang="ja-JP" dirty="0"/>
              </a:p>
              <a:p>
                <a:endParaRPr lang="en-US" altLang="ja-JP" dirty="0"/>
              </a:p>
              <a:p>
                <a:r>
                  <a:rPr kumimoji="1" lang="en-US" altLang="ja-JP" dirty="0" err="1"/>
                  <a:t>Chern</a:t>
                </a:r>
                <a:r>
                  <a:rPr kumimoji="1" lang="en-US" altLang="ja-JP" dirty="0"/>
                  <a:t>-Simons term introduces non-trivial deformation on the dual EM fields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3E8C2B27-BED2-40D5-8F9E-06052C401A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DB08E7D7-7F66-471E-A2F3-2023D2FF5757}"/>
                  </a:ext>
                </a:extLst>
              </p:cNvPr>
              <p:cNvSpPr/>
              <p:nvPr/>
            </p:nvSpPr>
            <p:spPr>
              <a:xfrm>
                <a:off x="3546230" y="3541956"/>
                <a:ext cx="4510455" cy="956407"/>
              </a:xfrm>
              <a:prstGeom prst="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is a p-form gauge field</a:t>
                </a:r>
              </a:p>
              <a:p>
                <a:pPr algn="ctr"/>
                <a:r>
                  <a:rPr lang="en-US" altLang="ja-JP" dirty="0"/>
                  <a:t>(you can think p=0,1, D=4 in practice)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DB08E7D7-7F66-471E-A2F3-2023D2FF57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230" y="3541956"/>
                <a:ext cx="4510455" cy="95640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62A8BCBA-6E0F-47A7-8B74-736531901AFF}"/>
                  </a:ext>
                </a:extLst>
              </p:cNvPr>
              <p:cNvSpPr/>
              <p:nvPr/>
            </p:nvSpPr>
            <p:spPr>
              <a:xfrm>
                <a:off x="8906608" y="3429000"/>
                <a:ext cx="3018694" cy="956408"/>
              </a:xfrm>
              <a:prstGeom prst="round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/>
                  <a:t>normalization: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,∫</m:t>
                      </m:r>
                      <m:acc>
                        <m:accPr>
                          <m:chr m:val="̃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⋆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62A8BCBA-6E0F-47A7-8B74-736531901A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608" y="3429000"/>
                <a:ext cx="3018694" cy="956408"/>
              </a:xfrm>
              <a:prstGeom prst="roundRect">
                <a:avLst/>
              </a:prstGeom>
              <a:blipFill>
                <a:blip r:embed="rId4"/>
                <a:stretch>
                  <a:fillRect t="-2532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0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8D2FE-5C93-45C8-8BF0-2E5E6AA6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Chern</a:t>
            </a:r>
            <a:r>
              <a:rPr kumimoji="1" lang="en-US" altLang="ja-JP" dirty="0"/>
              <a:t>-Simons term and duality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ACDC36-8B55-4495-8E19-C4DEECF0D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Without CS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3F45014-4A2D-4CE2-A8F5-0D5A72AF5ED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/>
                  <a:t>Action: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⋆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:r>
                  <a:rPr lang="en-US" altLang="ja-JP" dirty="0"/>
                  <a:t>Equations</a:t>
                </a:r>
                <a:r>
                  <a:rPr kumimoji="1" lang="en-US" altLang="ja-JP" b="0" dirty="0"/>
                  <a:t>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𝑑𝐹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en-US" altLang="ja-JP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/>
                  <a:t>(Bianchi id.)</a:t>
                </a:r>
              </a:p>
              <a:p>
                <a:pPr marL="457200" lvl="1" indent="0">
                  <a:buNone/>
                </a:pPr>
                <a:r>
                  <a:rPr lang="en-US" altLang="ja-JP" dirty="0">
                    <a:latin typeface="Cambria Math" panose="02040503050406030204" pitchFamily="18" charset="0"/>
                  </a:rPr>
                  <a:t>			</a:t>
                </a:r>
                <a:r>
                  <a:rPr kumimoji="1" lang="ja-JP" altLang="en-US" b="0" dirty="0"/>
                  <a:t>→ </a:t>
                </a:r>
                <a:r>
                  <a:rPr kumimoji="1" lang="en-US" altLang="ja-JP" b="0" dirty="0"/>
                  <a:t>dual e. o. </a:t>
                </a:r>
                <a:r>
                  <a:rPr lang="en-US" altLang="ja-JP" dirty="0"/>
                  <a:t>m</a:t>
                </a:r>
                <a:endParaRPr kumimoji="1" lang="en-US" altLang="ja-JP" b="0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𝑑h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⋆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(e. o. m.)</a:t>
                </a:r>
              </a:p>
              <a:p>
                <a:pPr marL="457200" lvl="1" indent="0">
                  <a:buNone/>
                </a:pPr>
                <a:r>
                  <a:rPr lang="en-US" altLang="ja-JP" dirty="0"/>
                  <a:t>			</a:t>
                </a:r>
                <a:r>
                  <a:rPr lang="ja-JP" altLang="en-US" dirty="0"/>
                  <a:t>→ </a:t>
                </a:r>
                <a:r>
                  <a:rPr lang="en-US" altLang="ja-JP" dirty="0"/>
                  <a:t>dual Bianchi</a:t>
                </a:r>
                <a:endParaRPr kumimoji="1" lang="en-US" altLang="ja-JP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3F45014-4A2D-4CE2-A8F5-0D5A72AF5E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28" t="-28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6A0D41B-64A7-46B0-AB58-024D9C9B3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ja-JP" dirty="0"/>
              <a:t>With CS (3-terms)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18C3D4A5-EC00-45F8-ADAA-7A952D3E854B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dirty="0"/>
                  <a:t>Action: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𝜋𝜅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</m:oMath>
                  </m:oMathPara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r>
                  <a:rPr lang="en-US" altLang="ja-JP" dirty="0"/>
                  <a:t>Equations: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i="1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/>
                  <a:t>(Bianchi id.)</a:t>
                </a:r>
              </a:p>
              <a:p>
                <a:pPr marL="457200" lvl="1" indent="0">
                  <a:buNone/>
                </a:pPr>
                <a:r>
                  <a:rPr lang="en-US" altLang="ja-JP" i="1" dirty="0">
                    <a:latin typeface="Cambria Math" panose="02040503050406030204" pitchFamily="18" charset="0"/>
                  </a:rPr>
                  <a:t>	</a:t>
                </a:r>
                <a:r>
                  <a:rPr lang="ja-JP" altLang="en-US" dirty="0"/>
                  <a:t>→ </a:t>
                </a:r>
                <a:r>
                  <a:rPr lang="en-US" altLang="ja-JP" dirty="0"/>
                  <a:t>dual e. o. m</a:t>
                </a:r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𝑖𝑗𝑘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ja-JP" dirty="0"/>
                  <a:t> (e. o. m.)</a:t>
                </a:r>
              </a:p>
              <a:p>
                <a:pPr marL="457200" lvl="1" indent="0">
                  <a:buNone/>
                </a:pPr>
                <a:r>
                  <a:rPr lang="en-US" altLang="ja-JP" dirty="0"/>
                  <a:t>	</a:t>
                </a:r>
                <a:r>
                  <a:rPr lang="ja-JP" altLang="en-US" dirty="0"/>
                  <a:t>→ </a:t>
                </a:r>
                <a:r>
                  <a:rPr lang="en-US" altLang="ja-JP" dirty="0"/>
                  <a:t>dual Bianchi </a:t>
                </a:r>
                <a:r>
                  <a:rPr lang="en-US" altLang="ja-JP" b="1" dirty="0">
                    <a:solidFill>
                      <a:schemeClr val="accent1"/>
                    </a:solidFill>
                  </a:rPr>
                  <a:t>(no more 0!)</a:t>
                </a: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18C3D4A5-EC00-45F8-ADAA-7A952D3E85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8" t="-2815" r="-10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A25CC903-3FEE-44F6-9700-562646ADDD76}"/>
              </a:ext>
            </a:extLst>
          </p:cNvPr>
          <p:cNvCxnSpPr/>
          <p:nvPr/>
        </p:nvCxnSpPr>
        <p:spPr>
          <a:xfrm>
            <a:off x="1573823" y="4695092"/>
            <a:ext cx="0" cy="3429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5B3BB6-289D-488A-A436-EF3D8373E449}"/>
              </a:ext>
            </a:extLst>
          </p:cNvPr>
          <p:cNvSpPr txBox="1"/>
          <p:nvPr/>
        </p:nvSpPr>
        <p:spPr>
          <a:xfrm>
            <a:off x="659424" y="4686300"/>
            <a:ext cx="985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duality</a:t>
            </a:r>
            <a:endParaRPr kumimoji="1" lang="ja-JP" altLang="en-US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1A4A634-A855-4545-A236-269B4A050100}"/>
              </a:ext>
            </a:extLst>
          </p:cNvPr>
          <p:cNvCxnSpPr/>
          <p:nvPr/>
        </p:nvCxnSpPr>
        <p:spPr>
          <a:xfrm>
            <a:off x="6913685" y="4674576"/>
            <a:ext cx="0" cy="3429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130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F4FD1AF-1E5C-44EF-BC4B-AFAE55D1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Modified Bianchi and gauge transformation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905BC1CC-2780-4762-9CA7-38702D1FB4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The dual field strength satisfies modified Bianchi id.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b="0" i="0">
                          <a:latin typeface="Cambria Math" panose="02040503050406030204" pitchFamily="18" charset="0"/>
                        </a:rPr>
                        <m:t>d</m:t>
                      </m:r>
                      <m:acc>
                        <m:accPr>
                          <m:chr m:val="̃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𝑖𝑗𝑘</m:t>
                              </m:r>
                            </m:sub>
                          </m:sSub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kumimoji="1" lang="en-US" altLang="ja-JP" dirty="0"/>
              </a:p>
              <a:p>
                <a:r>
                  <a:rPr lang="en-US" altLang="ja-JP" dirty="0"/>
                  <a:t>The f</a:t>
                </a:r>
                <a:r>
                  <a:rPr kumimoji="1" lang="en-US" altLang="ja-JP" dirty="0"/>
                  <a:t>ield stren</a:t>
                </a:r>
                <a:r>
                  <a:rPr lang="en-US" altLang="ja-JP" dirty="0"/>
                  <a:t>gth cannot be a total derivative even locally: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dirty="0" smtClean="0">
                          <a:latin typeface="Cambria Math" panose="02040503050406030204" pitchFamily="18" charset="0"/>
                        </a:rPr>
                        <m:t>d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b="1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1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𝜿</m:t>
                              </m:r>
                            </m:e>
                            <m:sub>
                              <m:r>
                                <a:rPr kumimoji="1" lang="en-US" altLang="ja-JP" b="1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𝒊𝒋𝒌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kumimoji="1" lang="en-US" altLang="ja-JP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kumimoji="1" lang="en-US" altLang="ja-JP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kumimoji="1" lang="en-US" altLang="ja-JP" b="1" dirty="0"/>
              </a:p>
              <a:p>
                <a:pPr marL="0" indent="0">
                  <a:buNone/>
                </a:pPr>
                <a:r>
                  <a:rPr lang="en-US" altLang="ja-JP" b="1" dirty="0">
                    <a:solidFill>
                      <a:schemeClr val="accent1"/>
                    </a:solidFill>
                  </a:rPr>
                  <a:t>new term</a:t>
                </a:r>
                <a:r>
                  <a:rPr lang="en-US" altLang="ja-JP" dirty="0"/>
                  <a:t> is </a:t>
                </a:r>
                <a:r>
                  <a:rPr lang="en-US" altLang="ja-JP" b="1" dirty="0">
                    <a:solidFill>
                      <a:schemeClr val="accent1"/>
                    </a:solidFill>
                  </a:rPr>
                  <a:t>not</a:t>
                </a:r>
                <a:r>
                  <a:rPr lang="en-US" altLang="ja-JP" dirty="0"/>
                  <a:t> gauge invariant</a:t>
                </a:r>
              </a:p>
              <a:p>
                <a:r>
                  <a:rPr kumimoji="1" lang="en-US" altLang="ja-JP" dirty="0"/>
                  <a:t>The dual field receives additional gauge transformation: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  <m:sub>
                          <m:r>
                            <a:rPr kumimoji="1" lang="en-US" altLang="ja-JP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1" lang="en-US" altLang="ja-JP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kumimoji="1" lang="en-US" altLang="ja-JP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b="1" i="1" dirty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𝜿</m:t>
                              </m:r>
                            </m:e>
                            <m:sub>
                              <m:r>
                                <a:rPr lang="en-US" altLang="ja-JP" b="1" i="1" dirty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𝒊𝒋𝒌</m:t>
                              </m:r>
                            </m:sub>
                          </m:sSub>
                        </m:num>
                        <m:den>
                          <m:r>
                            <a:rPr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𝚲</m:t>
                          </m:r>
                        </m:e>
                        <m:sub>
                          <m: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kumimoji="1" lang="en-US" altLang="ja-JP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905BC1CC-2780-4762-9CA7-38702D1FB4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170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465BD-E656-4303-931A-68213F46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Matter and anomaly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403A40-B1C0-461C-A6BB-0FAA00BC13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Let’s add a ”monopole” = “dual electron”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𝑔𝑎𝑢𝑔𝑒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r>
                  <a:rPr kumimoji="1" lang="en-US" altLang="ja-JP" dirty="0"/>
                  <a:t>Now, the problem is clear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𝑔𝑎𝑢𝑔𝑒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is </a:t>
                </a:r>
                <a:r>
                  <a:rPr kumimoji="1" lang="en-US" altLang="ja-JP" b="1" dirty="0">
                    <a:solidFill>
                      <a:schemeClr val="accent1"/>
                    </a:solidFill>
                  </a:rPr>
                  <a:t>not</a:t>
                </a:r>
                <a:r>
                  <a:rPr kumimoji="1" lang="en-US" altLang="ja-JP" dirty="0"/>
                  <a:t> gauge invariant.</a:t>
                </a:r>
              </a:p>
              <a:p>
                <a:endParaRPr kumimoji="1" lang="en-US" altLang="ja-JP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𝑔𝑎𝑢𝑔𝑒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𝑖𝑗𝑘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r>
                  <a:rPr lang="en-US" altLang="ja-JP" dirty="0"/>
                  <a:t>This is a gauge anomaly (not</a:t>
                </a:r>
                <a:r>
                  <a:rPr lang="en-US" altLang="ja-JP" i="1" dirty="0"/>
                  <a:t> chiral anomaly</a:t>
                </a:r>
                <a:r>
                  <a:rPr lang="en-US" altLang="ja-JP" dirty="0"/>
                  <a:t>) and VERY bad.</a:t>
                </a:r>
              </a:p>
              <a:p>
                <a:r>
                  <a:rPr kumimoji="1" lang="en-US" altLang="ja-JP" dirty="0"/>
                  <a:t>What’s wrong?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9403A40-B1C0-461C-A6BB-0FAA00BC13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5A483-0539-4D7C-AC8A-0FE2B172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Anomaly inflow and matching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02D5CB5-505B-4339-B335-047181B3B3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We want for the anomaly to be cancelled, since we start from a gauge invariant theory.</a:t>
                </a:r>
              </a:p>
              <a:p>
                <a:r>
                  <a:rPr lang="en-US" altLang="ja-JP" dirty="0"/>
                  <a:t>To cancel the anomaly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  <m:sub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ja-JP" dirty="0"/>
                  <a:t>, there must be another source of the anomaly on the world-sheet.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𝑔𝑎𝑢𝑔𝑒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𝑖𝑗𝑘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sSub>
                        <m:sSubPr>
                          <m:ctrlPr>
                            <a:rPr lang="en-US" altLang="ja-JP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𝒈𝒂𝒖𝒈𝒆</m:t>
                          </m:r>
                        </m:sub>
                      </m:sSub>
                    </m:oMath>
                  </m:oMathPara>
                </a14:m>
                <a:endParaRPr kumimoji="1" lang="en-US" altLang="ja-JP" b="1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02D5CB5-505B-4339-B335-047181B3B3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0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8E2105BF-A504-4142-BC7C-DC8A61B663A2}"/>
                  </a:ext>
                </a:extLst>
              </p:cNvPr>
              <p:cNvSpPr/>
              <p:nvPr/>
            </p:nvSpPr>
            <p:spPr>
              <a:xfrm>
                <a:off x="2129931" y="4716641"/>
                <a:ext cx="7776873" cy="565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𝑊</m:t>
                        </m:r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ja-JP" sz="2800" dirty="0"/>
                  <a:t> = world-sheet action of “monopole”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8E2105BF-A504-4142-BC7C-DC8A61B663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1" y="4716641"/>
                <a:ext cx="7776873" cy="565283"/>
              </a:xfrm>
              <a:prstGeom prst="rect">
                <a:avLst/>
              </a:prstGeom>
              <a:blipFill>
                <a:blip r:embed="rId3"/>
                <a:stretch>
                  <a:fillRect t="-9783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6AF507-E52C-4F9D-8FA5-7CE75FF60F01}"/>
              </a:ext>
            </a:extLst>
          </p:cNvPr>
          <p:cNvSpPr txBox="1"/>
          <p:nvPr/>
        </p:nvSpPr>
        <p:spPr>
          <a:xfrm>
            <a:off x="8212016" y="5529388"/>
            <a:ext cx="3745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Anomaly inflow </a:t>
            </a:r>
            <a:r>
              <a:rPr kumimoji="1" lang="en-US" altLang="ja-JP" sz="1400" dirty="0"/>
              <a:t>Callan &amp; Harvey 84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20530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C3547-77E0-4AE7-ABE1-24252D22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Current on the world-sheet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1D42E99-300F-4B60-B3F0-40E9B19D50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In general,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en-US" altLang="ja-JP" dirty="0"/>
                  <a:t> gauge tr can be written using a current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is a gauge current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on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𝑊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kumimoji="1" lang="en-US" altLang="ja-JP" dirty="0"/>
              </a:p>
              <a:p>
                <a:r>
                  <a:rPr lang="en-US" altLang="ja-JP" dirty="0"/>
                  <a:t>Now, due to the anomaly matching,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1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𝐝</m:t>
                      </m:r>
                      <m:sSub>
                        <m:sSubPr>
                          <m:ctrlP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kumimoji="1" lang="en-US" altLang="ja-JP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𝜿</m:t>
                          </m:r>
                        </m:e>
                        <m:sub>
                          <m: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kumimoji="1" lang="en-US" altLang="ja-JP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kumimoji="1" lang="en-US" altLang="ja-JP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1D42E99-300F-4B60-B3F0-40E9B19D50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8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A87D3179-8FB7-434F-97ED-A2FB2C35E4EC}"/>
                  </a:ext>
                </a:extLst>
              </p:cNvPr>
              <p:cNvSpPr/>
              <p:nvPr/>
            </p:nvSpPr>
            <p:spPr>
              <a:xfrm>
                <a:off x="1036027" y="4878754"/>
                <a:ext cx="10119945" cy="1433146"/>
              </a:xfrm>
              <a:prstGeom prst="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sz="2800" dirty="0"/>
                  <a:t>The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1" lang="en-US" altLang="ja-JP" sz="2800" dirty="0"/>
                  <a:t> monopole world-sheet theory must have a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kumimoji="1" lang="en-US" altLang="ja-JP" sz="2800" dirty="0"/>
                  <a:t> current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ja-JP" sz="2800" dirty="0"/>
                  <a:t>The gauge current must be anomalous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A87D3179-8FB7-434F-97ED-A2FB2C35E4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027" y="4878754"/>
                <a:ext cx="10119945" cy="1433146"/>
              </a:xfrm>
              <a:prstGeom prst="roundRect">
                <a:avLst/>
              </a:prstGeom>
              <a:blipFill>
                <a:blip r:embed="rId3"/>
                <a:stretch>
                  <a:fillRect l="-240"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BCC041-D121-49A3-8672-78C518C9B270}"/>
              </a:ext>
            </a:extLst>
          </p:cNvPr>
          <p:cNvSpPr txBox="1"/>
          <p:nvPr/>
        </p:nvSpPr>
        <p:spPr>
          <a:xfrm>
            <a:off x="7682344" y="3887956"/>
            <a:ext cx="3945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This is “covariant anomaly”</a:t>
            </a:r>
          </a:p>
          <a:p>
            <a:r>
              <a:rPr kumimoji="1" lang="en-US" altLang="ja-JP" dirty="0"/>
              <a:t>Bardeen &amp; </a:t>
            </a:r>
            <a:r>
              <a:rPr kumimoji="1" lang="en-US" altLang="ja-JP" dirty="0" err="1"/>
              <a:t>Zumino</a:t>
            </a:r>
            <a:r>
              <a:rPr kumimoji="1" lang="en-US" altLang="ja-JP" dirty="0"/>
              <a:t> 84, </a:t>
            </a:r>
            <a:r>
              <a:rPr kumimoji="1" lang="en-US" altLang="ja-JP" dirty="0" err="1"/>
              <a:t>Naculich</a:t>
            </a:r>
            <a:r>
              <a:rPr kumimoji="1" lang="en-US" altLang="ja-JP" dirty="0"/>
              <a:t> 87, HF &amp; </a:t>
            </a:r>
            <a:r>
              <a:rPr kumimoji="1" lang="en-US" altLang="ja-JP" dirty="0" err="1"/>
              <a:t>Yonekura</a:t>
            </a:r>
            <a:r>
              <a:rPr kumimoji="1" lang="en-US" altLang="ja-JP" dirty="0"/>
              <a:t> 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371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3A6AC-04A9-4804-A25E-75012B74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Ok, let’s see examples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B39C976-14AC-475E-9240-8395FC3CB5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/>
                  <a:t>As a familiar example, let’s take the axion-photon system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𝑎𝐹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r>
                  <a:rPr lang="en-US" altLang="ja-JP" dirty="0"/>
                  <a:t>The rule is</a:t>
                </a:r>
              </a:p>
              <a:p>
                <a:endParaRPr kumimoji="1" lang="en-US" altLang="ja-JP" dirty="0"/>
              </a:p>
              <a:p>
                <a:endParaRPr lang="en-US" altLang="ja-JP" dirty="0"/>
              </a:p>
              <a:p>
                <a:endParaRPr kumimoji="1" lang="en-US" altLang="ja-JP" dirty="0"/>
              </a:p>
              <a:p>
                <a:r>
                  <a:rPr lang="en-US" altLang="ja-JP" dirty="0"/>
                  <a:t>Take </a:t>
                </a:r>
                <a:r>
                  <a:rPr lang="en-US" altLang="ja-JP" dirty="0" err="1"/>
                  <a:t>i</a:t>
                </a:r>
                <a:r>
                  <a:rPr lang="en-US" altLang="ja-JP" dirty="0"/>
                  <a:t>, j = photon, k = axion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B39C976-14AC-475E-9240-8395FC3CB5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D84A6BEF-2A7D-4B39-82DE-E1E920694884}"/>
                  </a:ext>
                </a:extLst>
              </p:cNvPr>
              <p:cNvSpPr/>
              <p:nvPr/>
            </p:nvSpPr>
            <p:spPr>
              <a:xfrm>
                <a:off x="1712301" y="3736730"/>
                <a:ext cx="8767397" cy="1212362"/>
              </a:xfrm>
              <a:prstGeom prst="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/>
                  <a:t>The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1" lang="en-US" altLang="ja-JP" sz="2400" dirty="0"/>
                  <a:t> monopole world-sheet theory must have a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kumimoji="1" lang="en-US" altLang="ja-JP" sz="2400" dirty="0"/>
                  <a:t> current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ja-JP" sz="2400" dirty="0"/>
                  <a:t>The gauge current must be anomalous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D84A6BEF-2A7D-4B39-82DE-E1E9206948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01" y="3736730"/>
                <a:ext cx="8767397" cy="1212362"/>
              </a:xfrm>
              <a:prstGeom prst="roundRect">
                <a:avLst/>
              </a:prstGeom>
              <a:blipFill>
                <a:blip r:embed="rId3"/>
                <a:stretch>
                  <a:fillRect l="-69"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76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0D340-15A7-45FE-BCDF-D7E9327C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Witten effect revisited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CC6A222-E24F-414E-8276-BB57BD4CA5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r>
                  <a:rPr kumimoji="1" lang="en-US" altLang="ja-JP" dirty="0"/>
                  <a:t>According to the rule,</a:t>
                </a:r>
              </a:p>
              <a:p>
                <a:pPr lvl="1"/>
                <a:r>
                  <a:rPr kumimoji="1" lang="en-US" altLang="ja-JP" dirty="0"/>
                  <a:t>The monopole world-sheet theory has </a:t>
                </a:r>
                <a:r>
                  <a:rPr kumimoji="1" lang="en-US" altLang="ja-JP" b="1" dirty="0">
                    <a:solidFill>
                      <a:schemeClr val="accent4"/>
                    </a:solidFill>
                  </a:rPr>
                  <a:t>a photon (=electric) current</a:t>
                </a:r>
              </a:p>
              <a:p>
                <a:pPr lvl="1"/>
                <a:r>
                  <a:rPr lang="en-US" altLang="ja-JP" dirty="0"/>
                  <a:t>The </a:t>
                </a:r>
                <a:r>
                  <a:rPr kumimoji="1" lang="en-US" altLang="ja-JP" dirty="0"/>
                  <a:t>electric current is anomalous,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d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𝐝</m:t>
                    </m:r>
                    <m:r>
                      <a:rPr kumimoji="1" lang="en-US" altLang="ja-JP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kumimoji="1" lang="en-US" altLang="ja-JP" dirty="0"/>
                  <a:t> </a:t>
                </a:r>
              </a:p>
              <a:p>
                <a:pPr lvl="1"/>
                <a:endParaRPr kumimoji="1" lang="en-US" altLang="ja-JP" sz="1000" dirty="0"/>
              </a:p>
              <a:p>
                <a:r>
                  <a:rPr lang="en-US" altLang="ja-JP" dirty="0"/>
                  <a:t>“A monopole carries </a:t>
                </a:r>
                <a:r>
                  <a:rPr lang="en-US" altLang="ja-JP" b="1" dirty="0">
                    <a:solidFill>
                      <a:schemeClr val="accent4"/>
                    </a:solidFill>
                  </a:rPr>
                  <a:t>an electric charge </a:t>
                </a:r>
                <a:r>
                  <a:rPr lang="en-US" altLang="ja-JP" dirty="0"/>
                  <a:t>which depends on </a:t>
                </a:r>
                <a:r>
                  <a:rPr lang="en-US" altLang="ja-JP" b="1" dirty="0">
                    <a:solidFill>
                      <a:schemeClr val="accent2"/>
                    </a:solidFill>
                  </a:rPr>
                  <a:t>the axion background</a:t>
                </a:r>
                <a:r>
                  <a:rPr lang="en-US" altLang="ja-JP" dirty="0"/>
                  <a:t>”</a:t>
                </a:r>
              </a:p>
              <a:p>
                <a:r>
                  <a:rPr kumimoji="1" lang="en-US" altLang="ja-JP" dirty="0"/>
                  <a:t>This</a:t>
                </a:r>
                <a:r>
                  <a:rPr lang="en-US" altLang="ja-JP" dirty="0"/>
                  <a:t> is nothing but </a:t>
                </a:r>
                <a:r>
                  <a:rPr lang="en-US" altLang="ja-JP" b="1" dirty="0"/>
                  <a:t>the Witten effect</a:t>
                </a:r>
                <a:r>
                  <a:rPr lang="en-US" altLang="ja-JP" dirty="0"/>
                  <a:t>: “A monopole carries </a:t>
                </a:r>
                <a:r>
                  <a:rPr lang="en-US" altLang="ja-JP" b="1" dirty="0">
                    <a:solidFill>
                      <a:schemeClr val="accent4"/>
                    </a:solidFill>
                  </a:rPr>
                  <a:t>an electric charge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altLang="ja-JP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ja-JP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r>
                  <a:rPr lang="en-US" altLang="ja-JP" dirty="0"/>
                  <a:t>”</a:t>
                </a:r>
              </a:p>
              <a:p>
                <a:endParaRPr lang="en-US" altLang="ja-JP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ja-JP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⟨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⟩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CC6A222-E24F-414E-8276-BB57BD4CA5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174" b="-9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5057EB0F-2781-48DA-ACF8-D2CACE40E027}"/>
                  </a:ext>
                </a:extLst>
              </p:cNvPr>
              <p:cNvSpPr/>
              <p:nvPr/>
            </p:nvSpPr>
            <p:spPr>
              <a:xfrm>
                <a:off x="5035795" y="1384484"/>
                <a:ext cx="6763484" cy="747346"/>
              </a:xfrm>
              <a:prstGeom prst="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dirty="0"/>
                  <a:t>The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1" lang="en-US" altLang="ja-JP" dirty="0"/>
                  <a:t> monopole world-sheet theory must have a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kumimoji="1" lang="en-US" altLang="ja-JP" dirty="0"/>
                  <a:t> current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ja-JP" dirty="0"/>
                  <a:t>The gauge current must be anomalous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5057EB0F-2781-48DA-ACF8-D2CACE40E0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795" y="1384484"/>
                <a:ext cx="6763484" cy="747346"/>
              </a:xfrm>
              <a:prstGeom prst="roundRect">
                <a:avLst/>
              </a:prstGeom>
              <a:blipFill>
                <a:blip r:embed="rId3"/>
                <a:stretch>
                  <a:fillRect b="-3876"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475173-D1E0-473D-8472-45CA047CC602}"/>
              </a:ext>
            </a:extLst>
          </p:cNvPr>
          <p:cNvSpPr txBox="1"/>
          <p:nvPr/>
        </p:nvSpPr>
        <p:spPr>
          <a:xfrm>
            <a:off x="9601202" y="6123543"/>
            <a:ext cx="219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HF &amp; </a:t>
            </a:r>
            <a:r>
              <a:rPr kumimoji="1" lang="en-US" altLang="ja-JP" dirty="0" err="1"/>
              <a:t>Yonekura</a:t>
            </a:r>
            <a:r>
              <a:rPr kumimoji="1" lang="en-US" altLang="ja-JP" dirty="0"/>
              <a:t>, 20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9FC37F-6750-4B69-B737-AFC50705FD4C}"/>
              </a:ext>
            </a:extLst>
          </p:cNvPr>
          <p:cNvSpPr txBox="1"/>
          <p:nvPr/>
        </p:nvSpPr>
        <p:spPr>
          <a:xfrm>
            <a:off x="1766726" y="521457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axion string</a:t>
            </a:r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76B71C6-A5F2-4A8A-BC0E-D9E63F2E629B}"/>
              </a:ext>
            </a:extLst>
          </p:cNvPr>
          <p:cNvSpPr/>
          <p:nvPr/>
        </p:nvSpPr>
        <p:spPr>
          <a:xfrm>
            <a:off x="1795197" y="5837289"/>
            <a:ext cx="176463" cy="1764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6FC0147-BC2B-4511-8331-A00533EFBEA0}"/>
              </a:ext>
            </a:extLst>
          </p:cNvPr>
          <p:cNvSpPr txBox="1"/>
          <p:nvPr/>
        </p:nvSpPr>
        <p:spPr>
          <a:xfrm>
            <a:off x="2160969" y="633009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monopole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インク 14">
                <a:extLst>
                  <a:ext uri="{FF2B5EF4-FFF2-40B4-BE49-F238E27FC236}">
                    <a16:creationId xmlns:a16="http://schemas.microsoft.com/office/drawing/2014/main" id="{ABFA524C-9971-42F2-A183-65A7A33FB9FD}"/>
                  </a:ext>
                </a:extLst>
              </p14:cNvPr>
              <p14:cNvContentPartPr/>
              <p14:nvPr/>
            </p14:nvContentPartPr>
            <p14:xfrm>
              <a:off x="1501680" y="5352935"/>
              <a:ext cx="939960" cy="1405800"/>
            </p14:xfrm>
          </p:contentPart>
        </mc:Choice>
        <mc:Fallback>
          <p:pic>
            <p:nvPicPr>
              <p:cNvPr id="15" name="インク 14">
                <a:extLst>
                  <a:ext uri="{FF2B5EF4-FFF2-40B4-BE49-F238E27FC236}">
                    <a16:creationId xmlns:a16="http://schemas.microsoft.com/office/drawing/2014/main" id="{ABFA524C-9971-42F2-A183-65A7A33FB9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2680" y="5344295"/>
                <a:ext cx="957600" cy="142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7951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3A6AC-04A9-4804-A25E-75012B74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Another examples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B39C976-14AC-475E-9240-8395FC3CB5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𝑎𝐹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/>
                  <a:t>With the rule:</a:t>
                </a:r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endParaRPr lang="en-US" altLang="ja-JP" dirty="0"/>
              </a:p>
              <a:p>
                <a:endParaRPr kumimoji="1" lang="en-US" altLang="ja-JP" dirty="0"/>
              </a:p>
              <a:p>
                <a:r>
                  <a:rPr lang="en-US" altLang="ja-JP" dirty="0"/>
                  <a:t>Take </a:t>
                </a:r>
                <a:r>
                  <a:rPr lang="en-US" altLang="ja-JP" dirty="0" err="1"/>
                  <a:t>i</a:t>
                </a:r>
                <a:r>
                  <a:rPr lang="en-US" altLang="ja-JP" dirty="0"/>
                  <a:t> = axion, j, k = photon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B39C976-14AC-475E-9240-8395FC3CB5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D84A6BEF-2A7D-4B39-82DE-E1E920694884}"/>
                  </a:ext>
                </a:extLst>
              </p:cNvPr>
              <p:cNvSpPr/>
              <p:nvPr/>
            </p:nvSpPr>
            <p:spPr>
              <a:xfrm>
                <a:off x="1800224" y="3395113"/>
                <a:ext cx="8767397" cy="1212362"/>
              </a:xfrm>
              <a:prstGeom prst="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/>
                  <a:t>The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1" lang="en-US" altLang="ja-JP" sz="2400" dirty="0"/>
                  <a:t> monopole world-sheet theory must have a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kumimoji="1" lang="en-US" altLang="ja-JP" sz="2400" dirty="0"/>
                  <a:t> current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ja-JP" sz="2400" dirty="0"/>
                  <a:t>The gauge current must be anomalous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D84A6BEF-2A7D-4B39-82DE-E1E9206948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24" y="3395113"/>
                <a:ext cx="8767397" cy="121236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245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0D340-15A7-45FE-BCDF-D7E9327C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Charge on the axion string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CC6A222-E24F-414E-8276-BB57BD4CA5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kumimoji="1" lang="en-US" altLang="ja-JP" dirty="0"/>
                  <a:t>According to the rule,</a:t>
                </a:r>
              </a:p>
              <a:p>
                <a:pPr lvl="1"/>
                <a:r>
                  <a:rPr kumimoji="1" lang="en-US" altLang="ja-JP" dirty="0"/>
                  <a:t>The axion string has </a:t>
                </a:r>
                <a:r>
                  <a:rPr kumimoji="1" lang="en-US" altLang="ja-JP" b="1" dirty="0">
                    <a:solidFill>
                      <a:schemeClr val="accent4"/>
                    </a:solidFill>
                  </a:rPr>
                  <a:t>a photon (=electric) current</a:t>
                </a:r>
              </a:p>
              <a:p>
                <a:pPr lvl="1"/>
                <a:r>
                  <a:rPr lang="en-US" altLang="ja-JP" dirty="0"/>
                  <a:t>The </a:t>
                </a:r>
                <a:r>
                  <a:rPr kumimoji="1" lang="en-US" altLang="ja-JP" dirty="0"/>
                  <a:t>electric current is anomalous,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d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𝐝</m:t>
                    </m:r>
                    <m:r>
                      <a:rPr kumimoji="1" lang="en-US" altLang="ja-JP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kumimoji="1" lang="en-US" altLang="ja-JP" dirty="0"/>
                  <a:t> </a:t>
                </a:r>
              </a:p>
              <a:p>
                <a:pPr lvl="1"/>
                <a:endParaRPr kumimoji="1" lang="en-US" altLang="ja-JP" sz="1000" dirty="0"/>
              </a:p>
              <a:p>
                <a:r>
                  <a:rPr lang="en-US" altLang="ja-JP" dirty="0"/>
                  <a:t>“A axion string carries </a:t>
                </a:r>
                <a:r>
                  <a:rPr lang="en-US" altLang="ja-JP" b="1" dirty="0">
                    <a:solidFill>
                      <a:schemeClr val="accent4"/>
                    </a:solidFill>
                  </a:rPr>
                  <a:t>an electric charge &amp; current </a:t>
                </a:r>
                <a:r>
                  <a:rPr lang="en-US" altLang="ja-JP" dirty="0"/>
                  <a:t>which depends on </a:t>
                </a:r>
                <a:r>
                  <a:rPr lang="en-US" altLang="ja-JP" b="1" dirty="0">
                    <a:solidFill>
                      <a:schemeClr val="accent2"/>
                    </a:solidFill>
                  </a:rPr>
                  <a:t>the background electric field</a:t>
                </a:r>
                <a:r>
                  <a:rPr lang="en-US" altLang="ja-JP" dirty="0"/>
                  <a:t>”</a:t>
                </a:r>
              </a:p>
              <a:p>
                <a:endParaRPr lang="en-US" altLang="ja-JP" sz="1000" dirty="0"/>
              </a:p>
              <a:p>
                <a:endParaRPr lang="en-US" altLang="ja-JP" dirty="0"/>
              </a:p>
              <a:p>
                <a:endParaRPr lang="en-US" altLang="ja-JP" sz="1000" dirty="0"/>
              </a:p>
              <a:p>
                <a:pPr marL="0" indent="0">
                  <a:buNone/>
                </a:pP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CC6A222-E24F-414E-8276-BB57BD4CA5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5057EB0F-2781-48DA-ACF8-D2CACE40E027}"/>
                  </a:ext>
                </a:extLst>
              </p:cNvPr>
              <p:cNvSpPr/>
              <p:nvPr/>
            </p:nvSpPr>
            <p:spPr>
              <a:xfrm>
                <a:off x="5035795" y="1384484"/>
                <a:ext cx="6763484" cy="747346"/>
              </a:xfrm>
              <a:prstGeom prst="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dirty="0"/>
                  <a:t>The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1" lang="en-US" altLang="ja-JP" dirty="0"/>
                  <a:t> monopole world-sheet theory must have a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kumimoji="1" lang="en-US" altLang="ja-JP" dirty="0"/>
                  <a:t> current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ja-JP" dirty="0"/>
                  <a:t>The gauge current must be anomalous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5057EB0F-2781-48DA-ACF8-D2CACE40E0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795" y="1384484"/>
                <a:ext cx="6763484" cy="747346"/>
              </a:xfrm>
              <a:prstGeom prst="roundRect">
                <a:avLst/>
              </a:prstGeom>
              <a:blipFill>
                <a:blip r:embed="rId3"/>
                <a:stretch>
                  <a:fillRect b="-3876"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78782A7D-6E07-4A97-8FAE-0B48DEF06909}"/>
                  </a:ext>
                </a:extLst>
              </p14:cNvPr>
              <p14:cNvContentPartPr/>
              <p14:nvPr/>
            </p14:nvContentPartPr>
            <p14:xfrm>
              <a:off x="1763171" y="5641681"/>
              <a:ext cx="3330720" cy="15660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78782A7D-6E07-4A97-8FAE-0B48DEF0690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31851" y="5610433"/>
                <a:ext cx="3393360" cy="2190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FE7408DF-63F0-4B2C-B00F-70A7CEB0D846}"/>
                  </a:ext>
                </a:extLst>
              </p14:cNvPr>
              <p14:cNvContentPartPr/>
              <p14:nvPr/>
            </p14:nvContentPartPr>
            <p14:xfrm>
              <a:off x="1898559" y="5051281"/>
              <a:ext cx="839880" cy="24948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FE7408DF-63F0-4B2C-B00F-70A7CEB0D84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89555" y="5042281"/>
                <a:ext cx="857528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9BBC55A6-FA88-4B71-8B83-80AC1DB53552}"/>
                  </a:ext>
                </a:extLst>
              </p:cNvPr>
              <p:cNvSpPr/>
              <p:nvPr/>
            </p:nvSpPr>
            <p:spPr>
              <a:xfrm>
                <a:off x="3232419" y="4544761"/>
                <a:ext cx="2269532" cy="830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9BBC55A6-FA88-4B71-8B83-80AC1DB535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419" y="4544761"/>
                <a:ext cx="2269532" cy="830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インク 12">
                <a:extLst>
                  <a:ext uri="{FF2B5EF4-FFF2-40B4-BE49-F238E27FC236}">
                    <a16:creationId xmlns:a16="http://schemas.microsoft.com/office/drawing/2014/main" id="{9659B783-09A7-4B38-9F9A-818CF332D421}"/>
                  </a:ext>
                </a:extLst>
              </p14:cNvPr>
              <p14:cNvContentPartPr/>
              <p14:nvPr/>
            </p14:nvContentPartPr>
            <p14:xfrm>
              <a:off x="2857238" y="-987235"/>
              <a:ext cx="360" cy="360"/>
            </p14:xfrm>
          </p:contentPart>
        </mc:Choice>
        <mc:Fallback>
          <p:pic>
            <p:nvPicPr>
              <p:cNvPr id="13" name="インク 12">
                <a:extLst>
                  <a:ext uri="{FF2B5EF4-FFF2-40B4-BE49-F238E27FC236}">
                    <a16:creationId xmlns:a16="http://schemas.microsoft.com/office/drawing/2014/main" id="{9659B783-09A7-4B38-9F9A-818CF332D42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48238" y="-99623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インク 13">
                <a:extLst>
                  <a:ext uri="{FF2B5EF4-FFF2-40B4-BE49-F238E27FC236}">
                    <a16:creationId xmlns:a16="http://schemas.microsoft.com/office/drawing/2014/main" id="{5D87D2E5-C66B-4193-B9D1-CF63674910AD}"/>
                  </a:ext>
                </a:extLst>
              </p14:cNvPr>
              <p14:cNvContentPartPr/>
              <p14:nvPr/>
            </p14:nvContentPartPr>
            <p14:xfrm>
              <a:off x="2430849" y="4696100"/>
              <a:ext cx="360" cy="360"/>
            </p14:xfrm>
          </p:contentPart>
        </mc:Choice>
        <mc:Fallback>
          <p:pic>
            <p:nvPicPr>
              <p:cNvPr id="14" name="インク 13">
                <a:extLst>
                  <a:ext uri="{FF2B5EF4-FFF2-40B4-BE49-F238E27FC236}">
                    <a16:creationId xmlns:a16="http://schemas.microsoft.com/office/drawing/2014/main" id="{5D87D2E5-C66B-4193-B9D1-CF63674910A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22209" y="46874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インク 14">
                <a:extLst>
                  <a:ext uri="{FF2B5EF4-FFF2-40B4-BE49-F238E27FC236}">
                    <a16:creationId xmlns:a16="http://schemas.microsoft.com/office/drawing/2014/main" id="{3691CC4F-BB63-4470-B7F4-5749E09F7A24}"/>
                  </a:ext>
                </a:extLst>
              </p14:cNvPr>
              <p14:cNvContentPartPr/>
              <p14:nvPr/>
            </p14:nvContentPartPr>
            <p14:xfrm>
              <a:off x="2503569" y="4478300"/>
              <a:ext cx="360" cy="360"/>
            </p14:xfrm>
          </p:contentPart>
        </mc:Choice>
        <mc:Fallback>
          <p:pic>
            <p:nvPicPr>
              <p:cNvPr id="15" name="インク 14">
                <a:extLst>
                  <a:ext uri="{FF2B5EF4-FFF2-40B4-BE49-F238E27FC236}">
                    <a16:creationId xmlns:a16="http://schemas.microsoft.com/office/drawing/2014/main" id="{3691CC4F-BB63-4470-B7F4-5749E09F7A2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94929" y="44693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6C2D8C8-62C8-4C01-B4BE-C5DF3715EB16}"/>
                  </a:ext>
                </a:extLst>
              </p:cNvPr>
              <p:cNvSpPr txBox="1"/>
              <p:nvPr/>
            </p:nvSpPr>
            <p:spPr>
              <a:xfrm>
                <a:off x="2260321" y="4658427"/>
                <a:ext cx="3410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6C2D8C8-62C8-4C01-B4BE-C5DF3715E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321" y="4658427"/>
                <a:ext cx="34105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54DB926-925F-479A-B479-5B562E4B18E8}"/>
              </a:ext>
            </a:extLst>
          </p:cNvPr>
          <p:cNvSpPr txBox="1"/>
          <p:nvPr/>
        </p:nvSpPr>
        <p:spPr>
          <a:xfrm>
            <a:off x="5630105" y="4698967"/>
            <a:ext cx="6085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Axion strings are actually “superconducting”!</a:t>
            </a:r>
          </a:p>
          <a:p>
            <a:r>
              <a:rPr lang="en-US" altLang="ja-JP" sz="2000" dirty="0">
                <a:solidFill>
                  <a:schemeClr val="bg1">
                    <a:lumMod val="50000"/>
                  </a:schemeClr>
                </a:solidFill>
              </a:rPr>
              <a:t>(Just like a heterotic string and the Green-Schwarz mechanism)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54C33EF-FA06-4BE3-9F5D-F1DD07106EE3}"/>
              </a:ext>
            </a:extLst>
          </p:cNvPr>
          <p:cNvSpPr txBox="1"/>
          <p:nvPr/>
        </p:nvSpPr>
        <p:spPr>
          <a:xfrm>
            <a:off x="1544115" y="5913609"/>
            <a:ext cx="381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Witten 85;</a:t>
            </a:r>
          </a:p>
          <a:p>
            <a:r>
              <a:rPr kumimoji="1" lang="en-US" altLang="ja-JP" dirty="0"/>
              <a:t>HF Manohar Murayama Telem20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118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61BB3-A65E-471E-A384-039F2E8C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B843E6-F790-4A8A-AAF0-E8516BD76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Axions are gauge Bosons</a:t>
            </a:r>
          </a:p>
          <a:p>
            <a:r>
              <a:rPr lang="en-US" altLang="ja-JP" dirty="0" err="1"/>
              <a:t>Chern</a:t>
            </a:r>
            <a:r>
              <a:rPr lang="en-US" altLang="ja-JP" dirty="0"/>
              <a:t>-Simons term and anomaly inflow</a:t>
            </a:r>
          </a:p>
          <a:p>
            <a:r>
              <a:rPr kumimoji="1" lang="en-US" altLang="ja-JP" dirty="0"/>
              <a:t>Examples:</a:t>
            </a:r>
          </a:p>
          <a:p>
            <a:pPr lvl="1"/>
            <a:r>
              <a:rPr kumimoji="1" lang="en-US" altLang="ja-JP" dirty="0"/>
              <a:t>Magnetic mo</a:t>
            </a:r>
            <a:r>
              <a:rPr lang="en-US" altLang="ja-JP" dirty="0"/>
              <a:t>nopoles and the Witten effect</a:t>
            </a:r>
          </a:p>
          <a:p>
            <a:pPr lvl="1"/>
            <a:r>
              <a:rPr kumimoji="1" lang="en-US" altLang="ja-JP" dirty="0"/>
              <a:t>Axion strings and charges on the string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10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1129A-7158-4180-AA46-98C82852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D7734B-C5CE-4FF0-B410-E1F02AB73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Axion is a 0-form gauge field</a:t>
            </a:r>
          </a:p>
          <a:p>
            <a:r>
              <a:rPr kumimoji="1" lang="en-US" altLang="ja-JP" dirty="0"/>
              <a:t>The </a:t>
            </a:r>
            <a:r>
              <a:rPr kumimoji="1" lang="en-US" altLang="ja-JP" dirty="0" err="1"/>
              <a:t>Chern</a:t>
            </a:r>
            <a:r>
              <a:rPr kumimoji="1" lang="en-US" altLang="ja-JP" dirty="0"/>
              <a:t>-Simons term introduces anomaly inflow on axion strings and magnetic monopoles</a:t>
            </a:r>
          </a:p>
          <a:p>
            <a:r>
              <a:rPr lang="en-US" altLang="ja-JP" dirty="0"/>
              <a:t>Accordingly,</a:t>
            </a:r>
          </a:p>
          <a:p>
            <a:pPr lvl="1"/>
            <a:r>
              <a:rPr kumimoji="1" lang="en-US" altLang="ja-JP" dirty="0"/>
              <a:t>Magnetic monopoles obtains electric charge (Witten effect)</a:t>
            </a:r>
          </a:p>
          <a:p>
            <a:pPr lvl="1"/>
            <a:r>
              <a:rPr lang="en-US" altLang="ja-JP" dirty="0"/>
              <a:t>Axion strings are superconducting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13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402C88-FA82-4C5B-A7E5-9BCA3727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Axion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937DC7E-CD26-4DB1-9D5F-22105F28E5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b="1" u="sng" dirty="0"/>
                  <a:t>Definition</a:t>
                </a:r>
              </a:p>
              <a:p>
                <a:r>
                  <a:rPr kumimoji="1" lang="en-US" altLang="ja-JP" dirty="0"/>
                  <a:t>A scalar Boson with 2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periodicity: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kumimoji="1" lang="en-US" altLang="ja-JP" dirty="0"/>
              </a:p>
              <a:p>
                <a:endParaRPr lang="en-US" altLang="ja-JP" sz="1000" dirty="0"/>
              </a:p>
              <a:p>
                <a:pPr marL="0" indent="0">
                  <a:buNone/>
                </a:pPr>
                <a:r>
                  <a:rPr lang="en-US" altLang="ja-JP" dirty="0"/>
                  <a:t>e.g</a:t>
                </a:r>
                <a:r>
                  <a:rPr kumimoji="1" lang="en-US" altLang="ja-JP" dirty="0"/>
                  <a:t>. QCD axion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𝐷𝑊</m:t>
                          </m:r>
                        </m:sub>
                      </m:sSub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𝐺</m:t>
                      </m:r>
                      <m:acc>
                        <m:accPr>
                          <m:chr m:val="̃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acc>
                        <m:accPr>
                          <m:chr m:val="̃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The theory is indeed invariant under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kumimoji="1" lang="en-US" altLang="ja-JP" sz="1000" dirty="0"/>
              </a:p>
              <a:p>
                <a:pPr marL="0" indent="0">
                  <a:buNone/>
                </a:pPr>
                <a:r>
                  <a:rPr lang="en-US" altLang="ja-JP" i="1" dirty="0"/>
                  <a:t>Note: </a:t>
                </a:r>
                <a:r>
                  <a:rPr lang="en-US" altLang="ja-JP" dirty="0"/>
                  <a:t>A shift symmetry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is </a:t>
                </a:r>
                <a:r>
                  <a:rPr kumimoji="1" lang="en-US" altLang="ja-JP" i="1" dirty="0"/>
                  <a:t>not exact </a:t>
                </a:r>
                <a:r>
                  <a:rPr kumimoji="1" lang="en-US" altLang="ja-JP" dirty="0"/>
                  <a:t>at all. It is approximately required for the QCD axion (</a:t>
                </a:r>
                <a:r>
                  <a:rPr kumimoji="1" lang="en-US" altLang="ja-JP" b="1" dirty="0"/>
                  <a:t>quality problem</a:t>
                </a:r>
                <a:r>
                  <a:rPr kumimoji="1" lang="en-US" altLang="ja-JP" dirty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937DC7E-CD26-4DB1-9D5F-22105F28E5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b="-11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60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765358-3F8F-4F61-B99E-7FAD8C9F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Symmetry and redundancy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1507ABC-C338-45F4-94B0-19A155D47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/>
                  <a:t>2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en-US" altLang="ja-JP" dirty="0"/>
                  <a:t>periodicity is not a symmetry, but a </a:t>
                </a:r>
                <a:r>
                  <a:rPr lang="en-US" altLang="ja-JP" b="1" dirty="0"/>
                  <a:t>redundancy</a:t>
                </a:r>
              </a:p>
              <a:p>
                <a:r>
                  <a:rPr kumimoji="1" lang="en-US" altLang="ja-JP" dirty="0"/>
                  <a:t>It ca</a:t>
                </a:r>
                <a:r>
                  <a:rPr lang="en-US" altLang="ja-JP" dirty="0"/>
                  <a:t>n be easily seen from the UV completion of QCD axion</a:t>
                </a:r>
              </a:p>
              <a:p>
                <a:endParaRPr lang="en-US" altLang="ja-JP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acc>
                        <m:accPr>
                          <m:chr m:val="̅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sSup>
                        <m:sSup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sSub>
                        <m:sSub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sty m:val="p"/>
                        </m:rPr>
                        <a:rPr kumimoji="1" lang="en-US" altLang="ja-JP" b="0" i="0" dirty="0" smtClean="0">
                          <a:latin typeface="Cambria Math" panose="02040503050406030204" pitchFamily="18" charset="0"/>
                        </a:rPr>
                        <m:t>Φ</m:t>
                      </m:r>
                      <m:acc>
                        <m:accPr>
                          <m:chr m:val="̅"/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kumimoji="1" lang="en-US" altLang="ja-JP" sz="1000" dirty="0"/>
              </a:p>
              <a:p>
                <a:pPr marL="0" indent="0">
                  <a:buNone/>
                </a:pPr>
                <a:r>
                  <a:rPr lang="en-US" altLang="ja-JP" dirty="0"/>
                  <a:t>where the axion resides like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∼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den>
                        </m:f>
                      </m:sup>
                    </m:sSup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∼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den>
                        </m:f>
                      </m:sup>
                    </m:sSup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Here, the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shift does not change anything. In other words, any physical state must be invariant under the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en-US" altLang="ja-JP" dirty="0"/>
                  <a:t>shift</a:t>
                </a:r>
              </a:p>
              <a:p>
                <a:pPr marL="0" indent="0">
                  <a:buNone/>
                </a:pPr>
                <a:r>
                  <a:rPr kumimoji="1" lang="en-US" altLang="ja-JP" dirty="0"/>
                  <a:t>(Otherwise, the UV description becomes inconsistent!)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1507ABC-C338-45F4-94B0-19A155D47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78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D262F0-590A-41F7-A82E-4242B681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Redundancy and gauge “symmetry”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34277761-D175-4F16-9276-06378AFD5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Such a redundancy is called a gauge “symmetry”; the Boson which nonlinearly transforms under the “symmetry” is called a gauge Boson</a:t>
                </a:r>
              </a:p>
              <a:p>
                <a:endParaRPr lang="en-US" altLang="ja-JP" sz="1000" dirty="0"/>
              </a:p>
              <a:p>
                <a:r>
                  <a:rPr kumimoji="1" lang="en-US" altLang="ja-JP" dirty="0"/>
                  <a:t>In this sense, </a:t>
                </a:r>
                <a:r>
                  <a:rPr lang="en-US" altLang="ja-JP" dirty="0"/>
                  <a:t>the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en-US" altLang="ja-JP" dirty="0"/>
                  <a:t>shift</a:t>
                </a:r>
                <a:r>
                  <a:rPr kumimoji="1" lang="en-US" altLang="ja-JP" dirty="0"/>
                  <a:t> is a gauge symmetry and the axion is a “0-form” gauge Boson.</a:t>
                </a:r>
              </a:p>
              <a:p>
                <a:endParaRPr lang="en-US" altLang="ja-JP" sz="900" dirty="0"/>
              </a:p>
              <a:p>
                <a:endParaRPr lang="en-US" altLang="ja-JP" sz="900" dirty="0"/>
              </a:p>
              <a:p>
                <a:r>
                  <a:rPr lang="en-US" altLang="ja-JP" dirty="0"/>
                  <a:t>Let’s see a comparison with a familiar example: 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				U(1) 1-form gauge symmetry (QED)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34277761-D175-4F16-9276-06378AFD5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5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1FF0F63-B558-4E09-96BD-3F569B7E8A9D}"/>
              </a:ext>
            </a:extLst>
          </p:cNvPr>
          <p:cNvSpPr/>
          <p:nvPr/>
        </p:nvSpPr>
        <p:spPr>
          <a:xfrm>
            <a:off x="1415561" y="4176346"/>
            <a:ext cx="2338754" cy="46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Differential form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46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02ECAD4-3B84-424E-AF9F-4DBE2DE9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Photon and Axion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2175CD-7BE1-4003-8936-459F8462E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Photon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7E5864BB-2372-4D99-97E3-E6E2B239BF5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en-US" altLang="ja-JP" dirty="0"/>
                  <a:t>A 1-form gauge Boson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with a gauge transformation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Λ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is an exact 1-form up to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 </m:t>
                      </m:r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∼</m:t>
                      </m:r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so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𝑖𝑒</m:t>
                        </m:r>
                        <m:nary>
                          <m:naryPr>
                            <m:chr m:val="∮"/>
                            <m:subHide m:val="on"/>
                            <m:supHide m:val="on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nary>
                      </m:sup>
                    </m:sSup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is invariant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7E5864BB-2372-4D99-97E3-E6E2B239BF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28" t="-3311" r="-3664" b="-13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D5793C6-2E46-4FF8-BD53-09D99EBC2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ja-JP" dirty="0"/>
              <a:t>Axion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010BFDB5-7AF5-4E55-8BE2-E6B297057D11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en-US" altLang="ja-JP" dirty="0"/>
                  <a:t>A 0-form gauge Boson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with a gauge transformation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Λ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en-US" altLang="ja-JP" dirty="0"/>
                  <a:t>is an “exact” 0-form (=0) up to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∼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so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altLang="ja-JP" dirty="0"/>
                  <a:t> is invariant</a:t>
                </a:r>
              </a:p>
            </p:txBody>
          </p:sp>
        </mc:Choice>
        <mc:Fallback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010BFDB5-7AF5-4E55-8BE2-E6B297057D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8" t="-3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83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BC9C5A2-0DF3-4BB3-AC20-621ADA4B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Electric &amp; magnetic charge (Photon)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86C33235-2C1A-42D9-9AE8-997C2EF2C0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The field strength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r>
                  <a:rPr lang="en-US" altLang="ja-JP" dirty="0"/>
                  <a:t>Its magnetic dual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acc>
                        <m:accPr>
                          <m:chr m:val="̃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≡⋆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altLang="ja-JP" i="1" dirty="0">
                              <a:latin typeface="Cambria Math" panose="02040503050406030204" pitchFamily="18" charset="0"/>
                            </a:rPr>
                            <m:t>𝜇𝜈𝜌𝜎</m:t>
                          </m:r>
                        </m:sub>
                      </m:sSub>
                      <m:sSup>
                        <m:sSup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𝜌𝜎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ja-JP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ja-JP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𝜈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86C33235-2C1A-42D9-9AE8-997C2EF2C0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楕円 8">
            <a:extLst>
              <a:ext uri="{FF2B5EF4-FFF2-40B4-BE49-F238E27FC236}">
                <a16:creationId xmlns:a16="http://schemas.microsoft.com/office/drawing/2014/main" id="{0B49381D-D07F-490D-A1D9-996248F9C164}"/>
              </a:ext>
            </a:extLst>
          </p:cNvPr>
          <p:cNvSpPr/>
          <p:nvPr/>
        </p:nvSpPr>
        <p:spPr>
          <a:xfrm>
            <a:off x="838200" y="4716829"/>
            <a:ext cx="1776046" cy="1776046"/>
          </a:xfrm>
          <a:prstGeom prst="ellipse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D3533760-5B1E-4014-ACE3-379EAF6590C8}"/>
              </a:ext>
            </a:extLst>
          </p:cNvPr>
          <p:cNvSpPr/>
          <p:nvPr/>
        </p:nvSpPr>
        <p:spPr>
          <a:xfrm>
            <a:off x="6230816" y="4716829"/>
            <a:ext cx="1776046" cy="1776046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E222C0F0-865A-4E15-BA63-AB7B75E90EC1}"/>
              </a:ext>
            </a:extLst>
          </p:cNvPr>
          <p:cNvSpPr/>
          <p:nvPr/>
        </p:nvSpPr>
        <p:spPr>
          <a:xfrm>
            <a:off x="6960578" y="5442438"/>
            <a:ext cx="316522" cy="31652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4DBAEC7-97FC-4B77-B4F7-F08597704127}"/>
              </a:ext>
            </a:extLst>
          </p:cNvPr>
          <p:cNvSpPr/>
          <p:nvPr/>
        </p:nvSpPr>
        <p:spPr>
          <a:xfrm>
            <a:off x="1567962" y="5442438"/>
            <a:ext cx="316522" cy="316522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041A63C-72F4-4DD9-A6F6-3E39189CCF6D}"/>
                  </a:ext>
                </a:extLst>
              </p:cNvPr>
              <p:cNvSpPr txBox="1"/>
              <p:nvPr/>
            </p:nvSpPr>
            <p:spPr>
              <a:xfrm>
                <a:off x="3006968" y="4936174"/>
                <a:ext cx="2822331" cy="12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Around electron: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nary>
                        <m:naryPr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⋆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041A63C-72F4-4DD9-A6F6-3E39189CC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968" y="4936174"/>
                <a:ext cx="2822331" cy="1240789"/>
              </a:xfrm>
              <a:prstGeom prst="rect">
                <a:avLst/>
              </a:prstGeom>
              <a:blipFill>
                <a:blip r:embed="rId3"/>
                <a:stretch>
                  <a:fillRect l="-3240" t="-3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6F622C6-A941-48EA-BF59-B71A5F1B7A67}"/>
                  </a:ext>
                </a:extLst>
              </p:cNvPr>
              <p:cNvSpPr txBox="1"/>
              <p:nvPr/>
            </p:nvSpPr>
            <p:spPr>
              <a:xfrm>
                <a:off x="8531469" y="4936174"/>
                <a:ext cx="2822331" cy="1219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/>
                  <a:t>Around monopole: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supHide m:val="on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6F622C6-A941-48EA-BF59-B71A5F1B7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469" y="4936174"/>
                <a:ext cx="2822331" cy="1219180"/>
              </a:xfrm>
              <a:prstGeom prst="rect">
                <a:avLst/>
              </a:prstGeom>
              <a:blipFill>
                <a:blip r:embed="rId4"/>
                <a:stretch>
                  <a:fillRect l="-3456" t="-4000" r="-4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EA377FE-58DF-4B04-BCEF-30E28F72FBDA}"/>
                  </a:ext>
                </a:extLst>
              </p:cNvPr>
              <p:cNvSpPr txBox="1"/>
              <p:nvPr/>
            </p:nvSpPr>
            <p:spPr>
              <a:xfrm>
                <a:off x="723899" y="4716829"/>
                <a:ext cx="3165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EA377FE-58DF-4B04-BCEF-30E28F72F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99" y="4716829"/>
                <a:ext cx="316523" cy="461665"/>
              </a:xfrm>
              <a:prstGeom prst="rect">
                <a:avLst/>
              </a:prstGeom>
              <a:blipFill>
                <a:blip r:embed="rId5"/>
                <a:stretch>
                  <a:fillRect l="-5769" r="-115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8AFD8AF-448D-4E8E-989D-2283D2FB59F4}"/>
                  </a:ext>
                </a:extLst>
              </p:cNvPr>
              <p:cNvSpPr txBox="1"/>
              <p:nvPr/>
            </p:nvSpPr>
            <p:spPr>
              <a:xfrm>
                <a:off x="6096000" y="4716829"/>
                <a:ext cx="3165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8AFD8AF-448D-4E8E-989D-2283D2FB5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16829"/>
                <a:ext cx="316523" cy="461665"/>
              </a:xfrm>
              <a:prstGeom prst="rect">
                <a:avLst/>
              </a:prstGeom>
              <a:blipFill>
                <a:blip r:embed="rId6"/>
                <a:stretch>
                  <a:fillRect l="-7692" r="-403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701D8A3-F5DC-4A4C-8DB4-7E457F2F99BA}"/>
              </a:ext>
            </a:extLst>
          </p:cNvPr>
          <p:cNvSpPr/>
          <p:nvPr/>
        </p:nvSpPr>
        <p:spPr>
          <a:xfrm>
            <a:off x="8915401" y="2431796"/>
            <a:ext cx="1383324" cy="47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2-form</a:t>
            </a:r>
            <a:endParaRPr kumimoji="1" lang="ja-JP" altLang="en-US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1E18A71-397E-4A5B-9452-8206F8FD312A}"/>
              </a:ext>
            </a:extLst>
          </p:cNvPr>
          <p:cNvSpPr/>
          <p:nvPr/>
        </p:nvSpPr>
        <p:spPr>
          <a:xfrm>
            <a:off x="8924192" y="3446584"/>
            <a:ext cx="1383324" cy="734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(D-2) = </a:t>
            </a:r>
          </a:p>
          <a:p>
            <a:pPr algn="ctr"/>
            <a:r>
              <a:rPr kumimoji="1" lang="en-US" altLang="ja-JP" dirty="0"/>
              <a:t>2-form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49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BC9C5A2-0DF3-4BB3-AC20-621ADA4B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Electric &amp; magnetic charge (</a:t>
            </a:r>
            <a:r>
              <a:rPr kumimoji="1" lang="en-US" altLang="ja-JP" dirty="0"/>
              <a:t>Axion)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86C33235-2C1A-42D9-9AE8-997C2EF2C0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/>
                  <a:t>The field strength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r>
                  <a:rPr lang="en-US" altLang="ja-JP" dirty="0"/>
                  <a:t>Its magnetic dual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dirty="0" smtClean="0">
                          <a:latin typeface="Cambria Math" panose="02040503050406030204" pitchFamily="18" charset="0"/>
                        </a:rPr>
                        <m:t>d</m:t>
                      </m:r>
                      <m:acc>
                        <m:accPr>
                          <m:chr m:val="̃"/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⋆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p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𝜇𝜈𝜌𝜎</m:t>
                          </m:r>
                        </m:sup>
                      </m:sSup>
                      <m:sSub>
                        <m:sSubPr>
                          <m:ctrlP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ja-JP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𝜈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ja-JP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8" name="コンテンツ プレースホルダー 7">
                <a:extLst>
                  <a:ext uri="{FF2B5EF4-FFF2-40B4-BE49-F238E27FC236}">
                    <a16:creationId xmlns:a16="http://schemas.microsoft.com/office/drawing/2014/main" id="{86C33235-2C1A-42D9-9AE8-997C2EF2C0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楕円 8">
            <a:extLst>
              <a:ext uri="{FF2B5EF4-FFF2-40B4-BE49-F238E27FC236}">
                <a16:creationId xmlns:a16="http://schemas.microsoft.com/office/drawing/2014/main" id="{0B49381D-D07F-490D-A1D9-996248F9C164}"/>
              </a:ext>
            </a:extLst>
          </p:cNvPr>
          <p:cNvSpPr/>
          <p:nvPr/>
        </p:nvSpPr>
        <p:spPr>
          <a:xfrm>
            <a:off x="838200" y="4716829"/>
            <a:ext cx="1776046" cy="1776046"/>
          </a:xfrm>
          <a:prstGeom prst="ellipse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4DBAEC7-97FC-4B77-B4F7-F08597704127}"/>
              </a:ext>
            </a:extLst>
          </p:cNvPr>
          <p:cNvSpPr/>
          <p:nvPr/>
        </p:nvSpPr>
        <p:spPr>
          <a:xfrm>
            <a:off x="1567962" y="5442438"/>
            <a:ext cx="316522" cy="316522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041A63C-72F4-4DD9-A6F6-3E39189CCF6D}"/>
                  </a:ext>
                </a:extLst>
              </p:cNvPr>
              <p:cNvSpPr txBox="1"/>
              <p:nvPr/>
            </p:nvSpPr>
            <p:spPr>
              <a:xfrm>
                <a:off x="3006968" y="4936174"/>
                <a:ext cx="2822331" cy="1610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Around “electron” = instanton: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nary>
                        <m:naryPr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⋆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041A63C-72F4-4DD9-A6F6-3E39189CC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968" y="4936174"/>
                <a:ext cx="2822331" cy="1610121"/>
              </a:xfrm>
              <a:prstGeom prst="rect">
                <a:avLst/>
              </a:prstGeom>
              <a:blipFill>
                <a:blip r:embed="rId3"/>
                <a:stretch>
                  <a:fillRect l="-3240" t="-3030" r="-15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6F622C6-A941-48EA-BF59-B71A5F1B7A67}"/>
                  </a:ext>
                </a:extLst>
              </p:cNvPr>
              <p:cNvSpPr txBox="1"/>
              <p:nvPr/>
            </p:nvSpPr>
            <p:spPr>
              <a:xfrm>
                <a:off x="8591550" y="4773117"/>
                <a:ext cx="3024556" cy="1641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/>
                  <a:t>Around “monopole” = axion string: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nary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6F622C6-A941-48EA-BF59-B71A5F1B7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550" y="4773117"/>
                <a:ext cx="3024556" cy="1641988"/>
              </a:xfrm>
              <a:prstGeom prst="rect">
                <a:avLst/>
              </a:prstGeom>
              <a:blipFill>
                <a:blip r:embed="rId4"/>
                <a:stretch>
                  <a:fillRect l="-3018" t="-2974" r="-24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EA377FE-58DF-4B04-BCEF-30E28F72FBDA}"/>
                  </a:ext>
                </a:extLst>
              </p:cNvPr>
              <p:cNvSpPr txBox="1"/>
              <p:nvPr/>
            </p:nvSpPr>
            <p:spPr>
              <a:xfrm>
                <a:off x="838200" y="4287338"/>
                <a:ext cx="27138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kumimoji="1" lang="ja-JP" altLang="en-US" sz="2400" dirty="0"/>
                  <a:t> </a:t>
                </a:r>
                <a:r>
                  <a:rPr kumimoji="1" lang="en-US" altLang="ja-JP" sz="2400" dirty="0"/>
                  <a:t>(3-dim surface)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EA377FE-58DF-4B04-BCEF-30E28F72F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87338"/>
                <a:ext cx="2713892" cy="461665"/>
              </a:xfrm>
              <a:prstGeom prst="rect">
                <a:avLst/>
              </a:prstGeom>
              <a:blipFill>
                <a:blip r:embed="rId5"/>
                <a:stretch>
                  <a:fillRect l="-674" t="-10526" r="-225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8AFD8AF-448D-4E8E-989D-2283D2FB59F4}"/>
                  </a:ext>
                </a:extLst>
              </p:cNvPr>
              <p:cNvSpPr txBox="1"/>
              <p:nvPr/>
            </p:nvSpPr>
            <p:spPr>
              <a:xfrm>
                <a:off x="6031524" y="5849848"/>
                <a:ext cx="28223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kumimoji="1" lang="ja-JP" altLang="en-US" sz="2400" dirty="0"/>
                  <a:t> </a:t>
                </a:r>
                <a:r>
                  <a:rPr kumimoji="1" lang="en-US" altLang="ja-JP" sz="2400" dirty="0"/>
                  <a:t>(1-dim surface)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8AFD8AF-448D-4E8E-989D-2283D2FB5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524" y="5849848"/>
                <a:ext cx="2822331" cy="461665"/>
              </a:xfrm>
              <a:prstGeom prst="rect">
                <a:avLst/>
              </a:prstGeom>
              <a:blipFill>
                <a:blip r:embed="rId6"/>
                <a:stretch>
                  <a:fillRect l="-864" t="-10667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901B6DE8-35F4-47D8-B9D2-3645C1A67233}"/>
                  </a:ext>
                </a:extLst>
              </p14:cNvPr>
              <p14:cNvContentPartPr/>
              <p14:nvPr/>
            </p14:nvContentPartPr>
            <p14:xfrm>
              <a:off x="6531203" y="4395503"/>
              <a:ext cx="1469880" cy="2050560"/>
            </p14:xfrm>
          </p:contentPart>
        </mc:Choice>
        <mc:Fallback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901B6DE8-35F4-47D8-B9D2-3645C1A6723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22563" y="4386863"/>
                <a:ext cx="1487520" cy="20682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92F04A16-A921-416D-BE66-C48993A6EA6C}"/>
              </a:ext>
            </a:extLst>
          </p:cNvPr>
          <p:cNvSpPr/>
          <p:nvPr/>
        </p:nvSpPr>
        <p:spPr>
          <a:xfrm>
            <a:off x="9680331" y="2168027"/>
            <a:ext cx="1383324" cy="47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-form</a:t>
            </a:r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460DDB82-151C-439E-8A76-7F81DBA21F4E}"/>
              </a:ext>
            </a:extLst>
          </p:cNvPr>
          <p:cNvSpPr/>
          <p:nvPr/>
        </p:nvSpPr>
        <p:spPr>
          <a:xfrm>
            <a:off x="9689122" y="3182815"/>
            <a:ext cx="1383324" cy="734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(D-1) = </a:t>
            </a:r>
          </a:p>
          <a:p>
            <a:pPr algn="ctr"/>
            <a:r>
              <a:rPr lang="en-US" altLang="ja-JP" dirty="0"/>
              <a:t>3</a:t>
            </a:r>
            <a:r>
              <a:rPr kumimoji="1" lang="en-US" altLang="ja-JP" dirty="0"/>
              <a:t>-form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268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F54FA-2E57-4E25-8514-6E78C51F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Gauge interaction with matter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F89869-48EE-4793-ADCB-BD91A3030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Photon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7356AD6-A6E3-4B5A-9543-AA307C796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ja-JP" dirty="0"/>
              <a:t>Axion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1DD0EDA-D1C5-4147-8A92-2405E56E51F5}"/>
                  </a:ext>
                </a:extLst>
              </p:cNvPr>
              <p:cNvSpPr txBox="1"/>
              <p:nvPr/>
            </p:nvSpPr>
            <p:spPr>
              <a:xfrm>
                <a:off x="729578" y="2901224"/>
                <a:ext cx="3709862" cy="1055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𝑒</m:t>
                      </m:r>
                      <m:nary>
                        <m:naryPr>
                          <m:sup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/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nary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p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f>
                            <m:f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sSup>
                                <m:sSup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1DD0EDA-D1C5-4147-8A92-2405E56E5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78" y="2901224"/>
                <a:ext cx="3709862" cy="1055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911582-B960-40BE-9E06-CC83B75BDD6E}"/>
              </a:ext>
            </a:extLst>
          </p:cNvPr>
          <p:cNvSpPr txBox="1"/>
          <p:nvPr/>
        </p:nvSpPr>
        <p:spPr>
          <a:xfrm>
            <a:off x="4517714" y="3198165"/>
            <a:ext cx="1459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electron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E40618F-55B0-4B3F-A651-73354BCF8FEA}"/>
                  </a:ext>
                </a:extLst>
              </p:cNvPr>
              <p:cNvSpPr txBox="1"/>
              <p:nvPr/>
            </p:nvSpPr>
            <p:spPr>
              <a:xfrm>
                <a:off x="729578" y="4495563"/>
                <a:ext cx="1375312" cy="10357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nary>
                        <m:naryPr>
                          <m:sup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E40618F-55B0-4B3F-A651-73354BCF8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78" y="4495563"/>
                <a:ext cx="1375312" cy="1035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8B6795-E319-4724-A433-A2ACDF62A17A}"/>
              </a:ext>
            </a:extLst>
          </p:cNvPr>
          <p:cNvSpPr txBox="1"/>
          <p:nvPr/>
        </p:nvSpPr>
        <p:spPr>
          <a:xfrm>
            <a:off x="2278529" y="4782596"/>
            <a:ext cx="169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monopole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FD753DF-7122-4C1D-88BD-2E389269D66B}"/>
                  </a:ext>
                </a:extLst>
              </p:cNvPr>
              <p:cNvSpPr txBox="1"/>
              <p:nvPr/>
            </p:nvSpPr>
            <p:spPr>
              <a:xfrm>
                <a:off x="6584042" y="2901224"/>
                <a:ext cx="474809" cy="9297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FD753DF-7122-4C1D-88BD-2E389269D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42" y="2901224"/>
                <a:ext cx="474809" cy="9297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DD532E-11FF-473E-9353-417715B6E4E6}"/>
              </a:ext>
            </a:extLst>
          </p:cNvPr>
          <p:cNvSpPr txBox="1"/>
          <p:nvPr/>
        </p:nvSpPr>
        <p:spPr>
          <a:xfrm>
            <a:off x="7193507" y="3198163"/>
            <a:ext cx="1757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instanton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46C7093-B2BA-4C20-A4E6-DB066119B8A4}"/>
                  </a:ext>
                </a:extLst>
              </p:cNvPr>
              <p:cNvSpPr txBox="1"/>
              <p:nvPr/>
            </p:nvSpPr>
            <p:spPr>
              <a:xfrm>
                <a:off x="6096000" y="4495561"/>
                <a:ext cx="1779846" cy="1010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nary>
                        <m:naryPr>
                          <m:sup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46C7093-B2BA-4C20-A4E6-DB066119B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95561"/>
                <a:ext cx="1779846" cy="1010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8328B25-F96D-4875-9682-174C7018E4F2}"/>
              </a:ext>
            </a:extLst>
          </p:cNvPr>
          <p:cNvSpPr txBox="1"/>
          <p:nvPr/>
        </p:nvSpPr>
        <p:spPr>
          <a:xfrm>
            <a:off x="8072037" y="4769802"/>
            <a:ext cx="1925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axion string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FE4BD5B6-7214-475C-8390-487688E2F2A6}"/>
                  </a:ext>
                </a:extLst>
              </p14:cNvPr>
              <p14:cNvContentPartPr/>
              <p14:nvPr/>
            </p14:nvContentPartPr>
            <p14:xfrm>
              <a:off x="4198763" y="4521503"/>
              <a:ext cx="735120" cy="1494360"/>
            </p14:xfrm>
          </p:contentPart>
        </mc:Choice>
        <mc:Fallback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FE4BD5B6-7214-475C-8390-487688E2F2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90123" y="4512503"/>
                <a:ext cx="752760" cy="151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2" name="インク 31">
                <a:extLst>
                  <a:ext uri="{FF2B5EF4-FFF2-40B4-BE49-F238E27FC236}">
                    <a16:creationId xmlns:a16="http://schemas.microsoft.com/office/drawing/2014/main" id="{8BEF441C-AA69-4CA1-BF92-DD0BA744672B}"/>
                  </a:ext>
                </a:extLst>
              </p14:cNvPr>
              <p14:cNvContentPartPr/>
              <p14:nvPr/>
            </p14:nvContentPartPr>
            <p14:xfrm>
              <a:off x="10552432" y="4658713"/>
              <a:ext cx="4680" cy="10080"/>
            </p14:xfrm>
          </p:contentPart>
        </mc:Choice>
        <mc:Fallback>
          <p:pic>
            <p:nvPicPr>
              <p:cNvPr id="32" name="インク 31">
                <a:extLst>
                  <a:ext uri="{FF2B5EF4-FFF2-40B4-BE49-F238E27FC236}">
                    <a16:creationId xmlns:a16="http://schemas.microsoft.com/office/drawing/2014/main" id="{8BEF441C-AA69-4CA1-BF92-DD0BA744672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43432" y="4650073"/>
                <a:ext cx="2232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3" name="インク 32">
                <a:extLst>
                  <a:ext uri="{FF2B5EF4-FFF2-40B4-BE49-F238E27FC236}">
                    <a16:creationId xmlns:a16="http://schemas.microsoft.com/office/drawing/2014/main" id="{9A632F7A-CBCC-45E0-9B75-7279A902F746}"/>
                  </a:ext>
                </a:extLst>
              </p14:cNvPr>
              <p14:cNvContentPartPr/>
              <p14:nvPr/>
            </p14:nvContentPartPr>
            <p14:xfrm>
              <a:off x="10532992" y="4754113"/>
              <a:ext cx="360" cy="360"/>
            </p14:xfrm>
          </p:contentPart>
        </mc:Choice>
        <mc:Fallback>
          <p:pic>
            <p:nvPicPr>
              <p:cNvPr id="33" name="インク 32">
                <a:extLst>
                  <a:ext uri="{FF2B5EF4-FFF2-40B4-BE49-F238E27FC236}">
                    <a16:creationId xmlns:a16="http://schemas.microsoft.com/office/drawing/2014/main" id="{9A632F7A-CBCC-45E0-9B75-7279A902F74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524352" y="47451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2" name="インク 41">
                <a:extLst>
                  <a:ext uri="{FF2B5EF4-FFF2-40B4-BE49-F238E27FC236}">
                    <a16:creationId xmlns:a16="http://schemas.microsoft.com/office/drawing/2014/main" id="{FB14911F-1141-4855-981D-9F09537E98E0}"/>
                  </a:ext>
                </a:extLst>
              </p14:cNvPr>
              <p14:cNvContentPartPr/>
              <p14:nvPr/>
            </p14:nvContentPartPr>
            <p14:xfrm>
              <a:off x="11857792" y="4701193"/>
              <a:ext cx="360" cy="14400"/>
            </p14:xfrm>
          </p:contentPart>
        </mc:Choice>
        <mc:Fallback>
          <p:pic>
            <p:nvPicPr>
              <p:cNvPr id="42" name="インク 41">
                <a:extLst>
                  <a:ext uri="{FF2B5EF4-FFF2-40B4-BE49-F238E27FC236}">
                    <a16:creationId xmlns:a16="http://schemas.microsoft.com/office/drawing/2014/main" id="{FB14911F-1141-4855-981D-9F09537E98E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849152" y="4692553"/>
                <a:ext cx="1800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3" name="インク 42">
                <a:extLst>
                  <a:ext uri="{FF2B5EF4-FFF2-40B4-BE49-F238E27FC236}">
                    <a16:creationId xmlns:a16="http://schemas.microsoft.com/office/drawing/2014/main" id="{4BF48946-C592-4985-8D4D-A7E7C403A264}"/>
                  </a:ext>
                </a:extLst>
              </p14:cNvPr>
              <p14:cNvContentPartPr/>
              <p14:nvPr/>
            </p14:nvContentPartPr>
            <p14:xfrm>
              <a:off x="11817112" y="4828273"/>
              <a:ext cx="15480" cy="127440"/>
            </p14:xfrm>
          </p:contentPart>
        </mc:Choice>
        <mc:Fallback>
          <p:pic>
            <p:nvPicPr>
              <p:cNvPr id="43" name="インク 42">
                <a:extLst>
                  <a:ext uri="{FF2B5EF4-FFF2-40B4-BE49-F238E27FC236}">
                    <a16:creationId xmlns:a16="http://schemas.microsoft.com/office/drawing/2014/main" id="{4BF48946-C592-4985-8D4D-A7E7C403A26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808112" y="4819633"/>
                <a:ext cx="3312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4" name="インク 43">
                <a:extLst>
                  <a:ext uri="{FF2B5EF4-FFF2-40B4-BE49-F238E27FC236}">
                    <a16:creationId xmlns:a16="http://schemas.microsoft.com/office/drawing/2014/main" id="{F1ECC741-69AB-427B-B07A-B1FDF769E772}"/>
                  </a:ext>
                </a:extLst>
              </p14:cNvPr>
              <p14:cNvContentPartPr/>
              <p14:nvPr/>
            </p14:nvContentPartPr>
            <p14:xfrm>
              <a:off x="11793712" y="5050753"/>
              <a:ext cx="5040" cy="11160"/>
            </p14:xfrm>
          </p:contentPart>
        </mc:Choice>
        <mc:Fallback>
          <p:pic>
            <p:nvPicPr>
              <p:cNvPr id="44" name="インク 43">
                <a:extLst>
                  <a:ext uri="{FF2B5EF4-FFF2-40B4-BE49-F238E27FC236}">
                    <a16:creationId xmlns:a16="http://schemas.microsoft.com/office/drawing/2014/main" id="{F1ECC741-69AB-427B-B07A-B1FDF769E77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784712" y="5042113"/>
                <a:ext cx="226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5" name="インク 44">
                <a:extLst>
                  <a:ext uri="{FF2B5EF4-FFF2-40B4-BE49-F238E27FC236}">
                    <a16:creationId xmlns:a16="http://schemas.microsoft.com/office/drawing/2014/main" id="{F9C71B14-19D3-4639-ABA8-96DEDE9EABD2}"/>
                  </a:ext>
                </a:extLst>
              </p14:cNvPr>
              <p14:cNvContentPartPr/>
              <p14:nvPr/>
            </p14:nvContentPartPr>
            <p14:xfrm>
              <a:off x="11827192" y="5148313"/>
              <a:ext cx="3240" cy="11880"/>
            </p14:xfrm>
          </p:contentPart>
        </mc:Choice>
        <mc:Fallback>
          <p:pic>
            <p:nvPicPr>
              <p:cNvPr id="45" name="インク 44">
                <a:extLst>
                  <a:ext uri="{FF2B5EF4-FFF2-40B4-BE49-F238E27FC236}">
                    <a16:creationId xmlns:a16="http://schemas.microsoft.com/office/drawing/2014/main" id="{F9C71B14-19D3-4639-ABA8-96DEDE9EABD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818192" y="5139313"/>
                <a:ext cx="2088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6" name="インク 45">
                <a:extLst>
                  <a:ext uri="{FF2B5EF4-FFF2-40B4-BE49-F238E27FC236}">
                    <a16:creationId xmlns:a16="http://schemas.microsoft.com/office/drawing/2014/main" id="{4E144788-7639-4D7A-8AD3-6310923517D1}"/>
                  </a:ext>
                </a:extLst>
              </p14:cNvPr>
              <p14:cNvContentPartPr/>
              <p14:nvPr/>
            </p14:nvContentPartPr>
            <p14:xfrm>
              <a:off x="11727112" y="5260633"/>
              <a:ext cx="47520" cy="117000"/>
            </p14:xfrm>
          </p:contentPart>
        </mc:Choice>
        <mc:Fallback>
          <p:pic>
            <p:nvPicPr>
              <p:cNvPr id="46" name="インク 45">
                <a:extLst>
                  <a:ext uri="{FF2B5EF4-FFF2-40B4-BE49-F238E27FC236}">
                    <a16:creationId xmlns:a16="http://schemas.microsoft.com/office/drawing/2014/main" id="{4E144788-7639-4D7A-8AD3-6310923517D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718472" y="5251633"/>
                <a:ext cx="6516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7" name="インク 46">
                <a:extLst>
                  <a:ext uri="{FF2B5EF4-FFF2-40B4-BE49-F238E27FC236}">
                    <a16:creationId xmlns:a16="http://schemas.microsoft.com/office/drawing/2014/main" id="{A571F938-EE4E-45D5-A12F-4BE2CB153A10}"/>
                  </a:ext>
                </a:extLst>
              </p14:cNvPr>
              <p14:cNvContentPartPr/>
              <p14:nvPr/>
            </p14:nvContentPartPr>
            <p14:xfrm>
              <a:off x="11727112" y="5449273"/>
              <a:ext cx="11160" cy="26640"/>
            </p14:xfrm>
          </p:contentPart>
        </mc:Choice>
        <mc:Fallback>
          <p:pic>
            <p:nvPicPr>
              <p:cNvPr id="47" name="インク 46">
                <a:extLst>
                  <a:ext uri="{FF2B5EF4-FFF2-40B4-BE49-F238E27FC236}">
                    <a16:creationId xmlns:a16="http://schemas.microsoft.com/office/drawing/2014/main" id="{A571F938-EE4E-45D5-A12F-4BE2CB153A1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718472" y="5440633"/>
                <a:ext cx="2880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8" name="インク 47">
                <a:extLst>
                  <a:ext uri="{FF2B5EF4-FFF2-40B4-BE49-F238E27FC236}">
                    <a16:creationId xmlns:a16="http://schemas.microsoft.com/office/drawing/2014/main" id="{314C83FE-3B0F-4767-B2C3-33B17A5C4294}"/>
                  </a:ext>
                </a:extLst>
              </p14:cNvPr>
              <p14:cNvContentPartPr/>
              <p14:nvPr/>
            </p14:nvContentPartPr>
            <p14:xfrm>
              <a:off x="11735032" y="5582833"/>
              <a:ext cx="1080" cy="7560"/>
            </p14:xfrm>
          </p:contentPart>
        </mc:Choice>
        <mc:Fallback>
          <p:pic>
            <p:nvPicPr>
              <p:cNvPr id="48" name="インク 47">
                <a:extLst>
                  <a:ext uri="{FF2B5EF4-FFF2-40B4-BE49-F238E27FC236}">
                    <a16:creationId xmlns:a16="http://schemas.microsoft.com/office/drawing/2014/main" id="{314C83FE-3B0F-4767-B2C3-33B17A5C429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726032" y="5573833"/>
                <a:ext cx="1872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0" name="インク 49">
                <a:extLst>
                  <a:ext uri="{FF2B5EF4-FFF2-40B4-BE49-F238E27FC236}">
                    <a16:creationId xmlns:a16="http://schemas.microsoft.com/office/drawing/2014/main" id="{4A1CCA85-8583-42BB-977E-8DB47B44F429}"/>
                  </a:ext>
                </a:extLst>
              </p14:cNvPr>
              <p14:cNvContentPartPr/>
              <p14:nvPr/>
            </p14:nvContentPartPr>
            <p14:xfrm>
              <a:off x="10485832" y="4796593"/>
              <a:ext cx="1185840" cy="975240"/>
            </p14:xfrm>
          </p:contentPart>
        </mc:Choice>
        <mc:Fallback>
          <p:pic>
            <p:nvPicPr>
              <p:cNvPr id="50" name="インク 49">
                <a:extLst>
                  <a:ext uri="{FF2B5EF4-FFF2-40B4-BE49-F238E27FC236}">
                    <a16:creationId xmlns:a16="http://schemas.microsoft.com/office/drawing/2014/main" id="{4A1CCA85-8583-42BB-977E-8DB47B44F42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477189" y="4787593"/>
                <a:ext cx="1203485" cy="9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2" name="インク 51">
                <a:extLst>
                  <a:ext uri="{FF2B5EF4-FFF2-40B4-BE49-F238E27FC236}">
                    <a16:creationId xmlns:a16="http://schemas.microsoft.com/office/drawing/2014/main" id="{B6439831-9131-4814-8E20-DA3FFEC58EC0}"/>
                  </a:ext>
                </a:extLst>
              </p14:cNvPr>
              <p14:cNvContentPartPr/>
              <p14:nvPr/>
            </p14:nvContentPartPr>
            <p14:xfrm>
              <a:off x="10409512" y="3927193"/>
              <a:ext cx="1424520" cy="684360"/>
            </p14:xfrm>
          </p:contentPart>
        </mc:Choice>
        <mc:Fallback>
          <p:pic>
            <p:nvPicPr>
              <p:cNvPr id="52" name="インク 51">
                <a:extLst>
                  <a:ext uri="{FF2B5EF4-FFF2-40B4-BE49-F238E27FC236}">
                    <a16:creationId xmlns:a16="http://schemas.microsoft.com/office/drawing/2014/main" id="{B6439831-9131-4814-8E20-DA3FFEC58EC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400872" y="3918198"/>
                <a:ext cx="1442160" cy="701991"/>
              </a:xfrm>
              <a:prstGeom prst="rect">
                <a:avLst/>
              </a:prstGeom>
            </p:spPr>
          </p:pic>
        </mc:Fallback>
      </mc:AlternateContent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C98366B3-DC14-47A5-9A30-B7957F7C3AB2}"/>
              </a:ext>
            </a:extLst>
          </p:cNvPr>
          <p:cNvCxnSpPr/>
          <p:nvPr/>
        </p:nvCxnSpPr>
        <p:spPr>
          <a:xfrm flipV="1">
            <a:off x="4299438" y="4754113"/>
            <a:ext cx="0" cy="7588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4934322-810C-4AD2-8FFD-946729AF5D70}"/>
                  </a:ext>
                </a:extLst>
              </p:cNvPr>
              <p:cNvSpPr txBox="1"/>
              <p:nvPr/>
            </p:nvSpPr>
            <p:spPr>
              <a:xfrm>
                <a:off x="4047239" y="4562693"/>
                <a:ext cx="1627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4934322-810C-4AD2-8FFD-946729AF5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39" y="4562693"/>
                <a:ext cx="162737" cy="276999"/>
              </a:xfrm>
              <a:prstGeom prst="rect">
                <a:avLst/>
              </a:prstGeom>
              <a:blipFill>
                <a:blip r:embed="rId30"/>
                <a:stretch>
                  <a:fillRect l="-29630" r="-18519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69B9766-0F19-44DB-BE41-F3916A1F5350}"/>
                  </a:ext>
                </a:extLst>
              </p:cNvPr>
              <p:cNvSpPr txBox="1"/>
              <p:nvPr/>
            </p:nvSpPr>
            <p:spPr>
              <a:xfrm>
                <a:off x="4632216" y="5531296"/>
                <a:ext cx="4632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69B9766-0F19-44DB-BE41-F3916A1F5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216" y="5531296"/>
                <a:ext cx="463204" cy="276999"/>
              </a:xfrm>
              <a:prstGeom prst="rect">
                <a:avLst/>
              </a:prstGeom>
              <a:blipFill>
                <a:blip r:embed="rId31"/>
                <a:stretch>
                  <a:fillRect l="-10526" t="-2174" r="-11842" b="-8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4BF9FC2C-A368-45DD-81D9-706E706544A1}"/>
              </a:ext>
            </a:extLst>
          </p:cNvPr>
          <p:cNvCxnSpPr/>
          <p:nvPr/>
        </p:nvCxnSpPr>
        <p:spPr>
          <a:xfrm flipV="1">
            <a:off x="10333439" y="4344950"/>
            <a:ext cx="0" cy="7588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1F49AE20-F07C-4A56-B250-5BB6524B56E8}"/>
                  </a:ext>
                </a:extLst>
              </p:cNvPr>
              <p:cNvSpPr txBox="1"/>
              <p:nvPr/>
            </p:nvSpPr>
            <p:spPr>
              <a:xfrm>
                <a:off x="10081240" y="4153530"/>
                <a:ext cx="1627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1F49AE20-F07C-4A56-B250-5BB6524B5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1240" y="4153530"/>
                <a:ext cx="162737" cy="276999"/>
              </a:xfrm>
              <a:prstGeom prst="rect">
                <a:avLst/>
              </a:prstGeom>
              <a:blipFill>
                <a:blip r:embed="rId32"/>
                <a:stretch>
                  <a:fillRect l="-30769" r="-23077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C3E69135-8C12-4A1D-9A5A-DCA13B2DBBBF}"/>
                  </a:ext>
                </a:extLst>
              </p:cNvPr>
              <p:cNvSpPr txBox="1"/>
              <p:nvPr/>
            </p:nvSpPr>
            <p:spPr>
              <a:xfrm>
                <a:off x="10666217" y="5122133"/>
                <a:ext cx="1920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C3E69135-8C12-4A1D-9A5A-DCA13B2DB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6217" y="5122133"/>
                <a:ext cx="192040" cy="276999"/>
              </a:xfrm>
              <a:prstGeom prst="rect">
                <a:avLst/>
              </a:prstGeom>
              <a:blipFill>
                <a:blip r:embed="rId33"/>
                <a:stretch>
                  <a:fillRect l="-29032" r="-22581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CBB7457-A233-495C-836F-C040915E5E83}"/>
              </a:ext>
            </a:extLst>
          </p:cNvPr>
          <p:cNvSpPr txBox="1"/>
          <p:nvPr/>
        </p:nvSpPr>
        <p:spPr>
          <a:xfrm>
            <a:off x="6499251" y="5690749"/>
            <a:ext cx="4166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The interaction is used to estimate the axion emission from strings</a:t>
            </a:r>
            <a:endParaRPr kumimoji="1" lang="ja-JP" altLang="en-US" dirty="0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E3A74FEB-AA74-4CF3-9601-D9C2A7C7A1E3}"/>
              </a:ext>
            </a:extLst>
          </p:cNvPr>
          <p:cNvSpPr/>
          <p:nvPr/>
        </p:nvSpPr>
        <p:spPr>
          <a:xfrm>
            <a:off x="7103681" y="2628474"/>
            <a:ext cx="1383324" cy="47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r>
              <a:rPr kumimoji="1" lang="en-US" altLang="ja-JP" dirty="0"/>
              <a:t>-form</a:t>
            </a:r>
            <a:endParaRPr kumimoji="1" lang="ja-JP" altLang="en-US" dirty="0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1ED94C6D-B9ED-4487-B699-26929F02D077}"/>
              </a:ext>
            </a:extLst>
          </p:cNvPr>
          <p:cNvSpPr/>
          <p:nvPr/>
        </p:nvSpPr>
        <p:spPr>
          <a:xfrm>
            <a:off x="7567244" y="4136769"/>
            <a:ext cx="1424507" cy="47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2-form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94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1346</Words>
  <Application>Microsoft Office PowerPoint</Application>
  <PresentationFormat>ワイド画面</PresentationFormat>
  <Paragraphs>215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游ゴシック</vt:lpstr>
      <vt:lpstr>游ゴシック Light</vt:lpstr>
      <vt:lpstr>Arial</vt:lpstr>
      <vt:lpstr>Cambria Math</vt:lpstr>
      <vt:lpstr>Office テーマ</vt:lpstr>
      <vt:lpstr>Axion dynamics and topics in Chern-Simons theory</vt:lpstr>
      <vt:lpstr>Outline</vt:lpstr>
      <vt:lpstr>Axion</vt:lpstr>
      <vt:lpstr>Symmetry and redundancy</vt:lpstr>
      <vt:lpstr>Redundancy and gauge “symmetry”</vt:lpstr>
      <vt:lpstr>Photon and Axion</vt:lpstr>
      <vt:lpstr>Electric &amp; magnetic charge (Photon)</vt:lpstr>
      <vt:lpstr>Electric &amp; magnetic charge (Axion)</vt:lpstr>
      <vt:lpstr>Gauge interaction with matter</vt:lpstr>
      <vt:lpstr>Chern-Simons term</vt:lpstr>
      <vt:lpstr>Chern-Simons term and duality</vt:lpstr>
      <vt:lpstr>Modified Bianchi and gauge transformation</vt:lpstr>
      <vt:lpstr>Matter and anomaly</vt:lpstr>
      <vt:lpstr>Anomaly inflow and matching</vt:lpstr>
      <vt:lpstr>Current on the world-sheet</vt:lpstr>
      <vt:lpstr>Ok, let’s see examples</vt:lpstr>
      <vt:lpstr>Witten effect revisited</vt:lpstr>
      <vt:lpstr>Another examples</vt:lpstr>
      <vt:lpstr>Charge on the axion string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hogehoge</dc:title>
  <dc:creator>Fukuda Hajime</dc:creator>
  <cp:lastModifiedBy>Fukuda Hajime</cp:lastModifiedBy>
  <cp:revision>6</cp:revision>
  <dcterms:created xsi:type="dcterms:W3CDTF">2021-07-26T19:02:26Z</dcterms:created>
  <dcterms:modified xsi:type="dcterms:W3CDTF">2021-07-29T17:09:10Z</dcterms:modified>
</cp:coreProperties>
</file>