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81"/>
    <p:restoredTop sz="95928"/>
  </p:normalViewPr>
  <p:slideViewPr>
    <p:cSldViewPr snapToGrid="0">
      <p:cViewPr varScale="1">
        <p:scale>
          <a:sx n="44" d="100"/>
          <a:sy n="44" d="100"/>
        </p:scale>
        <p:origin x="216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BD9D-8D7A-8E16-332B-2D5907BEC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CFC2D-AE11-9D80-364D-DC98E0085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804C3-93CF-C742-1898-05BA89ECF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FAEF0-8A00-D050-C378-A7167578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38496-E4F2-BD58-56E1-1446F389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CF74A-08C5-7C69-B14B-1B69C783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1BE0E3-68EA-9F7E-CF56-1AAE8A349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3CE4F-5902-CD3F-FD8A-82494F24B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85270-0EF1-1306-87F6-811CCE46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F173-6B9C-615F-B7A1-49370661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9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56F77A-AFFD-7F93-31F0-7616456D1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7DDC00-2FE3-294D-7BF4-3592C7E31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3103B-573A-7FD8-0CB9-8620C184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5F743-7E91-0C45-A470-352397EE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BD5E7-160B-1D0D-4E53-9DA9B159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7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BAC1-9859-E386-8E4E-5AF392485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A7775-FDD7-24DB-FC39-3B2E27F9E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1671F-74D9-C6BE-0281-C69F1D43C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711B7-5AC5-0272-ADD6-4575DF28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384EC-32D4-0883-4A92-CA1F813B2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8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14A6-50E0-1FAE-4F26-85059446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FFF57-743D-806A-8C5E-DB7948C86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8E2B8-9383-2E4F-D3BB-48C23E477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8C73D-549E-C45C-E1F6-5D0C01A1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36935-8D35-A415-56A1-D837FE73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8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9ACA9-AB8B-081D-FA5A-6C249FA1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D9123-51B4-69DE-1143-F3D4C058D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25026-217A-E342-8C31-15A8952D0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A8B-20DA-5B01-F96B-763B5D51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5CE52-0FBF-0146-9461-E870400A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11680-6B41-1A7C-5630-B10CFF1A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9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CDD96-140C-0100-3438-E2E52605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1BE85-8F11-EA94-6198-32F5150D6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85378-103A-E606-510A-329B27A7F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114AB-C258-0626-93FD-5DD46DC3D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255E7-5D87-2AA6-5588-BD9B7D7A3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0F8312-6B70-DC16-F4C1-D5A6234DC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F8558A-8510-AFAC-02A1-C88363F79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80B95C-4603-84F3-643F-05016BE5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0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1A770-13BA-D8EC-0C79-FA5EF9FB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8E6A9-F7E6-AF9B-C258-A66F0DB3D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4D2A6-F057-58CE-4651-219538A1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13FF3-AA51-2ABC-1D2A-905C3006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4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8B355-4C38-39B8-BAC0-4042FEF5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BAFEA1-DB44-1044-75E2-2164E790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109BF-7031-5965-F086-149A0725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3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0D1D6-F526-34C4-A6D0-0671BBE60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AA194-2998-195F-7A21-E46568281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8718A-03B4-7963-5B2E-825EEB29D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E8BA8-94D9-2791-F5DA-CEE653FC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059DB-4162-AF90-E50F-BD89E37C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F62D4-30EC-D1F2-3142-A4DD6D09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9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1A28-28FE-8A78-AC3B-7E09EC1A4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3410A4-CDE1-3AD9-73D2-34E677FC1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EDAE3-512F-96E1-8FCF-FF5AC7953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7D6DD-15BE-CF78-C246-B57FE4519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31AF3-2816-698E-A59E-3AE77E44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BA698-965F-C1C5-6FCD-8E386C02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8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AD116-33F2-D96C-0218-66E149F4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7B023-FB9D-CDBC-E430-FF40ABD31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63AAC-572A-D7CD-4817-77F634C74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60E0-7ECB-1341-9E88-66E26B9D9D35}" type="datetimeFigureOut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A4004-7EDC-5F97-77DE-C009D4CA4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B548D-085A-E0BD-317A-B292517D7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C292-A336-0B48-ADFB-E5F207782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5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FCF05-CD2E-3989-F603-9B10EFCE7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Quantization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7FA3E-E7FC-D21E-A4A6-3108FBD964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Dominic Stewart-Guido</a:t>
            </a:r>
          </a:p>
        </p:txBody>
      </p:sp>
    </p:spTree>
    <p:extLst>
      <p:ext uri="{BB962C8B-B14F-4D97-AF65-F5344CB8AC3E}">
        <p14:creationId xmlns:p14="http://schemas.microsoft.com/office/powerpoint/2010/main" val="52609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0C034-51CF-077B-9925-54386980E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Recalling Base Network Results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8BEB012-C667-8EF5-A1B0-AA447A6BB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2953" y="1670610"/>
            <a:ext cx="6119047" cy="4453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C7F1BB-CE45-E938-E980-E3F1FFB73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2401"/>
            <a:ext cx="6167002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7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42011-27B8-28CF-FA75-23C7AB67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CF2C-F1B0-E0BA-6A7D-E96295457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84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Initial Parameters: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Updated to: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model = </a:t>
            </a:r>
            <a:r>
              <a:rPr lang="en-US" sz="2800" dirty="0" err="1"/>
              <a:t>keras.Sequential</a:t>
            </a:r>
            <a:r>
              <a:rPr lang="en-US" sz="2800" dirty="0"/>
              <a:t>([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   	 </a:t>
            </a:r>
            <a:r>
              <a:rPr lang="en-US" sz="2800" dirty="0" err="1"/>
              <a:t>layers.Dense</a:t>
            </a:r>
            <a:r>
              <a:rPr lang="en-US" sz="2800" dirty="0"/>
              <a:t>(8, activation='tanh’, 	</a:t>
            </a:r>
            <a:r>
              <a:rPr lang="en-US" sz="2800" dirty="0" err="1"/>
              <a:t>input_shape</a:t>
            </a:r>
            <a:r>
              <a:rPr lang="en-US" sz="2800" dirty="0"/>
              <a:t>=(</a:t>
            </a:r>
            <a:r>
              <a:rPr lang="en-US" sz="2800" dirty="0" err="1"/>
              <a:t>X_train.shape</a:t>
            </a:r>
            <a:r>
              <a:rPr lang="en-US" sz="2800" dirty="0"/>
              <a:t>[1],)),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	 </a:t>
            </a:r>
            <a:r>
              <a:rPr lang="en-US" sz="2800" dirty="0" err="1"/>
              <a:t>layers.Dense</a:t>
            </a:r>
            <a:r>
              <a:rPr lang="en-US" sz="2800" dirty="0"/>
              <a:t>(32, activation='tanh'),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  	 </a:t>
            </a:r>
            <a:r>
              <a:rPr lang="en-US" sz="2800" dirty="0" err="1"/>
              <a:t>layers.Dense</a:t>
            </a:r>
            <a:r>
              <a:rPr lang="en-US" sz="2800" dirty="0"/>
              <a:t>(8, activation='</a:t>
            </a:r>
            <a:r>
              <a:rPr lang="en-US" sz="2800" dirty="0" err="1"/>
              <a:t>relu</a:t>
            </a:r>
            <a:r>
              <a:rPr lang="en-US" sz="2800" dirty="0"/>
              <a:t>'),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  	 </a:t>
            </a:r>
            <a:r>
              <a:rPr lang="en-US" sz="2800" dirty="0" err="1"/>
              <a:t>layers.Dense</a:t>
            </a:r>
            <a:r>
              <a:rPr lang="en-US" sz="2800" dirty="0"/>
              <a:t>(1) </a:t>
            </a:r>
          </a:p>
          <a:p>
            <a:endParaRPr lang="en-US" dirty="0"/>
          </a:p>
        </p:txBody>
      </p:sp>
      <p:pic>
        <p:nvPicPr>
          <p:cNvPr id="4" name="Picture 3" descr="A computer code with green text&#10;&#10;Description automatically generated with medium confidence">
            <a:extLst>
              <a:ext uri="{FF2B5EF4-FFF2-40B4-BE49-F238E27FC236}">
                <a16:creationId xmlns:a16="http://schemas.microsoft.com/office/drawing/2014/main" id="{DD61EE38-F9B0-F4D3-6618-0AF763561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311174"/>
            <a:ext cx="8175145" cy="11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A8E6C-38CF-1E11-8D66-EDEE0BAD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Parameters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8C26FA-076D-81CF-6C50-96BC26099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11" y="1825625"/>
            <a:ext cx="6002189" cy="43005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EA7402-F2BE-94BF-EF4B-BABCCAB82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770" y="1951806"/>
            <a:ext cx="5562600" cy="4048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F7F26C-22C4-0C19-E570-D76CE459BC5E}"/>
              </a:ext>
            </a:extLst>
          </p:cNvPr>
          <p:cNvSpPr txBox="1"/>
          <p:nvPr/>
        </p:nvSpPr>
        <p:spPr>
          <a:xfrm>
            <a:off x="483078" y="6126163"/>
            <a:ext cx="5055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Able to get noticeable improvements right away!</a:t>
            </a:r>
          </a:p>
        </p:txBody>
      </p:sp>
    </p:spTree>
    <p:extLst>
      <p:ext uri="{BB962C8B-B14F-4D97-AF65-F5344CB8AC3E}">
        <p14:creationId xmlns:p14="http://schemas.microsoft.com/office/powerpoint/2010/main" val="2162219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5373-0100-B4BE-C8C5-D073FF3E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Quantizing the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5C83-70B6-658F-AE90-DA55EA39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</a:t>
            </a:r>
            <a:r>
              <a:rPr lang="en-US" dirty="0" err="1"/>
              <a:t>Keras</a:t>
            </a:r>
            <a:r>
              <a:rPr lang="en-US" dirty="0"/>
              <a:t> model converted to </a:t>
            </a:r>
            <a:r>
              <a:rPr lang="en-US" dirty="0" err="1"/>
              <a:t>Qkeras</a:t>
            </a:r>
            <a:endParaRPr lang="en-US" dirty="0"/>
          </a:p>
          <a:p>
            <a:r>
              <a:rPr lang="en-US" dirty="0"/>
              <a:t>New specifications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8CD101-9988-7026-92BE-0F739AAB2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65864"/>
            <a:ext cx="3822426" cy="38140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9348F2-0D3E-AF86-7F52-EB98A781B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844" y="2815684"/>
            <a:ext cx="5232400" cy="927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B14859-E7B3-9F5C-F04C-6E044E65E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2843" y="4006869"/>
            <a:ext cx="5158623" cy="137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4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308A-E357-1150-9EA0-306A5B9F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7BA33F-AAA7-B8E8-7B6E-9C6FA982E9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8493" y="1539333"/>
            <a:ext cx="6183507" cy="463763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F18289-9D8B-2A12-9809-87FFB0913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539333"/>
            <a:ext cx="6183507" cy="46376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8C01E1-4227-C1E9-FB56-6E0BA9296CDF}"/>
              </a:ext>
            </a:extLst>
          </p:cNvPr>
          <p:cNvSpPr txBox="1"/>
          <p:nvPr/>
        </p:nvSpPr>
        <p:spPr>
          <a:xfrm>
            <a:off x="892098" y="6378498"/>
            <a:ext cx="373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Here loss normalized to 60</a:t>
            </a:r>
            <a:r>
              <a:rPr lang="en-US" baseline="30000" dirty="0"/>
              <a:t>2</a:t>
            </a:r>
            <a:r>
              <a:rPr lang="en-US" dirty="0"/>
              <a:t> = 3600</a:t>
            </a:r>
          </a:p>
        </p:txBody>
      </p:sp>
    </p:spTree>
    <p:extLst>
      <p:ext uri="{BB962C8B-B14F-4D97-AF65-F5344CB8AC3E}">
        <p14:creationId xmlns:p14="http://schemas.microsoft.com/office/powerpoint/2010/main" val="236864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3755-FFF6-A1DC-5236-16FFCFA8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Changes</a:t>
            </a:r>
          </a:p>
        </p:txBody>
      </p:sp>
      <p:pic>
        <p:nvPicPr>
          <p:cNvPr id="5" name="Content Placeholder 4" descr="A computer screen shot of a program code&#10;&#10;Description automatically generated">
            <a:extLst>
              <a:ext uri="{FF2B5EF4-FFF2-40B4-BE49-F238E27FC236}">
                <a16:creationId xmlns:a16="http://schemas.microsoft.com/office/drawing/2014/main" id="{0B69585F-2DA8-A3E1-F6CF-12209B197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5372" y="2717015"/>
            <a:ext cx="2698147" cy="270413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64DA29-ABF5-95FB-29F1-C1EC40737817}"/>
              </a:ext>
            </a:extLst>
          </p:cNvPr>
          <p:cNvSpPr txBox="1"/>
          <p:nvPr/>
        </p:nvSpPr>
        <p:spPr>
          <a:xfrm>
            <a:off x="408709" y="1737899"/>
            <a:ext cx="293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Changed activation to </a:t>
            </a:r>
            <a:r>
              <a:rPr lang="en-US" dirty="0" err="1"/>
              <a:t>relu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(8,3) to (7,3) on one</a:t>
            </a:r>
          </a:p>
        </p:txBody>
      </p:sp>
      <p:pic>
        <p:nvPicPr>
          <p:cNvPr id="10" name="Picture 9" descr="A graph of a graph&#10;&#10;Description automatically generated">
            <a:extLst>
              <a:ext uri="{FF2B5EF4-FFF2-40B4-BE49-F238E27FC236}">
                <a16:creationId xmlns:a16="http://schemas.microsoft.com/office/drawing/2014/main" id="{CA71DDC1-BCF1-66B4-21F6-ED484F39E6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509" y="3293087"/>
            <a:ext cx="4682879" cy="3512159"/>
          </a:xfrm>
          <a:prstGeom prst="rect">
            <a:avLst/>
          </a:prstGeom>
        </p:spPr>
      </p:pic>
      <p:pic>
        <p:nvPicPr>
          <p:cNvPr id="14" name="Picture 13" descr="A graph with blue dots and red line&#10;&#10;Description automatically generated">
            <a:extLst>
              <a:ext uri="{FF2B5EF4-FFF2-40B4-BE49-F238E27FC236}">
                <a16:creationId xmlns:a16="http://schemas.microsoft.com/office/drawing/2014/main" id="{9448B0B8-A219-01D0-2716-1ECB660D5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6636" y="0"/>
            <a:ext cx="4230623" cy="317296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1A1EDA3-246F-8FC7-554D-FCED0848AF5F}"/>
              </a:ext>
            </a:extLst>
          </p:cNvPr>
          <p:cNvSpPr txBox="1"/>
          <p:nvPr/>
        </p:nvSpPr>
        <p:spPr>
          <a:xfrm>
            <a:off x="0" y="5891134"/>
            <a:ext cx="5336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Higher resolution for large angle but also more loss!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Lower discrepancy between train and validation </a:t>
            </a:r>
          </a:p>
        </p:txBody>
      </p:sp>
    </p:spTree>
    <p:extLst>
      <p:ext uri="{BB962C8B-B14F-4D97-AF65-F5344CB8AC3E}">
        <p14:creationId xmlns:p14="http://schemas.microsoft.com/office/powerpoint/2010/main" val="190502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61630-6744-77D8-B33B-F3B85FFEE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1F167-0AE9-EF81-3449-04B49121C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Improvements are more subtle and may be trickier with quantized network.</a:t>
            </a:r>
          </a:p>
          <a:p>
            <a:r>
              <a:rPr lang="en-US" dirty="0"/>
              <a:t>There seem to be some drawbacks between </a:t>
            </a:r>
            <a:r>
              <a:rPr lang="en-US"/>
              <a:t>the impacts on </a:t>
            </a:r>
            <a:r>
              <a:rPr lang="en-US" dirty="0"/>
              <a:t>loss, overfitting, high </a:t>
            </a:r>
            <a:r>
              <a:rPr lang="en-US"/>
              <a:t>angle accuracy.</a:t>
            </a:r>
            <a:endParaRPr lang="en-US" dirty="0"/>
          </a:p>
          <a:p>
            <a:r>
              <a:rPr lang="en-US" dirty="0"/>
              <a:t>We can try more variations.</a:t>
            </a:r>
          </a:p>
        </p:txBody>
      </p:sp>
    </p:spTree>
    <p:extLst>
      <p:ext uri="{BB962C8B-B14F-4D97-AF65-F5344CB8AC3E}">
        <p14:creationId xmlns:p14="http://schemas.microsoft.com/office/powerpoint/2010/main" val="417106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179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Quantization Results</vt:lpstr>
      <vt:lpstr>Recalling Base Network Results</vt:lpstr>
      <vt:lpstr>Changing Parameters</vt:lpstr>
      <vt:lpstr>Changing Parameters</vt:lpstr>
      <vt:lpstr>Quantizing the Network</vt:lpstr>
      <vt:lpstr>Results</vt:lpstr>
      <vt:lpstr>Making Changes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Quantization Results</dc:title>
  <dc:creator>Dominic J Stewart-Guido</dc:creator>
  <cp:lastModifiedBy>Dominic J Stewart-Guido</cp:lastModifiedBy>
  <cp:revision>5</cp:revision>
  <dcterms:created xsi:type="dcterms:W3CDTF">2025-05-02T14:07:44Z</dcterms:created>
  <dcterms:modified xsi:type="dcterms:W3CDTF">2025-05-02T16:11:45Z</dcterms:modified>
</cp:coreProperties>
</file>