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12"/>
  </p:notesMasterIdLst>
  <p:handoutMasterIdLst>
    <p:handoutMasterId r:id="rId13"/>
  </p:handoutMasterIdLst>
  <p:sldIdLst>
    <p:sldId id="315" r:id="rId2"/>
    <p:sldId id="340" r:id="rId3"/>
    <p:sldId id="257" r:id="rId4"/>
    <p:sldId id="258" r:id="rId5"/>
    <p:sldId id="259" r:id="rId6"/>
    <p:sldId id="343" r:id="rId7"/>
    <p:sldId id="341" r:id="rId8"/>
    <p:sldId id="342" r:id="rId9"/>
    <p:sldId id="339" r:id="rId10"/>
    <p:sldId id="31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15E"/>
    <a:srgbClr val="DC0D0F"/>
    <a:srgbClr val="FFCB05"/>
    <a:srgbClr val="00B0F0"/>
    <a:srgbClr val="104068"/>
    <a:srgbClr val="E0E9EA"/>
    <a:srgbClr val="E5E5E5"/>
    <a:srgbClr val="ECECEC"/>
    <a:srgbClr val="F5F5F5"/>
    <a:srgbClr val="315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6C2B97-4465-4E9F-83CF-E9271BC12F01}" v="1911" dt="2025-07-03T07:15:54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Radel" userId="S::sradel@triumf.ca::08b99ea8-7dce-42da-8972-e2e804ab0db1" providerId="AD" clId="Web-{343B6300-CFA7-4AFE-0C2C-59B1B2EAE26F}"/>
    <pc:docChg chg="addSld modSld">
      <pc:chgData name="Stephanie Radel" userId="S::sradel@triumf.ca::08b99ea8-7dce-42da-8972-e2e804ab0db1" providerId="AD" clId="Web-{343B6300-CFA7-4AFE-0C2C-59B1B2EAE26F}" dt="2024-07-09T23:06:11.997" v="36" actId="20577"/>
      <pc:docMkLst>
        <pc:docMk/>
      </pc:docMkLst>
      <pc:sldChg chg="addSp modSp">
        <pc:chgData name="Stephanie Radel" userId="S::sradel@triumf.ca::08b99ea8-7dce-42da-8972-e2e804ab0db1" providerId="AD" clId="Web-{343B6300-CFA7-4AFE-0C2C-59B1B2EAE26F}" dt="2024-07-09T23:06:11.997" v="36" actId="20577"/>
        <pc:sldMkLst>
          <pc:docMk/>
          <pc:sldMk cId="1774441469" sldId="322"/>
        </pc:sldMkLst>
      </pc:sldChg>
      <pc:sldChg chg="new">
        <pc:chgData name="Stephanie Radel" userId="S::sradel@triumf.ca::08b99ea8-7dce-42da-8972-e2e804ab0db1" providerId="AD" clId="Web-{343B6300-CFA7-4AFE-0C2C-59B1B2EAE26F}" dt="2024-07-09T22:52:45.601" v="33"/>
        <pc:sldMkLst>
          <pc:docMk/>
          <pc:sldMk cId="1456814590" sldId="326"/>
        </pc:sldMkLst>
      </pc:sldChg>
    </pc:docChg>
  </pc:docChgLst>
  <pc:docChgLst>
    <pc:chgData name="Stephanie Radel" userId="08b99ea8-7dce-42da-8972-e2e804ab0db1" providerId="ADAL" clId="{DC61B994-C711-4BEC-ACAD-76D143524852}"/>
    <pc:docChg chg="undo custSel addSld delSld modSld sldOrd">
      <pc:chgData name="Stephanie Radel" userId="08b99ea8-7dce-42da-8972-e2e804ab0db1" providerId="ADAL" clId="{DC61B994-C711-4BEC-ACAD-76D143524852}" dt="2025-01-16T15:25:42.505" v="1803" actId="1038"/>
      <pc:docMkLst>
        <pc:docMk/>
      </pc:docMkLst>
      <pc:sldChg chg="del">
        <pc:chgData name="Stephanie Radel" userId="08b99ea8-7dce-42da-8972-e2e804ab0db1" providerId="ADAL" clId="{DC61B994-C711-4BEC-ACAD-76D143524852}" dt="2025-01-15T01:21:10.576" v="297" actId="47"/>
        <pc:sldMkLst>
          <pc:docMk/>
          <pc:sldMk cId="3269500507" sldId="318"/>
        </pc:sldMkLst>
      </pc:sldChg>
      <pc:sldChg chg="addSp delSp modSp mod">
        <pc:chgData name="Stephanie Radel" userId="08b99ea8-7dce-42da-8972-e2e804ab0db1" providerId="ADAL" clId="{DC61B994-C711-4BEC-ACAD-76D143524852}" dt="2025-01-16T14:54:16.074" v="1281" actId="478"/>
        <pc:sldMkLst>
          <pc:docMk/>
          <pc:sldMk cId="784483461" sldId="319"/>
        </pc:sldMkLst>
      </pc:sldChg>
      <pc:sldChg chg="del">
        <pc:chgData name="Stephanie Radel" userId="08b99ea8-7dce-42da-8972-e2e804ab0db1" providerId="ADAL" clId="{DC61B994-C711-4BEC-ACAD-76D143524852}" dt="2025-01-14T21:57:39.342" v="104" actId="47"/>
        <pc:sldMkLst>
          <pc:docMk/>
          <pc:sldMk cId="1946936762" sldId="320"/>
        </pc:sldMkLst>
      </pc:sldChg>
      <pc:sldChg chg="del">
        <pc:chgData name="Stephanie Radel" userId="08b99ea8-7dce-42da-8972-e2e804ab0db1" providerId="ADAL" clId="{DC61B994-C711-4BEC-ACAD-76D143524852}" dt="2025-01-14T21:57:40.711" v="106" actId="47"/>
        <pc:sldMkLst>
          <pc:docMk/>
          <pc:sldMk cId="4248206150" sldId="321"/>
        </pc:sldMkLst>
      </pc:sldChg>
      <pc:sldChg chg="addSp delSp modSp mod">
        <pc:chgData name="Stephanie Radel" userId="08b99ea8-7dce-42da-8972-e2e804ab0db1" providerId="ADAL" clId="{DC61B994-C711-4BEC-ACAD-76D143524852}" dt="2025-01-16T15:01:17.095" v="1464" actId="20577"/>
        <pc:sldMkLst>
          <pc:docMk/>
          <pc:sldMk cId="1774441469" sldId="322"/>
        </pc:sldMkLst>
      </pc:sldChg>
      <pc:sldChg chg="del">
        <pc:chgData name="Stephanie Radel" userId="08b99ea8-7dce-42da-8972-e2e804ab0db1" providerId="ADAL" clId="{DC61B994-C711-4BEC-ACAD-76D143524852}" dt="2025-01-14T21:57:46.026" v="108" actId="47"/>
        <pc:sldMkLst>
          <pc:docMk/>
          <pc:sldMk cId="3096170155" sldId="323"/>
        </pc:sldMkLst>
      </pc:sldChg>
      <pc:sldChg chg="del">
        <pc:chgData name="Stephanie Radel" userId="08b99ea8-7dce-42da-8972-e2e804ab0db1" providerId="ADAL" clId="{DC61B994-C711-4BEC-ACAD-76D143524852}" dt="2025-01-14T21:57:41.345" v="107" actId="47"/>
        <pc:sldMkLst>
          <pc:docMk/>
          <pc:sldMk cId="3083814691" sldId="324"/>
        </pc:sldMkLst>
      </pc:sldChg>
      <pc:sldChg chg="del">
        <pc:chgData name="Stephanie Radel" userId="08b99ea8-7dce-42da-8972-e2e804ab0db1" providerId="ADAL" clId="{DC61B994-C711-4BEC-ACAD-76D143524852}" dt="2025-01-14T21:57:40.163" v="105" actId="47"/>
        <pc:sldMkLst>
          <pc:docMk/>
          <pc:sldMk cId="1724641474" sldId="325"/>
        </pc:sldMkLst>
      </pc:sldChg>
      <pc:sldChg chg="del">
        <pc:chgData name="Stephanie Radel" userId="08b99ea8-7dce-42da-8972-e2e804ab0db1" providerId="ADAL" clId="{DC61B994-C711-4BEC-ACAD-76D143524852}" dt="2025-01-14T21:57:55.740" v="109" actId="47"/>
        <pc:sldMkLst>
          <pc:docMk/>
          <pc:sldMk cId="1456814590" sldId="326"/>
        </pc:sldMkLst>
      </pc:sldChg>
      <pc:sldChg chg="addSp modSp mod">
        <pc:chgData name="Stephanie Radel" userId="08b99ea8-7dce-42da-8972-e2e804ab0db1" providerId="ADAL" clId="{DC61B994-C711-4BEC-ACAD-76D143524852}" dt="2025-01-15T01:18:01.627" v="294" actId="1076"/>
        <pc:sldMkLst>
          <pc:docMk/>
          <pc:sldMk cId="2618060250" sldId="327"/>
        </pc:sldMkLst>
      </pc:sldChg>
      <pc:sldChg chg="addSp delSp modSp mod ord">
        <pc:chgData name="Stephanie Radel" userId="08b99ea8-7dce-42da-8972-e2e804ab0db1" providerId="ADAL" clId="{DC61B994-C711-4BEC-ACAD-76D143524852}" dt="2025-01-16T15:14:38.670" v="1651" actId="1076"/>
        <pc:sldMkLst>
          <pc:docMk/>
          <pc:sldMk cId="2659357281" sldId="328"/>
        </pc:sldMkLst>
      </pc:sldChg>
      <pc:sldChg chg="addSp modSp mod">
        <pc:chgData name="Stephanie Radel" userId="08b99ea8-7dce-42da-8972-e2e804ab0db1" providerId="ADAL" clId="{DC61B994-C711-4BEC-ACAD-76D143524852}" dt="2025-01-16T15:02:27.543" v="1488" actId="20577"/>
        <pc:sldMkLst>
          <pc:docMk/>
          <pc:sldMk cId="3144972462" sldId="330"/>
        </pc:sldMkLst>
      </pc:sldChg>
      <pc:sldChg chg="addSp delSp modSp mod">
        <pc:chgData name="Stephanie Radel" userId="08b99ea8-7dce-42da-8972-e2e804ab0db1" providerId="ADAL" clId="{DC61B994-C711-4BEC-ACAD-76D143524852}" dt="2025-01-16T15:11:34.038" v="1546" actId="164"/>
        <pc:sldMkLst>
          <pc:docMk/>
          <pc:sldMk cId="2564069675" sldId="332"/>
        </pc:sldMkLst>
      </pc:sldChg>
      <pc:sldChg chg="addSp delSp modSp new del mod">
        <pc:chgData name="Stephanie Radel" userId="08b99ea8-7dce-42da-8972-e2e804ab0db1" providerId="ADAL" clId="{DC61B994-C711-4BEC-ACAD-76D143524852}" dt="2025-01-15T01:21:13.642" v="298" actId="47"/>
        <pc:sldMkLst>
          <pc:docMk/>
          <pc:sldMk cId="3186676012" sldId="333"/>
        </pc:sldMkLst>
      </pc:sldChg>
      <pc:sldChg chg="new del">
        <pc:chgData name="Stephanie Radel" userId="08b99ea8-7dce-42da-8972-e2e804ab0db1" providerId="ADAL" clId="{DC61B994-C711-4BEC-ACAD-76D143524852}" dt="2025-01-15T01:31:24.474" v="493" actId="47"/>
        <pc:sldMkLst>
          <pc:docMk/>
          <pc:sldMk cId="3207586272" sldId="333"/>
        </pc:sldMkLst>
      </pc:sldChg>
      <pc:sldChg chg="addSp modSp new mod">
        <pc:chgData name="Stephanie Radel" userId="08b99ea8-7dce-42da-8972-e2e804ab0db1" providerId="ADAL" clId="{DC61B994-C711-4BEC-ACAD-76D143524852}" dt="2025-01-15T04:25:15.245" v="723" actId="1076"/>
        <pc:sldMkLst>
          <pc:docMk/>
          <pc:sldMk cId="2167908511" sldId="334"/>
        </pc:sldMkLst>
      </pc:sldChg>
      <pc:sldChg chg="addSp delSp modSp new mod ord">
        <pc:chgData name="Stephanie Radel" userId="08b99ea8-7dce-42da-8972-e2e804ab0db1" providerId="ADAL" clId="{DC61B994-C711-4BEC-ACAD-76D143524852}" dt="2025-01-16T15:16:09.820" v="1732" actId="20577"/>
        <pc:sldMkLst>
          <pc:docMk/>
          <pc:sldMk cId="2132641250" sldId="335"/>
        </pc:sldMkLst>
      </pc:sldChg>
      <pc:sldChg chg="addSp delSp modSp new del mod ord modClrScheme chgLayout">
        <pc:chgData name="Stephanie Radel" userId="08b99ea8-7dce-42da-8972-e2e804ab0db1" providerId="ADAL" clId="{DC61B994-C711-4BEC-ACAD-76D143524852}" dt="2025-01-15T04:55:09.159" v="924" actId="47"/>
        <pc:sldMkLst>
          <pc:docMk/>
          <pc:sldMk cId="1716133264" sldId="336"/>
        </pc:sldMkLst>
      </pc:sldChg>
      <pc:sldChg chg="addSp delSp modSp new mod ord">
        <pc:chgData name="Stephanie Radel" userId="08b99ea8-7dce-42da-8972-e2e804ab0db1" providerId="ADAL" clId="{DC61B994-C711-4BEC-ACAD-76D143524852}" dt="2025-01-16T15:25:42.505" v="1803" actId="1038"/>
        <pc:sldMkLst>
          <pc:docMk/>
          <pc:sldMk cId="143063664" sldId="337"/>
        </pc:sldMkLst>
      </pc:sldChg>
      <pc:sldChg chg="new del">
        <pc:chgData name="Stephanie Radel" userId="08b99ea8-7dce-42da-8972-e2e804ab0db1" providerId="ADAL" clId="{DC61B994-C711-4BEC-ACAD-76D143524852}" dt="2025-01-16T14:35:47.118" v="942" actId="47"/>
        <pc:sldMkLst>
          <pc:docMk/>
          <pc:sldMk cId="1604909486" sldId="338"/>
        </pc:sldMkLst>
      </pc:sldChg>
      <pc:sldChg chg="addSp delSp modSp new mod ord">
        <pc:chgData name="Stephanie Radel" userId="08b99ea8-7dce-42da-8972-e2e804ab0db1" providerId="ADAL" clId="{DC61B994-C711-4BEC-ACAD-76D143524852}" dt="2025-01-16T14:44:39.763" v="1054" actId="1076"/>
        <pc:sldMkLst>
          <pc:docMk/>
          <pc:sldMk cId="1294054203" sldId="339"/>
        </pc:sldMkLst>
      </pc:sldChg>
      <pc:sldChg chg="addSp delSp modSp new mod">
        <pc:chgData name="Stephanie Radel" userId="08b99ea8-7dce-42da-8972-e2e804ab0db1" providerId="ADAL" clId="{DC61B994-C711-4BEC-ACAD-76D143524852}" dt="2025-01-16T14:59:31.655" v="1371" actId="1076"/>
        <pc:sldMkLst>
          <pc:docMk/>
          <pc:sldMk cId="588867898" sldId="340"/>
        </pc:sldMkLst>
      </pc:sldChg>
    </pc:docChg>
  </pc:docChgLst>
  <pc:docChgLst>
    <pc:chgData name="Stephanie Radel" userId="S::sradel@triumf.ca::08b99ea8-7dce-42da-8972-e2e804ab0db1" providerId="AD" clId="Web-{19819C91-97B3-7A40-8095-8EE2CC09BB58}"/>
    <pc:docChg chg="addSld modSld">
      <pc:chgData name="Stephanie Radel" userId="S::sradel@triumf.ca::08b99ea8-7dce-42da-8972-e2e804ab0db1" providerId="AD" clId="Web-{19819C91-97B3-7A40-8095-8EE2CC09BB58}" dt="2023-05-31T20:23:51.175" v="10" actId="1076"/>
      <pc:docMkLst>
        <pc:docMk/>
      </pc:docMkLst>
      <pc:sldChg chg="modSp add replId">
        <pc:chgData name="Stephanie Radel" userId="S::sradel@triumf.ca::08b99ea8-7dce-42da-8972-e2e804ab0db1" providerId="AD" clId="Web-{19819C91-97B3-7A40-8095-8EE2CC09BB58}" dt="2023-05-31T20:23:51.175" v="10" actId="1076"/>
        <pc:sldMkLst>
          <pc:docMk/>
          <pc:sldMk cId="2300596386" sldId="329"/>
        </pc:sldMkLst>
      </pc:sldChg>
    </pc:docChg>
  </pc:docChgLst>
  <pc:docChgLst>
    <pc:chgData name="Stephanie Radel" userId="S::sradel@triumf.ca::08b99ea8-7dce-42da-8972-e2e804ab0db1" providerId="AD" clId="Web-{871D71FC-7E80-E68E-B5FD-FFF77021EB30}"/>
    <pc:docChg chg="modSld">
      <pc:chgData name="Stephanie Radel" userId="S::sradel@triumf.ca::08b99ea8-7dce-42da-8972-e2e804ab0db1" providerId="AD" clId="Web-{871D71FC-7E80-E68E-B5FD-FFF77021EB30}" dt="2024-07-11T20:32:23.425" v="493" actId="20577"/>
      <pc:docMkLst>
        <pc:docMk/>
      </pc:docMkLst>
      <pc:sldChg chg="modSp">
        <pc:chgData name="Stephanie Radel" userId="S::sradel@triumf.ca::08b99ea8-7dce-42da-8972-e2e804ab0db1" providerId="AD" clId="Web-{871D71FC-7E80-E68E-B5FD-FFF77021EB30}" dt="2024-07-11T16:27:18.577" v="108" actId="20577"/>
        <pc:sldMkLst>
          <pc:docMk/>
          <pc:sldMk cId="1774441469" sldId="322"/>
        </pc:sldMkLst>
      </pc:sldChg>
      <pc:sldChg chg="modSp">
        <pc:chgData name="Stephanie Radel" userId="S::sradel@triumf.ca::08b99ea8-7dce-42da-8972-e2e804ab0db1" providerId="AD" clId="Web-{871D71FC-7E80-E68E-B5FD-FFF77021EB30}" dt="2024-07-11T18:42:10.692" v="358" actId="20577"/>
        <pc:sldMkLst>
          <pc:docMk/>
          <pc:sldMk cId="3096170155" sldId="323"/>
        </pc:sldMkLst>
      </pc:sldChg>
      <pc:sldChg chg="modSp">
        <pc:chgData name="Stephanie Radel" userId="S::sradel@triumf.ca::08b99ea8-7dce-42da-8972-e2e804ab0db1" providerId="AD" clId="Web-{871D71FC-7E80-E68E-B5FD-FFF77021EB30}" dt="2024-07-11T18:42:33.911" v="359" actId="14100"/>
        <pc:sldMkLst>
          <pc:docMk/>
          <pc:sldMk cId="1456814590" sldId="326"/>
        </pc:sldMkLst>
      </pc:sldChg>
      <pc:sldChg chg="modSp">
        <pc:chgData name="Stephanie Radel" userId="S::sradel@triumf.ca::08b99ea8-7dce-42da-8972-e2e804ab0db1" providerId="AD" clId="Web-{871D71FC-7E80-E68E-B5FD-FFF77021EB30}" dt="2024-07-11T20:30:17.095" v="487" actId="1076"/>
        <pc:sldMkLst>
          <pc:docMk/>
          <pc:sldMk cId="2618060250" sldId="327"/>
        </pc:sldMkLst>
      </pc:sldChg>
      <pc:sldChg chg="modSp">
        <pc:chgData name="Stephanie Radel" userId="S::sradel@triumf.ca::08b99ea8-7dce-42da-8972-e2e804ab0db1" providerId="AD" clId="Web-{871D71FC-7E80-E68E-B5FD-FFF77021EB30}" dt="2024-07-11T20:32:23.425" v="493" actId="20577"/>
        <pc:sldMkLst>
          <pc:docMk/>
          <pc:sldMk cId="2659357281" sldId="328"/>
        </pc:sldMkLst>
      </pc:sldChg>
      <pc:sldChg chg="modSp">
        <pc:chgData name="Stephanie Radel" userId="S::sradel@triumf.ca::08b99ea8-7dce-42da-8972-e2e804ab0db1" providerId="AD" clId="Web-{871D71FC-7E80-E68E-B5FD-FFF77021EB30}" dt="2024-07-11T20:32:18.940" v="491" actId="20577"/>
        <pc:sldMkLst>
          <pc:docMk/>
          <pc:sldMk cId="3898165331" sldId="329"/>
        </pc:sldMkLst>
      </pc:sldChg>
    </pc:docChg>
  </pc:docChgLst>
  <pc:docChgLst>
    <pc:chgData name="Stephanie Radel" userId="08b99ea8-7dce-42da-8972-e2e804ab0db1" providerId="ADAL" clId="{802B9891-C91E-4F19-8AD1-BB7C4401E711}"/>
    <pc:docChg chg="custSel addSld delSld modSld sldOrd">
      <pc:chgData name="Stephanie Radel" userId="08b99ea8-7dce-42da-8972-e2e804ab0db1" providerId="ADAL" clId="{802B9891-C91E-4F19-8AD1-BB7C4401E711}" dt="2023-05-15T23:51:48.499" v="77" actId="47"/>
      <pc:docMkLst>
        <pc:docMk/>
      </pc:docMkLst>
      <pc:sldChg chg="del">
        <pc:chgData name="Stephanie Radel" userId="08b99ea8-7dce-42da-8972-e2e804ab0db1" providerId="ADAL" clId="{802B9891-C91E-4F19-8AD1-BB7C4401E711}" dt="2023-05-15T23:48:01.023" v="0" actId="47"/>
        <pc:sldMkLst>
          <pc:docMk/>
          <pc:sldMk cId="1245802787" sldId="276"/>
        </pc:sldMkLst>
      </pc:sldChg>
      <pc:sldChg chg="del">
        <pc:chgData name="Stephanie Radel" userId="08b99ea8-7dce-42da-8972-e2e804ab0db1" providerId="ADAL" clId="{802B9891-C91E-4F19-8AD1-BB7C4401E711}" dt="2023-05-15T23:48:02.512" v="1" actId="47"/>
        <pc:sldMkLst>
          <pc:docMk/>
          <pc:sldMk cId="242708350" sldId="277"/>
        </pc:sldMkLst>
      </pc:sldChg>
      <pc:sldChg chg="modSp del mod">
        <pc:chgData name="Stephanie Radel" userId="08b99ea8-7dce-42da-8972-e2e804ab0db1" providerId="ADAL" clId="{802B9891-C91E-4F19-8AD1-BB7C4401E711}" dt="2023-05-15T23:51:38.597" v="74" actId="47"/>
        <pc:sldMkLst>
          <pc:docMk/>
          <pc:sldMk cId="1127792797" sldId="278"/>
        </pc:sldMkLst>
      </pc:sldChg>
      <pc:sldChg chg="del">
        <pc:chgData name="Stephanie Radel" userId="08b99ea8-7dce-42da-8972-e2e804ab0db1" providerId="ADAL" clId="{802B9891-C91E-4F19-8AD1-BB7C4401E711}" dt="2023-05-15T23:48:03.736" v="2" actId="47"/>
        <pc:sldMkLst>
          <pc:docMk/>
          <pc:sldMk cId="1602930548" sldId="279"/>
        </pc:sldMkLst>
      </pc:sldChg>
      <pc:sldChg chg="del">
        <pc:chgData name="Stephanie Radel" userId="08b99ea8-7dce-42da-8972-e2e804ab0db1" providerId="ADAL" clId="{802B9891-C91E-4F19-8AD1-BB7C4401E711}" dt="2023-05-15T23:48:04.544" v="3" actId="47"/>
        <pc:sldMkLst>
          <pc:docMk/>
          <pc:sldMk cId="1452428639" sldId="295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979214441" sldId="300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578860789" sldId="301"/>
        </pc:sldMkLst>
      </pc:sldChg>
      <pc:sldChg chg="del">
        <pc:chgData name="Stephanie Radel" userId="08b99ea8-7dce-42da-8972-e2e804ab0db1" providerId="ADAL" clId="{802B9891-C91E-4F19-8AD1-BB7C4401E711}" dt="2023-05-15T23:49:11.728" v="64" actId="47"/>
        <pc:sldMkLst>
          <pc:docMk/>
          <pc:sldMk cId="812359813" sldId="302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1777833112" sldId="303"/>
        </pc:sldMkLst>
      </pc:sldChg>
      <pc:sldChg chg="del">
        <pc:chgData name="Stephanie Radel" userId="08b99ea8-7dce-42da-8972-e2e804ab0db1" providerId="ADAL" clId="{802B9891-C91E-4F19-8AD1-BB7C4401E711}" dt="2023-05-15T23:48:05.457" v="4" actId="47"/>
        <pc:sldMkLst>
          <pc:docMk/>
          <pc:sldMk cId="187768370" sldId="304"/>
        </pc:sldMkLst>
      </pc:sldChg>
      <pc:sldChg chg="del">
        <pc:chgData name="Stephanie Radel" userId="08b99ea8-7dce-42da-8972-e2e804ab0db1" providerId="ADAL" clId="{802B9891-C91E-4F19-8AD1-BB7C4401E711}" dt="2023-05-15T23:51:48.499" v="77" actId="47"/>
        <pc:sldMkLst>
          <pc:docMk/>
          <pc:sldMk cId="1913898283" sldId="314"/>
        </pc:sldMkLst>
      </pc:sldChg>
      <pc:sldChg chg="modSp add mod ord">
        <pc:chgData name="Stephanie Radel" userId="08b99ea8-7dce-42da-8972-e2e804ab0db1" providerId="ADAL" clId="{802B9891-C91E-4F19-8AD1-BB7C4401E711}" dt="2023-05-15T23:51:33.968" v="73" actId="27636"/>
        <pc:sldMkLst>
          <pc:docMk/>
          <pc:sldMk cId="833445827" sldId="315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63168871" sldId="315"/>
        </pc:sldMkLst>
      </pc:sldChg>
      <pc:sldChg chg="add ord">
        <pc:chgData name="Stephanie Radel" userId="08b99ea8-7dce-42da-8972-e2e804ab0db1" providerId="ADAL" clId="{802B9891-C91E-4F19-8AD1-BB7C4401E711}" dt="2023-05-15T23:51:44.582" v="76"/>
        <pc:sldMkLst>
          <pc:docMk/>
          <pc:sldMk cId="1664365891" sldId="31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17701505" sldId="31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962712804" sldId="317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965278908" sldId="318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44115896" sldId="319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80267412" sldId="320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36038590" sldId="321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903172254" sldId="322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201655982" sldId="323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295873086" sldId="324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07292175" sldId="325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959278901" sldId="32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440751078" sldId="327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825248021" sldId="328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9591552" sldId="329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63071940" sldId="330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133636187" sldId="331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341457303" sldId="332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589565315" sldId="333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412389330" sldId="334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97740441" sldId="335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76856872" sldId="336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316080256" sldId="337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633803561" sldId="338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610539185" sldId="339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448195507" sldId="340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242231051" sldId="341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695763092" sldId="342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434807907" sldId="343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722620786" sldId="344"/>
        </pc:sldMkLst>
      </pc:sldChg>
      <pc:sldChg chg="del">
        <pc:chgData name="Stephanie Radel" userId="08b99ea8-7dce-42da-8972-e2e804ab0db1" providerId="ADAL" clId="{802B9891-C91E-4F19-8AD1-BB7C4401E711}" dt="2023-05-15T23:50:02.184" v="65" actId="47"/>
        <pc:sldMkLst>
          <pc:docMk/>
          <pc:sldMk cId="1067526517" sldId="345"/>
        </pc:sldMkLst>
      </pc:sldChg>
      <pc:sldMasterChg chg="addSldLayout">
        <pc:chgData name="Stephanie Radel" userId="08b99ea8-7dce-42da-8972-e2e804ab0db1" providerId="ADAL" clId="{802B9891-C91E-4F19-8AD1-BB7C4401E711}" dt="2023-05-15T23:51:18.243" v="68" actId="27028"/>
        <pc:sldMasterMkLst>
          <pc:docMk/>
          <pc:sldMasterMk cId="1304102315" sldId="2147483766"/>
        </pc:sldMasterMkLst>
        <pc:sldLayoutChg chg="add">
          <pc:chgData name="Stephanie Radel" userId="08b99ea8-7dce-42da-8972-e2e804ab0db1" providerId="ADAL" clId="{802B9891-C91E-4F19-8AD1-BB7C4401E711}" dt="2023-05-15T23:51:18.243" v="68" actId="27028"/>
          <pc:sldLayoutMkLst>
            <pc:docMk/>
            <pc:sldMasterMk cId="1304102315" sldId="2147483766"/>
            <pc:sldLayoutMk cId="885934366" sldId="2147483825"/>
          </pc:sldLayoutMkLst>
        </pc:sldLayoutChg>
      </pc:sldMasterChg>
    </pc:docChg>
  </pc:docChgLst>
  <pc:docChgLst>
    <pc:chgData name="Stephanie Radel" userId="08b99ea8-7dce-42da-8972-e2e804ab0db1" providerId="ADAL" clId="{74CBDD5C-4963-0B4E-ACBA-4CED99D86AED}"/>
    <pc:docChg chg="undo redo custSel addSld delSld modSld">
      <pc:chgData name="Stephanie Radel" userId="08b99ea8-7dce-42da-8972-e2e804ab0db1" providerId="ADAL" clId="{74CBDD5C-4963-0B4E-ACBA-4CED99D86AED}" dt="2024-07-05T18:51:42.568" v="980" actId="478"/>
      <pc:docMkLst>
        <pc:docMk/>
      </pc:docMkLst>
      <pc:sldChg chg="del">
        <pc:chgData name="Stephanie Radel" userId="08b99ea8-7dce-42da-8972-e2e804ab0db1" providerId="ADAL" clId="{74CBDD5C-4963-0B4E-ACBA-4CED99D86AED}" dt="2024-07-02T23:13:19.428" v="12" actId="2696"/>
        <pc:sldMkLst>
          <pc:docMk/>
          <pc:sldMk cId="1941045250" sldId="305"/>
        </pc:sldMkLst>
      </pc:sldChg>
      <pc:sldChg chg="modSp mod">
        <pc:chgData name="Stephanie Radel" userId="08b99ea8-7dce-42da-8972-e2e804ab0db1" providerId="ADAL" clId="{74CBDD5C-4963-0B4E-ACBA-4CED99D86AED}" dt="2024-07-02T23:13:01.625" v="11" actId="20577"/>
        <pc:sldMkLst>
          <pc:docMk/>
          <pc:sldMk cId="833445827" sldId="315"/>
        </pc:sldMkLst>
      </pc:sldChg>
      <pc:sldChg chg="modSp mod">
        <pc:chgData name="Stephanie Radel" userId="08b99ea8-7dce-42da-8972-e2e804ab0db1" providerId="ADAL" clId="{74CBDD5C-4963-0B4E-ACBA-4CED99D86AED}" dt="2024-07-05T17:44:39.710" v="24" actId="20577"/>
        <pc:sldMkLst>
          <pc:docMk/>
          <pc:sldMk cId="3269500507" sldId="318"/>
        </pc:sldMkLst>
      </pc:sldChg>
      <pc:sldChg chg="addSp delSp modSp new mod">
        <pc:chgData name="Stephanie Radel" userId="08b99ea8-7dce-42da-8972-e2e804ab0db1" providerId="ADAL" clId="{74CBDD5C-4963-0B4E-ACBA-4CED99D86AED}" dt="2024-07-05T18:03:03.289" v="311" actId="20577"/>
        <pc:sldMkLst>
          <pc:docMk/>
          <pc:sldMk cId="784483461" sldId="319"/>
        </pc:sldMkLst>
      </pc:sldChg>
      <pc:sldChg chg="addSp delSp modSp new mod">
        <pc:chgData name="Stephanie Radel" userId="08b99ea8-7dce-42da-8972-e2e804ab0db1" providerId="ADAL" clId="{74CBDD5C-4963-0B4E-ACBA-4CED99D86AED}" dt="2024-07-05T18:50:37.072" v="966" actId="21"/>
        <pc:sldMkLst>
          <pc:docMk/>
          <pc:sldMk cId="1946936762" sldId="320"/>
        </pc:sldMkLst>
      </pc:sldChg>
      <pc:sldChg chg="del">
        <pc:chgData name="Stephanie Radel" userId="08b99ea8-7dce-42da-8972-e2e804ab0db1" providerId="ADAL" clId="{74CBDD5C-4963-0B4E-ACBA-4CED99D86AED}" dt="2024-07-02T23:13:19.428" v="12" actId="2696"/>
        <pc:sldMkLst>
          <pc:docMk/>
          <pc:sldMk cId="2754706323" sldId="321"/>
        </pc:sldMkLst>
      </pc:sldChg>
      <pc:sldChg chg="addSp delSp modSp new mod">
        <pc:chgData name="Stephanie Radel" userId="08b99ea8-7dce-42da-8972-e2e804ab0db1" providerId="ADAL" clId="{74CBDD5C-4963-0B4E-ACBA-4CED99D86AED}" dt="2024-07-05T18:51:31.619" v="977" actId="21"/>
        <pc:sldMkLst>
          <pc:docMk/>
          <pc:sldMk cId="4248206150" sldId="321"/>
        </pc:sldMkLst>
      </pc:sldChg>
      <pc:sldChg chg="modSp new mod">
        <pc:chgData name="Stephanie Radel" userId="08b99ea8-7dce-42da-8972-e2e804ab0db1" providerId="ADAL" clId="{74CBDD5C-4963-0B4E-ACBA-4CED99D86AED}" dt="2024-07-05T17:57:15.550" v="285" actId="20577"/>
        <pc:sldMkLst>
          <pc:docMk/>
          <pc:sldMk cId="1774441469" sldId="322"/>
        </pc:sldMkLst>
      </pc:sldChg>
      <pc:sldChg chg="del">
        <pc:chgData name="Stephanie Radel" userId="08b99ea8-7dce-42da-8972-e2e804ab0db1" providerId="ADAL" clId="{74CBDD5C-4963-0B4E-ACBA-4CED99D86AED}" dt="2024-07-02T23:13:19.428" v="12" actId="2696"/>
        <pc:sldMkLst>
          <pc:docMk/>
          <pc:sldMk cId="3535711952" sldId="322"/>
        </pc:sldMkLst>
      </pc:sldChg>
      <pc:sldChg chg="del">
        <pc:chgData name="Stephanie Radel" userId="08b99ea8-7dce-42da-8972-e2e804ab0db1" providerId="ADAL" clId="{74CBDD5C-4963-0B4E-ACBA-4CED99D86AED}" dt="2024-07-02T23:13:19.428" v="12" actId="2696"/>
        <pc:sldMkLst>
          <pc:docMk/>
          <pc:sldMk cId="1863032327" sldId="323"/>
        </pc:sldMkLst>
      </pc:sldChg>
      <pc:sldChg chg="new">
        <pc:chgData name="Stephanie Radel" userId="08b99ea8-7dce-42da-8972-e2e804ab0db1" providerId="ADAL" clId="{74CBDD5C-4963-0B4E-ACBA-4CED99D86AED}" dt="2024-07-05T17:59:55.556" v="286" actId="680"/>
        <pc:sldMkLst>
          <pc:docMk/>
          <pc:sldMk cId="3096170155" sldId="323"/>
        </pc:sldMkLst>
      </pc:sldChg>
      <pc:sldChg chg="addSp delSp modSp add mod">
        <pc:chgData name="Stephanie Radel" userId="08b99ea8-7dce-42da-8972-e2e804ab0db1" providerId="ADAL" clId="{74CBDD5C-4963-0B4E-ACBA-4CED99D86AED}" dt="2024-07-05T18:51:42.568" v="980" actId="478"/>
        <pc:sldMkLst>
          <pc:docMk/>
          <pc:sldMk cId="3083814691" sldId="324"/>
        </pc:sldMkLst>
      </pc:sldChg>
      <pc:sldChg chg="del">
        <pc:chgData name="Stephanie Radel" userId="08b99ea8-7dce-42da-8972-e2e804ab0db1" providerId="ADAL" clId="{74CBDD5C-4963-0B4E-ACBA-4CED99D86AED}" dt="2024-07-02T23:13:19.428" v="12" actId="2696"/>
        <pc:sldMkLst>
          <pc:docMk/>
          <pc:sldMk cId="3421653178" sldId="324"/>
        </pc:sldMkLst>
      </pc:sldChg>
      <pc:sldChg chg="addSp delSp modSp add mod">
        <pc:chgData name="Stephanie Radel" userId="08b99ea8-7dce-42da-8972-e2e804ab0db1" providerId="ADAL" clId="{74CBDD5C-4963-0B4E-ACBA-4CED99D86AED}" dt="2024-07-05T18:51:02.260" v="971" actId="21"/>
        <pc:sldMkLst>
          <pc:docMk/>
          <pc:sldMk cId="1724641474" sldId="325"/>
        </pc:sldMkLst>
      </pc:sldChg>
      <pc:sldChg chg="del">
        <pc:chgData name="Stephanie Radel" userId="08b99ea8-7dce-42da-8972-e2e804ab0db1" providerId="ADAL" clId="{74CBDD5C-4963-0B4E-ACBA-4CED99D86AED}" dt="2024-07-02T23:13:19.428" v="12" actId="2696"/>
        <pc:sldMkLst>
          <pc:docMk/>
          <pc:sldMk cId="4010968478" sldId="325"/>
        </pc:sldMkLst>
      </pc:sldChg>
      <pc:sldChg chg="del">
        <pc:chgData name="Stephanie Radel" userId="08b99ea8-7dce-42da-8972-e2e804ab0db1" providerId="ADAL" clId="{74CBDD5C-4963-0B4E-ACBA-4CED99D86AED}" dt="2024-07-02T23:13:19.428" v="12" actId="2696"/>
        <pc:sldMkLst>
          <pc:docMk/>
          <pc:sldMk cId="3176454484" sldId="326"/>
        </pc:sldMkLst>
      </pc:sldChg>
      <pc:sldChg chg="del">
        <pc:chgData name="Stephanie Radel" userId="08b99ea8-7dce-42da-8972-e2e804ab0db1" providerId="ADAL" clId="{74CBDD5C-4963-0B4E-ACBA-4CED99D86AED}" dt="2024-07-02T23:13:19.428" v="12" actId="2696"/>
        <pc:sldMkLst>
          <pc:docMk/>
          <pc:sldMk cId="124055419" sldId="327"/>
        </pc:sldMkLst>
      </pc:sldChg>
      <pc:sldChg chg="del">
        <pc:chgData name="Stephanie Radel" userId="08b99ea8-7dce-42da-8972-e2e804ab0db1" providerId="ADAL" clId="{74CBDD5C-4963-0B4E-ACBA-4CED99D86AED}" dt="2024-07-02T23:13:19.428" v="12" actId="2696"/>
        <pc:sldMkLst>
          <pc:docMk/>
          <pc:sldMk cId="1892764599" sldId="328"/>
        </pc:sldMkLst>
      </pc:sldChg>
      <pc:sldChg chg="del">
        <pc:chgData name="Stephanie Radel" userId="08b99ea8-7dce-42da-8972-e2e804ab0db1" providerId="ADAL" clId="{74CBDD5C-4963-0B4E-ACBA-4CED99D86AED}" dt="2024-07-02T23:13:19.428" v="12" actId="2696"/>
        <pc:sldMkLst>
          <pc:docMk/>
          <pc:sldMk cId="2300596386" sldId="329"/>
        </pc:sldMkLst>
      </pc:sldChg>
    </pc:docChg>
  </pc:docChgLst>
  <pc:docChgLst>
    <pc:chgData name="Stephanie Rädel" userId="08b99ea8-7dce-42da-8972-e2e804ab0db1" providerId="ADAL" clId="{7D6C2B97-4465-4E9F-83CF-E9271BC12F01}"/>
    <pc:docChg chg="undo custSel addSld modSld sldOrd">
      <pc:chgData name="Stephanie Rädel" userId="08b99ea8-7dce-42da-8972-e2e804ab0db1" providerId="ADAL" clId="{7D6C2B97-4465-4E9F-83CF-E9271BC12F01}" dt="2025-07-03T07:15:54.130" v="1913" actId="207"/>
      <pc:docMkLst>
        <pc:docMk/>
      </pc:docMkLst>
      <pc:sldChg chg="modSp add modTransition">
        <pc:chgData name="Stephanie Rädel" userId="08b99ea8-7dce-42da-8972-e2e804ab0db1" providerId="ADAL" clId="{7D6C2B97-4465-4E9F-83CF-E9271BC12F01}" dt="2025-07-03T06:12:45.465" v="1341"/>
        <pc:sldMkLst>
          <pc:docMk/>
          <pc:sldMk cId="0" sldId="257"/>
        </pc:sldMkLst>
        <pc:spChg chg="mod">
          <ac:chgData name="Stephanie Rädel" userId="08b99ea8-7dce-42da-8972-e2e804ab0db1" providerId="ADAL" clId="{7D6C2B97-4465-4E9F-83CF-E9271BC12F01}" dt="2025-07-03T06:12:45.465" v="1341"/>
          <ac:spMkLst>
            <pc:docMk/>
            <pc:sldMk cId="0" sldId="257"/>
            <ac:spMk id="499" creationId="{00000000-0000-0000-0000-000000000000}"/>
          </ac:spMkLst>
        </pc:spChg>
      </pc:sldChg>
      <pc:sldChg chg="modSp add mod modTransition">
        <pc:chgData name="Stephanie Rädel" userId="08b99ea8-7dce-42da-8972-e2e804ab0db1" providerId="ADAL" clId="{7D6C2B97-4465-4E9F-83CF-E9271BC12F01}" dt="2025-07-03T06:51:44.231" v="1791" actId="14100"/>
        <pc:sldMkLst>
          <pc:docMk/>
          <pc:sldMk cId="0" sldId="258"/>
        </pc:sldMkLst>
        <pc:spChg chg="mod">
          <ac:chgData name="Stephanie Rädel" userId="08b99ea8-7dce-42da-8972-e2e804ab0db1" providerId="ADAL" clId="{7D6C2B97-4465-4E9F-83CF-E9271BC12F01}" dt="2025-07-03T06:12:45.465" v="1341"/>
          <ac:spMkLst>
            <pc:docMk/>
            <pc:sldMk cId="0" sldId="258"/>
            <ac:spMk id="504" creationId="{00000000-0000-0000-0000-000000000000}"/>
          </ac:spMkLst>
        </pc:spChg>
        <pc:spChg chg="mod">
          <ac:chgData name="Stephanie Rädel" userId="08b99ea8-7dce-42da-8972-e2e804ab0db1" providerId="ADAL" clId="{7D6C2B97-4465-4E9F-83CF-E9271BC12F01}" dt="2025-07-03T06:51:44.231" v="1791" actId="14100"/>
          <ac:spMkLst>
            <pc:docMk/>
            <pc:sldMk cId="0" sldId="258"/>
            <ac:spMk id="508" creationId="{00000000-0000-0000-0000-000000000000}"/>
          </ac:spMkLst>
        </pc:spChg>
      </pc:sldChg>
      <pc:sldChg chg="addSp modSp add mod modTransition">
        <pc:chgData name="Stephanie Rädel" userId="08b99ea8-7dce-42da-8972-e2e804ab0db1" providerId="ADAL" clId="{7D6C2B97-4465-4E9F-83CF-E9271BC12F01}" dt="2025-07-03T06:14:10.370" v="1363" actId="1038"/>
        <pc:sldMkLst>
          <pc:docMk/>
          <pc:sldMk cId="0" sldId="259"/>
        </pc:sldMkLst>
        <pc:spChg chg="add mod">
          <ac:chgData name="Stephanie Rädel" userId="08b99ea8-7dce-42da-8972-e2e804ab0db1" providerId="ADAL" clId="{7D6C2B97-4465-4E9F-83CF-E9271BC12F01}" dt="2025-07-03T06:13:33.843" v="1344" actId="1076"/>
          <ac:spMkLst>
            <pc:docMk/>
            <pc:sldMk cId="0" sldId="259"/>
            <ac:spMk id="2" creationId="{ABA60975-62AE-8485-6913-153CCE4600D0}"/>
          </ac:spMkLst>
        </pc:spChg>
        <pc:spChg chg="mod">
          <ac:chgData name="Stephanie Rädel" userId="08b99ea8-7dce-42da-8972-e2e804ab0db1" providerId="ADAL" clId="{7D6C2B97-4465-4E9F-83CF-E9271BC12F01}" dt="2025-07-03T06:12:45.465" v="1341"/>
          <ac:spMkLst>
            <pc:docMk/>
            <pc:sldMk cId="0" sldId="259"/>
            <ac:spMk id="511" creationId="{00000000-0000-0000-0000-000000000000}"/>
          </ac:spMkLst>
        </pc:spChg>
        <pc:picChg chg="add mod">
          <ac:chgData name="Stephanie Rädel" userId="08b99ea8-7dce-42da-8972-e2e804ab0db1" providerId="ADAL" clId="{7D6C2B97-4465-4E9F-83CF-E9271BC12F01}" dt="2025-07-03T06:14:10.370" v="1363" actId="1038"/>
          <ac:picMkLst>
            <pc:docMk/>
            <pc:sldMk cId="0" sldId="259"/>
            <ac:picMk id="3" creationId="{F1C855DB-7AF4-2B4A-C9D7-F70DF88DF320}"/>
          </ac:picMkLst>
        </pc:picChg>
      </pc:sldChg>
      <pc:sldChg chg="addSp delSp modSp mod">
        <pc:chgData name="Stephanie Rädel" userId="08b99ea8-7dce-42da-8972-e2e804ab0db1" providerId="ADAL" clId="{7D6C2B97-4465-4E9F-83CF-E9271BC12F01}" dt="2025-07-03T06:05:56.004" v="1340" actId="478"/>
        <pc:sldMkLst>
          <pc:docMk/>
          <pc:sldMk cId="833445827" sldId="315"/>
        </pc:sldMkLst>
        <pc:picChg chg="add del mod">
          <ac:chgData name="Stephanie Rädel" userId="08b99ea8-7dce-42da-8972-e2e804ab0db1" providerId="ADAL" clId="{7D6C2B97-4465-4E9F-83CF-E9271BC12F01}" dt="2025-07-03T06:05:56.004" v="1340" actId="478"/>
          <ac:picMkLst>
            <pc:docMk/>
            <pc:sldMk cId="833445827" sldId="315"/>
            <ac:picMk id="5" creationId="{8B50AE7C-D48F-341F-EA5A-5D6D8F36B90E}"/>
          </ac:picMkLst>
        </pc:picChg>
      </pc:sldChg>
      <pc:sldChg chg="addSp delSp modSp mod ord">
        <pc:chgData name="Stephanie Rädel" userId="08b99ea8-7dce-42da-8972-e2e804ab0db1" providerId="ADAL" clId="{7D6C2B97-4465-4E9F-83CF-E9271BC12F01}" dt="2025-07-03T07:15:54.130" v="1913" actId="207"/>
        <pc:sldMkLst>
          <pc:docMk/>
          <pc:sldMk cId="1294054203" sldId="339"/>
        </pc:sldMkLst>
        <pc:spChg chg="add del mod">
          <ac:chgData name="Stephanie Rädel" userId="08b99ea8-7dce-42da-8972-e2e804ab0db1" providerId="ADAL" clId="{7D6C2B97-4465-4E9F-83CF-E9271BC12F01}" dt="2025-07-03T06:42:41.037" v="1713"/>
          <ac:spMkLst>
            <pc:docMk/>
            <pc:sldMk cId="1294054203" sldId="339"/>
            <ac:spMk id="4" creationId="{B49C8F0A-5CE6-254C-21F8-0EC8DD5A9D98}"/>
          </ac:spMkLst>
        </pc:spChg>
        <pc:spChg chg="add mod">
          <ac:chgData name="Stephanie Rädel" userId="08b99ea8-7dce-42da-8972-e2e804ab0db1" providerId="ADAL" clId="{7D6C2B97-4465-4E9F-83CF-E9271BC12F01}" dt="2025-07-03T06:45:12.309" v="1724" actId="1076"/>
          <ac:spMkLst>
            <pc:docMk/>
            <pc:sldMk cId="1294054203" sldId="339"/>
            <ac:spMk id="7" creationId="{A362A6E8-CAD6-3F45-70CF-80C1D5FBC553}"/>
          </ac:spMkLst>
        </pc:spChg>
        <pc:spChg chg="add mod">
          <ac:chgData name="Stephanie Rädel" userId="08b99ea8-7dce-42da-8972-e2e804ab0db1" providerId="ADAL" clId="{7D6C2B97-4465-4E9F-83CF-E9271BC12F01}" dt="2025-07-03T06:46:21.707" v="1766" actId="122"/>
          <ac:spMkLst>
            <pc:docMk/>
            <pc:sldMk cId="1294054203" sldId="339"/>
            <ac:spMk id="8" creationId="{14690F19-36EB-290F-F71B-954D73EC1039}"/>
          </ac:spMkLst>
        </pc:spChg>
        <pc:picChg chg="del">
          <ac:chgData name="Stephanie Rädel" userId="08b99ea8-7dce-42da-8972-e2e804ab0db1" providerId="ADAL" clId="{7D6C2B97-4465-4E9F-83CF-E9271BC12F01}" dt="2025-07-03T06:42:37.777" v="1712" actId="478"/>
          <ac:picMkLst>
            <pc:docMk/>
            <pc:sldMk cId="1294054203" sldId="339"/>
            <ac:picMk id="5" creationId="{6FAFB438-A03F-0DBF-66F8-4136195916CC}"/>
          </ac:picMkLst>
        </pc:picChg>
        <pc:picChg chg="add mod">
          <ac:chgData name="Stephanie Rädel" userId="08b99ea8-7dce-42da-8972-e2e804ab0db1" providerId="ADAL" clId="{7D6C2B97-4465-4E9F-83CF-E9271BC12F01}" dt="2025-07-03T06:42:41.037" v="1713"/>
          <ac:picMkLst>
            <pc:docMk/>
            <pc:sldMk cId="1294054203" sldId="339"/>
            <ac:picMk id="6" creationId="{17AA3A06-5533-2341-9F78-4BCF9314FC74}"/>
          </ac:picMkLst>
        </pc:picChg>
        <pc:picChg chg="add mod">
          <ac:chgData name="Stephanie Rädel" userId="08b99ea8-7dce-42da-8972-e2e804ab0db1" providerId="ADAL" clId="{7D6C2B97-4465-4E9F-83CF-E9271BC12F01}" dt="2025-07-03T07:15:54.130" v="1913" actId="207"/>
          <ac:picMkLst>
            <pc:docMk/>
            <pc:sldMk cId="1294054203" sldId="339"/>
            <ac:picMk id="10" creationId="{E6C58173-7F68-59F5-7CD5-A9734D8B9D1B}"/>
          </ac:picMkLst>
        </pc:picChg>
        <pc:picChg chg="add del mod">
          <ac:chgData name="Stephanie Rädel" userId="08b99ea8-7dce-42da-8972-e2e804ab0db1" providerId="ADAL" clId="{7D6C2B97-4465-4E9F-83CF-E9271BC12F01}" dt="2025-07-03T06:42:42.563" v="1714" actId="478"/>
          <ac:picMkLst>
            <pc:docMk/>
            <pc:sldMk cId="1294054203" sldId="339"/>
            <ac:picMk id="3074" creationId="{2930706C-CBA8-F0A2-F016-50BC31807BAD}"/>
          </ac:picMkLst>
        </pc:picChg>
      </pc:sldChg>
      <pc:sldChg chg="addSp delSp modSp mod">
        <pc:chgData name="Stephanie Rädel" userId="08b99ea8-7dce-42da-8972-e2e804ab0db1" providerId="ADAL" clId="{7D6C2B97-4465-4E9F-83CF-E9271BC12F01}" dt="2025-07-03T06:05:44.883" v="1339" actId="1076"/>
        <pc:sldMkLst>
          <pc:docMk/>
          <pc:sldMk cId="588867898" sldId="340"/>
        </pc:sldMkLst>
        <pc:spChg chg="mod">
          <ac:chgData name="Stephanie Rädel" userId="08b99ea8-7dce-42da-8972-e2e804ab0db1" providerId="ADAL" clId="{7D6C2B97-4465-4E9F-83CF-E9271BC12F01}" dt="2025-07-03T06:02:21.577" v="1322" actId="5793"/>
          <ac:spMkLst>
            <pc:docMk/>
            <pc:sldMk cId="588867898" sldId="340"/>
            <ac:spMk id="3" creationId="{F00F5E82-FA74-F9E2-B953-55D017631D19}"/>
          </ac:spMkLst>
        </pc:spChg>
        <pc:spChg chg="mod">
          <ac:chgData name="Stephanie Rädel" userId="08b99ea8-7dce-42da-8972-e2e804ab0db1" providerId="ADAL" clId="{7D6C2B97-4465-4E9F-83CF-E9271BC12F01}" dt="2025-07-03T05:59:26.350" v="1170"/>
          <ac:spMkLst>
            <pc:docMk/>
            <pc:sldMk cId="588867898" sldId="340"/>
            <ac:spMk id="6" creationId="{CDB721C4-8D45-92B2-4D28-CAC9FC870C18}"/>
          </ac:spMkLst>
        </pc:spChg>
        <pc:spChg chg="mod">
          <ac:chgData name="Stephanie Rädel" userId="08b99ea8-7dce-42da-8972-e2e804ab0db1" providerId="ADAL" clId="{7D6C2B97-4465-4E9F-83CF-E9271BC12F01}" dt="2025-07-03T06:00:15.598" v="1211" actId="20577"/>
          <ac:spMkLst>
            <pc:docMk/>
            <pc:sldMk cId="588867898" sldId="340"/>
            <ac:spMk id="7" creationId="{E45C8D09-162C-8640-5C94-BCEA6D50B3DB}"/>
          </ac:spMkLst>
        </pc:spChg>
        <pc:spChg chg="mod">
          <ac:chgData name="Stephanie Rädel" userId="08b99ea8-7dce-42da-8972-e2e804ab0db1" providerId="ADAL" clId="{7D6C2B97-4465-4E9F-83CF-E9271BC12F01}" dt="2025-07-03T05:59:26.350" v="1170"/>
          <ac:spMkLst>
            <pc:docMk/>
            <pc:sldMk cId="588867898" sldId="340"/>
            <ac:spMk id="8" creationId="{55961B5D-6103-47D9-1526-EA085CB2C697}"/>
          </ac:spMkLst>
        </pc:spChg>
        <pc:spChg chg="mod">
          <ac:chgData name="Stephanie Rädel" userId="08b99ea8-7dce-42da-8972-e2e804ab0db1" providerId="ADAL" clId="{7D6C2B97-4465-4E9F-83CF-E9271BC12F01}" dt="2025-07-03T05:59:26.350" v="1170"/>
          <ac:spMkLst>
            <pc:docMk/>
            <pc:sldMk cId="588867898" sldId="340"/>
            <ac:spMk id="9" creationId="{C8E99D41-2953-BB59-9FA6-FBBAE349EA1A}"/>
          </ac:spMkLst>
        </pc:spChg>
        <pc:spChg chg="mod">
          <ac:chgData name="Stephanie Rädel" userId="08b99ea8-7dce-42da-8972-e2e804ab0db1" providerId="ADAL" clId="{7D6C2B97-4465-4E9F-83CF-E9271BC12F01}" dt="2025-07-03T05:59:26.350" v="1170"/>
          <ac:spMkLst>
            <pc:docMk/>
            <pc:sldMk cId="588867898" sldId="340"/>
            <ac:spMk id="10" creationId="{17B296F2-DFD9-55A1-99DA-6E5AEF6B2236}"/>
          </ac:spMkLst>
        </pc:spChg>
        <pc:spChg chg="mod">
          <ac:chgData name="Stephanie Rädel" userId="08b99ea8-7dce-42da-8972-e2e804ab0db1" providerId="ADAL" clId="{7D6C2B97-4465-4E9F-83CF-E9271BC12F01}" dt="2025-07-03T05:59:26.350" v="1170"/>
          <ac:spMkLst>
            <pc:docMk/>
            <pc:sldMk cId="588867898" sldId="340"/>
            <ac:spMk id="12" creationId="{FCDD809E-5782-8EE3-CDA3-5EFFA1EC074F}"/>
          </ac:spMkLst>
        </pc:spChg>
        <pc:spChg chg="mod">
          <ac:chgData name="Stephanie Rädel" userId="08b99ea8-7dce-42da-8972-e2e804ab0db1" providerId="ADAL" clId="{7D6C2B97-4465-4E9F-83CF-E9271BC12F01}" dt="2025-07-03T05:59:26.350" v="1170"/>
          <ac:spMkLst>
            <pc:docMk/>
            <pc:sldMk cId="588867898" sldId="340"/>
            <ac:spMk id="14" creationId="{12DB630F-D2EB-7A72-0F2B-C500A982A48E}"/>
          </ac:spMkLst>
        </pc:spChg>
        <pc:spChg chg="mod">
          <ac:chgData name="Stephanie Rädel" userId="08b99ea8-7dce-42da-8972-e2e804ab0db1" providerId="ADAL" clId="{7D6C2B97-4465-4E9F-83CF-E9271BC12F01}" dt="2025-07-03T05:59:26.350" v="1170"/>
          <ac:spMkLst>
            <pc:docMk/>
            <pc:sldMk cId="588867898" sldId="340"/>
            <ac:spMk id="16" creationId="{87085B59-5AA3-91F0-22E4-92064A23927E}"/>
          </ac:spMkLst>
        </pc:spChg>
        <pc:spChg chg="mod">
          <ac:chgData name="Stephanie Rädel" userId="08b99ea8-7dce-42da-8972-e2e804ab0db1" providerId="ADAL" clId="{7D6C2B97-4465-4E9F-83CF-E9271BC12F01}" dt="2025-07-03T05:59:26.350" v="1170"/>
          <ac:spMkLst>
            <pc:docMk/>
            <pc:sldMk cId="588867898" sldId="340"/>
            <ac:spMk id="21" creationId="{6DB0FFF4-4471-1B9E-013A-BB8765E83FD5}"/>
          </ac:spMkLst>
        </pc:spChg>
        <pc:spChg chg="mod">
          <ac:chgData name="Stephanie Rädel" userId="08b99ea8-7dce-42da-8972-e2e804ab0db1" providerId="ADAL" clId="{7D6C2B97-4465-4E9F-83CF-E9271BC12F01}" dt="2025-07-03T06:01:20.093" v="1266" actId="20577"/>
          <ac:spMkLst>
            <pc:docMk/>
            <pc:sldMk cId="588867898" sldId="340"/>
            <ac:spMk id="22" creationId="{10229ED3-6922-16A4-45B8-89C82E67226C}"/>
          </ac:spMkLst>
        </pc:spChg>
        <pc:spChg chg="mod">
          <ac:chgData name="Stephanie Rädel" userId="08b99ea8-7dce-42da-8972-e2e804ab0db1" providerId="ADAL" clId="{7D6C2B97-4465-4E9F-83CF-E9271BC12F01}" dt="2025-07-03T06:01:18.774" v="1264" actId="20577"/>
          <ac:spMkLst>
            <pc:docMk/>
            <pc:sldMk cId="588867898" sldId="340"/>
            <ac:spMk id="23" creationId="{C796D05D-28AF-D5CA-FEF3-216EC8F48ADE}"/>
          </ac:spMkLst>
        </pc:spChg>
        <pc:spChg chg="mod">
          <ac:chgData name="Stephanie Rädel" userId="08b99ea8-7dce-42da-8972-e2e804ab0db1" providerId="ADAL" clId="{7D6C2B97-4465-4E9F-83CF-E9271BC12F01}" dt="2025-07-03T06:01:21.845" v="1268" actId="20577"/>
          <ac:spMkLst>
            <pc:docMk/>
            <pc:sldMk cId="588867898" sldId="340"/>
            <ac:spMk id="24" creationId="{8691A7F3-9D83-0CA6-AD7A-2DAFA0525955}"/>
          </ac:spMkLst>
        </pc:spChg>
        <pc:spChg chg="mod">
          <ac:chgData name="Stephanie Rädel" userId="08b99ea8-7dce-42da-8972-e2e804ab0db1" providerId="ADAL" clId="{7D6C2B97-4465-4E9F-83CF-E9271BC12F01}" dt="2025-07-03T06:01:23.838" v="1271" actId="20577"/>
          <ac:spMkLst>
            <pc:docMk/>
            <pc:sldMk cId="588867898" sldId="340"/>
            <ac:spMk id="25" creationId="{657F55D7-808C-A51E-EDFA-3A8FC401E148}"/>
          </ac:spMkLst>
        </pc:spChg>
        <pc:spChg chg="mod">
          <ac:chgData name="Stephanie Rädel" userId="08b99ea8-7dce-42da-8972-e2e804ab0db1" providerId="ADAL" clId="{7D6C2B97-4465-4E9F-83CF-E9271BC12F01}" dt="2025-07-03T06:01:27.758" v="1276" actId="20577"/>
          <ac:spMkLst>
            <pc:docMk/>
            <pc:sldMk cId="588867898" sldId="340"/>
            <ac:spMk id="26" creationId="{F7C59116-36EC-2E30-6225-58FAE7D971D9}"/>
          </ac:spMkLst>
        </pc:spChg>
        <pc:spChg chg="mod">
          <ac:chgData name="Stephanie Rädel" userId="08b99ea8-7dce-42da-8972-e2e804ab0db1" providerId="ADAL" clId="{7D6C2B97-4465-4E9F-83CF-E9271BC12F01}" dt="2025-07-03T06:01:14.830" v="1260" actId="20577"/>
          <ac:spMkLst>
            <pc:docMk/>
            <pc:sldMk cId="588867898" sldId="340"/>
            <ac:spMk id="27" creationId="{EFE76510-B025-F2AD-7B1D-B264A6B86384}"/>
          </ac:spMkLst>
        </pc:spChg>
        <pc:spChg chg="mod">
          <ac:chgData name="Stephanie Rädel" userId="08b99ea8-7dce-42da-8972-e2e804ab0db1" providerId="ADAL" clId="{7D6C2B97-4465-4E9F-83CF-E9271BC12F01}" dt="2025-07-03T06:01:15.997" v="1262" actId="20577"/>
          <ac:spMkLst>
            <pc:docMk/>
            <pc:sldMk cId="588867898" sldId="340"/>
            <ac:spMk id="28" creationId="{FF7901AA-E2B8-47EA-D004-B2FF5BFF4D31}"/>
          </ac:spMkLst>
        </pc:spChg>
        <pc:spChg chg="add mod">
          <ac:chgData name="Stephanie Rädel" userId="08b99ea8-7dce-42da-8972-e2e804ab0db1" providerId="ADAL" clId="{7D6C2B97-4465-4E9F-83CF-E9271BC12F01}" dt="2025-07-03T06:01:40.530" v="1279" actId="1076"/>
          <ac:spMkLst>
            <pc:docMk/>
            <pc:sldMk cId="588867898" sldId="340"/>
            <ac:spMk id="29" creationId="{C0CF4408-3B64-3E63-2CA4-44917F131C1A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32" creationId="{30662DF0-9D37-A448-F55A-9461787E4721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33" creationId="{96219485-0D13-A871-F128-8FE34488E38D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34" creationId="{F7EAE115-04E2-4F6F-022E-BF9099B6E4F6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35" creationId="{27B6FCCD-F30E-F3FF-D12C-87B2696B9D58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36" creationId="{78883E81-47B6-26FA-5571-BD8508D257A0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37" creationId="{C230A76B-00DC-E014-78AA-0BE1B63130D8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38" creationId="{F5B4F5A8-5D49-5D90-12C8-B2D12D41E78B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39" creationId="{D9B20E9B-AD3D-D149-2138-FF7940BBAFF0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40" creationId="{60C2090E-2D06-6B62-343D-BE7F8BDDE5EF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41" creationId="{49D57A08-8CC5-F088-DCD9-B09C2F1289E0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42" creationId="{B4FB6C48-2EBD-24D8-A4CB-BC0353A34FD7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43" creationId="{ACF6CF6F-B1B9-15FF-48D1-CFDE3BC54B90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44" creationId="{AFC44315-8C68-706A-55BC-FDF1C20C7B80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45" creationId="{55913993-F0D2-D47F-CA29-D6645CA778A4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46" creationId="{4FC8ED18-AE97-FB2E-2EFB-22B5C0D75F48}"/>
          </ac:spMkLst>
        </pc:spChg>
        <pc:spChg chg="mod">
          <ac:chgData name="Stephanie Rädel" userId="08b99ea8-7dce-42da-8972-e2e804ab0db1" providerId="ADAL" clId="{7D6C2B97-4465-4E9F-83CF-E9271BC12F01}" dt="2025-07-03T06:02:29.399" v="1323"/>
          <ac:spMkLst>
            <pc:docMk/>
            <pc:sldMk cId="588867898" sldId="340"/>
            <ac:spMk id="47" creationId="{F71800C8-4C0D-E942-4D95-EFB00251F58B}"/>
          </ac:spMkLst>
        </pc:spChg>
        <pc:spChg chg="add del mod">
          <ac:chgData name="Stephanie Rädel" userId="08b99ea8-7dce-42da-8972-e2e804ab0db1" providerId="ADAL" clId="{7D6C2B97-4465-4E9F-83CF-E9271BC12F01}" dt="2025-07-03T06:02:37.086" v="1324" actId="478"/>
          <ac:spMkLst>
            <pc:docMk/>
            <pc:sldMk cId="588867898" sldId="340"/>
            <ac:spMk id="48" creationId="{9D7D34CE-39F6-E7E7-9A40-93B72A362769}"/>
          </ac:spMkLst>
        </pc:spChg>
        <pc:spChg chg="add mod">
          <ac:chgData name="Stephanie Rädel" userId="08b99ea8-7dce-42da-8972-e2e804ab0db1" providerId="ADAL" clId="{7D6C2B97-4465-4E9F-83CF-E9271BC12F01}" dt="2025-07-03T06:02:49.957" v="1330" actId="1076"/>
          <ac:spMkLst>
            <pc:docMk/>
            <pc:sldMk cId="588867898" sldId="340"/>
            <ac:spMk id="49" creationId="{6F5FFF05-D008-9299-8007-823807F5DD79}"/>
          </ac:spMkLst>
        </pc:spChg>
        <pc:spChg chg="mod">
          <ac:chgData name="Stephanie Rädel" userId="08b99ea8-7dce-42da-8972-e2e804ab0db1" providerId="ADAL" clId="{7D6C2B97-4465-4E9F-83CF-E9271BC12F01}" dt="2025-07-03T06:05:42.239" v="1338" actId="571"/>
          <ac:spMkLst>
            <pc:docMk/>
            <pc:sldMk cId="588867898" sldId="340"/>
            <ac:spMk id="57" creationId="{DF51C5D1-01FC-A693-A324-6453FE80371B}"/>
          </ac:spMkLst>
        </pc:spChg>
        <pc:spChg chg="mod">
          <ac:chgData name="Stephanie Rädel" userId="08b99ea8-7dce-42da-8972-e2e804ab0db1" providerId="ADAL" clId="{7D6C2B97-4465-4E9F-83CF-E9271BC12F01}" dt="2025-07-03T06:05:42.239" v="1338" actId="571"/>
          <ac:spMkLst>
            <pc:docMk/>
            <pc:sldMk cId="588867898" sldId="340"/>
            <ac:spMk id="58" creationId="{7FDA2740-2DAC-5D0D-4CAC-96EBC0DBF827}"/>
          </ac:spMkLst>
        </pc:spChg>
        <pc:grpChg chg="add mod">
          <ac:chgData name="Stephanie Rädel" userId="08b99ea8-7dce-42da-8972-e2e804ab0db1" providerId="ADAL" clId="{7D6C2B97-4465-4E9F-83CF-E9271BC12F01}" dt="2025-07-03T05:59:26.350" v="1170"/>
          <ac:grpSpMkLst>
            <pc:docMk/>
            <pc:sldMk cId="588867898" sldId="340"/>
            <ac:grpSpMk id="4" creationId="{23B57BFF-C9A8-94BA-3E76-10F224C57907}"/>
          </ac:grpSpMkLst>
        </pc:grpChg>
        <pc:grpChg chg="mod">
          <ac:chgData name="Stephanie Rädel" userId="08b99ea8-7dce-42da-8972-e2e804ab0db1" providerId="ADAL" clId="{7D6C2B97-4465-4E9F-83CF-E9271BC12F01}" dt="2025-07-03T06:05:44.883" v="1339" actId="1076"/>
          <ac:grpSpMkLst>
            <pc:docMk/>
            <pc:sldMk cId="588867898" sldId="340"/>
            <ac:grpSpMk id="20" creationId="{DD68B06A-9E90-265C-2F36-CC28BD831450}"/>
          </ac:grpSpMkLst>
        </pc:grpChg>
        <pc:grpChg chg="add mod">
          <ac:chgData name="Stephanie Rädel" userId="08b99ea8-7dce-42da-8972-e2e804ab0db1" providerId="ADAL" clId="{7D6C2B97-4465-4E9F-83CF-E9271BC12F01}" dt="2025-07-03T06:02:49.957" v="1330" actId="1076"/>
          <ac:grpSpMkLst>
            <pc:docMk/>
            <pc:sldMk cId="588867898" sldId="340"/>
            <ac:grpSpMk id="30" creationId="{E25F98E0-772E-B9FC-A31E-EBFAB17C40A0}"/>
          </ac:grpSpMkLst>
        </pc:grpChg>
        <pc:grpChg chg="add mod">
          <ac:chgData name="Stephanie Rädel" userId="08b99ea8-7dce-42da-8972-e2e804ab0db1" providerId="ADAL" clId="{7D6C2B97-4465-4E9F-83CF-E9271BC12F01}" dt="2025-07-03T06:05:42.239" v="1338" actId="571"/>
          <ac:grpSpMkLst>
            <pc:docMk/>
            <pc:sldMk cId="588867898" sldId="340"/>
            <ac:grpSpMk id="52" creationId="{68167BBE-2824-F248-B6F9-85133F317B70}"/>
          </ac:grpSpMkLst>
        </pc:grpChg>
        <pc:picChg chg="mod">
          <ac:chgData name="Stephanie Rädel" userId="08b99ea8-7dce-42da-8972-e2e804ab0db1" providerId="ADAL" clId="{7D6C2B97-4465-4E9F-83CF-E9271BC12F01}" dt="2025-07-03T06:01:31.530" v="1278" actId="1076"/>
          <ac:picMkLst>
            <pc:docMk/>
            <pc:sldMk cId="588867898" sldId="340"/>
            <ac:picMk id="5" creationId="{AEC4C299-5D09-C5B9-19E7-4F22B5FF15DC}"/>
          </ac:picMkLst>
        </pc:picChg>
        <pc:picChg chg="mod">
          <ac:chgData name="Stephanie Rädel" userId="08b99ea8-7dce-42da-8972-e2e804ab0db1" providerId="ADAL" clId="{7D6C2B97-4465-4E9F-83CF-E9271BC12F01}" dt="2025-07-03T06:02:29.399" v="1323"/>
          <ac:picMkLst>
            <pc:docMk/>
            <pc:sldMk cId="588867898" sldId="340"/>
            <ac:picMk id="31" creationId="{3893A991-6937-AB37-4775-147726F18924}"/>
          </ac:picMkLst>
        </pc:picChg>
        <pc:picChg chg="add mod">
          <ac:chgData name="Stephanie Rädel" userId="08b99ea8-7dce-42da-8972-e2e804ab0db1" providerId="ADAL" clId="{7D6C2B97-4465-4E9F-83CF-E9271BC12F01}" dt="2025-07-03T06:05:29.921" v="1336" actId="1076"/>
          <ac:picMkLst>
            <pc:docMk/>
            <pc:sldMk cId="588867898" sldId="340"/>
            <ac:picMk id="51" creationId="{CA105B09-42DA-3DD3-71DB-509B3B5C737B}"/>
          </ac:picMkLst>
        </pc:picChg>
        <pc:picChg chg="mod">
          <ac:chgData name="Stephanie Rädel" userId="08b99ea8-7dce-42da-8972-e2e804ab0db1" providerId="ADAL" clId="{7D6C2B97-4465-4E9F-83CF-E9271BC12F01}" dt="2025-07-03T06:05:42.239" v="1338" actId="571"/>
          <ac:picMkLst>
            <pc:docMk/>
            <pc:sldMk cId="588867898" sldId="340"/>
            <ac:picMk id="53" creationId="{9873050A-F779-08EF-4812-FC42A940CC9C}"/>
          </ac:picMkLst>
        </pc:picChg>
        <pc:picChg chg="mod">
          <ac:chgData name="Stephanie Rädel" userId="08b99ea8-7dce-42da-8972-e2e804ab0db1" providerId="ADAL" clId="{7D6C2B97-4465-4E9F-83CF-E9271BC12F01}" dt="2025-07-03T06:05:42.239" v="1338" actId="571"/>
          <ac:picMkLst>
            <pc:docMk/>
            <pc:sldMk cId="588867898" sldId="340"/>
            <ac:picMk id="54" creationId="{CC6E563E-79CC-9DF9-9562-DA01A09C0C7D}"/>
          </ac:picMkLst>
        </pc:picChg>
        <pc:picChg chg="mod">
          <ac:chgData name="Stephanie Rädel" userId="08b99ea8-7dce-42da-8972-e2e804ab0db1" providerId="ADAL" clId="{7D6C2B97-4465-4E9F-83CF-E9271BC12F01}" dt="2025-07-03T06:05:42.239" v="1338" actId="571"/>
          <ac:picMkLst>
            <pc:docMk/>
            <pc:sldMk cId="588867898" sldId="340"/>
            <ac:picMk id="55" creationId="{4017AB74-B76B-5B26-CD93-AD57668F7CD3}"/>
          </ac:picMkLst>
        </pc:picChg>
        <pc:picChg chg="mod">
          <ac:chgData name="Stephanie Rädel" userId="08b99ea8-7dce-42da-8972-e2e804ab0db1" providerId="ADAL" clId="{7D6C2B97-4465-4E9F-83CF-E9271BC12F01}" dt="2025-07-03T06:05:42.239" v="1338" actId="571"/>
          <ac:picMkLst>
            <pc:docMk/>
            <pc:sldMk cId="588867898" sldId="340"/>
            <ac:picMk id="56" creationId="{CA1A000F-E85C-2B4F-F070-64D9D92382E9}"/>
          </ac:picMkLst>
        </pc:picChg>
      </pc:sldChg>
      <pc:sldChg chg="addSp delSp modSp mod">
        <pc:chgData name="Stephanie Rädel" userId="08b99ea8-7dce-42da-8972-e2e804ab0db1" providerId="ADAL" clId="{7D6C2B97-4465-4E9F-83CF-E9271BC12F01}" dt="2025-07-03T07:08:45.907" v="1904" actId="1076"/>
        <pc:sldMkLst>
          <pc:docMk/>
          <pc:sldMk cId="38723947" sldId="341"/>
        </pc:sldMkLst>
        <pc:spChg chg="mod">
          <ac:chgData name="Stephanie Rädel" userId="08b99ea8-7dce-42da-8972-e2e804ab0db1" providerId="ADAL" clId="{7D6C2B97-4465-4E9F-83CF-E9271BC12F01}" dt="2025-07-03T07:08:34.007" v="1901" actId="27636"/>
          <ac:spMkLst>
            <pc:docMk/>
            <pc:sldMk cId="38723947" sldId="341"/>
            <ac:spMk id="3" creationId="{57C3B8FE-8089-7389-D1DC-169D580006B6}"/>
          </ac:spMkLst>
        </pc:spChg>
        <pc:spChg chg="add del mod">
          <ac:chgData name="Stephanie Rädel" userId="08b99ea8-7dce-42da-8972-e2e804ab0db1" providerId="ADAL" clId="{7D6C2B97-4465-4E9F-83CF-E9271BC12F01}" dt="2025-07-03T04:29:35.387" v="29" actId="478"/>
          <ac:spMkLst>
            <pc:docMk/>
            <pc:sldMk cId="38723947" sldId="341"/>
            <ac:spMk id="6" creationId="{F5E24335-F941-1A96-C981-203ACDDB3720}"/>
          </ac:spMkLst>
        </pc:spChg>
        <pc:spChg chg="add del mod">
          <ac:chgData name="Stephanie Rädel" userId="08b99ea8-7dce-42da-8972-e2e804ab0db1" providerId="ADAL" clId="{7D6C2B97-4465-4E9F-83CF-E9271BC12F01}" dt="2025-07-03T04:17:10.358" v="12" actId="478"/>
          <ac:spMkLst>
            <pc:docMk/>
            <pc:sldMk cId="38723947" sldId="341"/>
            <ac:spMk id="7" creationId="{CC374DCC-2447-74B5-6C2B-11EF49502B4C}"/>
          </ac:spMkLst>
        </pc:spChg>
        <pc:spChg chg="add del mod">
          <ac:chgData name="Stephanie Rädel" userId="08b99ea8-7dce-42da-8972-e2e804ab0db1" providerId="ADAL" clId="{7D6C2B97-4465-4E9F-83CF-E9271BC12F01}" dt="2025-07-03T04:18:29.710" v="23" actId="478"/>
          <ac:spMkLst>
            <pc:docMk/>
            <pc:sldMk cId="38723947" sldId="341"/>
            <ac:spMk id="8" creationId="{38E9737C-2941-9C3B-6819-8ADFC3E8C130}"/>
          </ac:spMkLst>
        </pc:spChg>
        <pc:spChg chg="add del mod">
          <ac:chgData name="Stephanie Rädel" userId="08b99ea8-7dce-42da-8972-e2e804ab0db1" providerId="ADAL" clId="{7D6C2B97-4465-4E9F-83CF-E9271BC12F01}" dt="2025-07-03T04:34:49.474" v="49" actId="478"/>
          <ac:spMkLst>
            <pc:docMk/>
            <pc:sldMk cId="38723947" sldId="341"/>
            <ac:spMk id="11" creationId="{0B2254DE-4093-55F3-9032-9133D3DE0D92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12" creationId="{8D4F0099-C5FA-0D0F-A151-93C025F7AC4D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13" creationId="{5A3F4A0B-8685-CD95-4EE2-198D7C2C95BE}"/>
          </ac:spMkLst>
        </pc:spChg>
        <pc:spChg chg="add mod">
          <ac:chgData name="Stephanie Rädel" userId="08b99ea8-7dce-42da-8972-e2e804ab0db1" providerId="ADAL" clId="{7D6C2B97-4465-4E9F-83CF-E9271BC12F01}" dt="2025-07-03T04:37:34.724" v="65" actId="571"/>
          <ac:spMkLst>
            <pc:docMk/>
            <pc:sldMk cId="38723947" sldId="341"/>
            <ac:spMk id="15" creationId="{AB6BA026-CCB4-294A-4F9A-2B6BA8A747D8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16" creationId="{9A5240C0-78EA-537A-0796-CAE2C332FF4F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17" creationId="{FBBA809C-0317-FB2C-9418-06CE3592BCB1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18" creationId="{BDB24229-6E3A-4B19-FB69-DA2D254F3D9B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19" creationId="{C883DFF0-F384-5BAC-60F0-06FB24A62440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20" creationId="{1180039B-A64D-8C2F-6863-1FEDA84F8EAF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21" creationId="{D47A94D1-B6DE-AD47-5A66-9FF723EE699A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22" creationId="{FA696DFE-4AE5-4890-593D-4130D1FB92B3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23" creationId="{E7A2880D-94C4-1898-3617-70AF895A3EC4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24" creationId="{08122723-8268-68EA-9081-4107145AD85F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25" creationId="{9A061881-C325-DC5D-338F-63375D3D1A5F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26" creationId="{E6977478-96E1-0154-A317-BD400BC37AAB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27" creationId="{D03EE637-3DD6-FE03-8220-FB13B24E24F5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28" creationId="{390AF925-90F0-6CC0-76B3-294129C41FDF}"/>
          </ac:spMkLst>
        </pc:spChg>
        <pc:spChg chg="add mod">
          <ac:chgData name="Stephanie Rädel" userId="08b99ea8-7dce-42da-8972-e2e804ab0db1" providerId="ADAL" clId="{7D6C2B97-4465-4E9F-83CF-E9271BC12F01}" dt="2025-07-03T05:03:09.169" v="529" actId="164"/>
          <ac:spMkLst>
            <pc:docMk/>
            <pc:sldMk cId="38723947" sldId="341"/>
            <ac:spMk id="29" creationId="{2DCC8930-BB31-EF5E-DEA4-DB361119FB0C}"/>
          </ac:spMkLst>
        </pc:spChg>
        <pc:spChg chg="add del mod">
          <ac:chgData name="Stephanie Rädel" userId="08b99ea8-7dce-42da-8972-e2e804ab0db1" providerId="ADAL" clId="{7D6C2B97-4465-4E9F-83CF-E9271BC12F01}" dt="2025-07-03T04:48:42.423" v="312" actId="478"/>
          <ac:spMkLst>
            <pc:docMk/>
            <pc:sldMk cId="38723947" sldId="341"/>
            <ac:spMk id="30" creationId="{AD757A8D-47B7-FEEC-A990-1771727765C1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34" creationId="{3DC867AC-51EC-FA71-8A5C-4646CDB9B9F6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35" creationId="{84A28F58-0E5F-3D18-2A13-DD0C9EE8957F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36" creationId="{AA6D1DB3-F2DD-279D-E893-7F10AD80DACF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37" creationId="{6F35BDA3-24A7-5B2B-4385-D4B21640510E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38" creationId="{C3570331-273E-BF29-9502-8DFF954E87E1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39" creationId="{162F2F21-E18C-839E-3E0A-6BEFEA754E96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40" creationId="{AC5F05C1-8230-7775-9016-C42F6EE7433C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41" creationId="{8ECBEDF3-03EF-6F2E-A107-08DF5A831F61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42" creationId="{EB56C702-B934-60E5-3A3A-D98558578A5B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43" creationId="{A8D9437B-C729-EB0D-2804-1F618A460EC0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44" creationId="{1B09F1D2-6B38-EF75-E518-6510B128B6F5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45" creationId="{F2129808-B58D-B543-FCB8-450501472903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46" creationId="{125DA508-BB9D-D612-55D6-C087F1CC8161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47" creationId="{08E53772-162B-143D-EE87-D39BC96CB325}"/>
          </ac:spMkLst>
        </pc:spChg>
        <pc:spChg chg="mod topLvl">
          <ac:chgData name="Stephanie Rädel" userId="08b99ea8-7dce-42da-8972-e2e804ab0db1" providerId="ADAL" clId="{7D6C2B97-4465-4E9F-83CF-E9271BC12F01}" dt="2025-07-03T05:03:42.496" v="533" actId="1076"/>
          <ac:spMkLst>
            <pc:docMk/>
            <pc:sldMk cId="38723947" sldId="341"/>
            <ac:spMk id="48" creationId="{C6BAEF52-A064-AB10-632B-18BA33395998}"/>
          </ac:spMkLst>
        </pc:spChg>
        <pc:spChg chg="mod topLvl">
          <ac:chgData name="Stephanie Rädel" userId="08b99ea8-7dce-42da-8972-e2e804ab0db1" providerId="ADAL" clId="{7D6C2B97-4465-4E9F-83CF-E9271BC12F01}" dt="2025-07-03T05:03:38.561" v="531" actId="165"/>
          <ac:spMkLst>
            <pc:docMk/>
            <pc:sldMk cId="38723947" sldId="341"/>
            <ac:spMk id="49" creationId="{E5C06E5E-A937-7D3D-E48C-C32A1A0B80C3}"/>
          </ac:spMkLst>
        </pc:spChg>
        <pc:spChg chg="mod">
          <ac:chgData name="Stephanie Rädel" userId="08b99ea8-7dce-42da-8972-e2e804ab0db1" providerId="ADAL" clId="{7D6C2B97-4465-4E9F-83CF-E9271BC12F01}" dt="2025-07-03T04:51:20.633" v="349" actId="571"/>
          <ac:spMkLst>
            <pc:docMk/>
            <pc:sldMk cId="38723947" sldId="341"/>
            <ac:spMk id="52" creationId="{E5A28D90-5D55-6DF9-0B60-150F71087EB5}"/>
          </ac:spMkLst>
        </pc:spChg>
        <pc:spChg chg="mod">
          <ac:chgData name="Stephanie Rädel" userId="08b99ea8-7dce-42da-8972-e2e804ab0db1" providerId="ADAL" clId="{7D6C2B97-4465-4E9F-83CF-E9271BC12F01}" dt="2025-07-03T04:51:35.526" v="366" actId="20577"/>
          <ac:spMkLst>
            <pc:docMk/>
            <pc:sldMk cId="38723947" sldId="341"/>
            <ac:spMk id="53" creationId="{5DF8B5DC-7124-143B-A10F-D11B8AE22779}"/>
          </ac:spMkLst>
        </pc:spChg>
        <pc:spChg chg="mod">
          <ac:chgData name="Stephanie Rädel" userId="08b99ea8-7dce-42da-8972-e2e804ab0db1" providerId="ADAL" clId="{7D6C2B97-4465-4E9F-83CF-E9271BC12F01}" dt="2025-07-03T04:51:20.633" v="349" actId="571"/>
          <ac:spMkLst>
            <pc:docMk/>
            <pc:sldMk cId="38723947" sldId="341"/>
            <ac:spMk id="54" creationId="{E5110622-46D6-DD7B-3479-A15E14483DDB}"/>
          </ac:spMkLst>
        </pc:spChg>
        <pc:spChg chg="mod">
          <ac:chgData name="Stephanie Rädel" userId="08b99ea8-7dce-42da-8972-e2e804ab0db1" providerId="ADAL" clId="{7D6C2B97-4465-4E9F-83CF-E9271BC12F01}" dt="2025-07-03T04:51:20.633" v="349" actId="571"/>
          <ac:spMkLst>
            <pc:docMk/>
            <pc:sldMk cId="38723947" sldId="341"/>
            <ac:spMk id="55" creationId="{03788F17-CD49-B3DA-C27B-07FC1569D36B}"/>
          </ac:spMkLst>
        </pc:spChg>
        <pc:spChg chg="mod">
          <ac:chgData name="Stephanie Rädel" userId="08b99ea8-7dce-42da-8972-e2e804ab0db1" providerId="ADAL" clId="{7D6C2B97-4465-4E9F-83CF-E9271BC12F01}" dt="2025-07-03T04:51:20.633" v="349" actId="571"/>
          <ac:spMkLst>
            <pc:docMk/>
            <pc:sldMk cId="38723947" sldId="341"/>
            <ac:spMk id="56" creationId="{93F4B85F-19A4-17E1-E471-E82E7668CBD9}"/>
          </ac:spMkLst>
        </pc:spChg>
        <pc:spChg chg="mod">
          <ac:chgData name="Stephanie Rädel" userId="08b99ea8-7dce-42da-8972-e2e804ab0db1" providerId="ADAL" clId="{7D6C2B97-4465-4E9F-83CF-E9271BC12F01}" dt="2025-07-03T04:51:20.633" v="349" actId="571"/>
          <ac:spMkLst>
            <pc:docMk/>
            <pc:sldMk cId="38723947" sldId="341"/>
            <ac:spMk id="57" creationId="{B9262B83-15D4-BE3F-F151-ABBED44A0760}"/>
          </ac:spMkLst>
        </pc:spChg>
        <pc:spChg chg="mod">
          <ac:chgData name="Stephanie Rädel" userId="08b99ea8-7dce-42da-8972-e2e804ab0db1" providerId="ADAL" clId="{7D6C2B97-4465-4E9F-83CF-E9271BC12F01}" dt="2025-07-03T04:51:20.633" v="349" actId="571"/>
          <ac:spMkLst>
            <pc:docMk/>
            <pc:sldMk cId="38723947" sldId="341"/>
            <ac:spMk id="58" creationId="{A696AFB4-B71D-5C1F-C87C-F8819C550589}"/>
          </ac:spMkLst>
        </pc:spChg>
        <pc:spChg chg="mod">
          <ac:chgData name="Stephanie Rädel" userId="08b99ea8-7dce-42da-8972-e2e804ab0db1" providerId="ADAL" clId="{7D6C2B97-4465-4E9F-83CF-E9271BC12F01}" dt="2025-07-03T04:51:20.633" v="349" actId="571"/>
          <ac:spMkLst>
            <pc:docMk/>
            <pc:sldMk cId="38723947" sldId="341"/>
            <ac:spMk id="59" creationId="{A95AE64C-74E5-504A-C99F-9BC7D9C8CBE1}"/>
          </ac:spMkLst>
        </pc:spChg>
        <pc:spChg chg="mod">
          <ac:chgData name="Stephanie Rädel" userId="08b99ea8-7dce-42da-8972-e2e804ab0db1" providerId="ADAL" clId="{7D6C2B97-4465-4E9F-83CF-E9271BC12F01}" dt="2025-07-03T04:51:20.633" v="349" actId="571"/>
          <ac:spMkLst>
            <pc:docMk/>
            <pc:sldMk cId="38723947" sldId="341"/>
            <ac:spMk id="60" creationId="{BFA8B819-42CB-3BD7-4082-B1C2F9B47321}"/>
          </ac:spMkLst>
        </pc:spChg>
        <pc:spChg chg="mod">
          <ac:chgData name="Stephanie Rädel" userId="08b99ea8-7dce-42da-8972-e2e804ab0db1" providerId="ADAL" clId="{7D6C2B97-4465-4E9F-83CF-E9271BC12F01}" dt="2025-07-03T04:54:52.879" v="490" actId="20577"/>
          <ac:spMkLst>
            <pc:docMk/>
            <pc:sldMk cId="38723947" sldId="341"/>
            <ac:spMk id="61" creationId="{12A94375-E715-A532-951A-E7C4D62D21AE}"/>
          </ac:spMkLst>
        </pc:spChg>
        <pc:spChg chg="mod">
          <ac:chgData name="Stephanie Rädel" userId="08b99ea8-7dce-42da-8972-e2e804ab0db1" providerId="ADAL" clId="{7D6C2B97-4465-4E9F-83CF-E9271BC12F01}" dt="2025-07-03T04:54:45.045" v="488" actId="20577"/>
          <ac:spMkLst>
            <pc:docMk/>
            <pc:sldMk cId="38723947" sldId="341"/>
            <ac:spMk id="62" creationId="{3D59688C-EE73-CADF-B86E-45CC7D7DBC9F}"/>
          </ac:spMkLst>
        </pc:spChg>
        <pc:spChg chg="mod">
          <ac:chgData name="Stephanie Rädel" userId="08b99ea8-7dce-42da-8972-e2e804ab0db1" providerId="ADAL" clId="{7D6C2B97-4465-4E9F-83CF-E9271BC12F01}" dt="2025-07-03T04:54:54.327" v="492" actId="20577"/>
          <ac:spMkLst>
            <pc:docMk/>
            <pc:sldMk cId="38723947" sldId="341"/>
            <ac:spMk id="63" creationId="{8C090F76-8E26-2C3F-A5E7-B316DDFCB9B7}"/>
          </ac:spMkLst>
        </pc:spChg>
        <pc:spChg chg="mod">
          <ac:chgData name="Stephanie Rädel" userId="08b99ea8-7dce-42da-8972-e2e804ab0db1" providerId="ADAL" clId="{7D6C2B97-4465-4E9F-83CF-E9271BC12F01}" dt="2025-07-03T04:54:33.198" v="479" actId="20577"/>
          <ac:spMkLst>
            <pc:docMk/>
            <pc:sldMk cId="38723947" sldId="341"/>
            <ac:spMk id="1024" creationId="{729E5C5C-F493-381D-B735-6B513DB7875A}"/>
          </ac:spMkLst>
        </pc:spChg>
        <pc:spChg chg="mod">
          <ac:chgData name="Stephanie Rädel" userId="08b99ea8-7dce-42da-8972-e2e804ab0db1" providerId="ADAL" clId="{7D6C2B97-4465-4E9F-83CF-E9271BC12F01}" dt="2025-07-03T04:54:35.869" v="481" actId="20577"/>
          <ac:spMkLst>
            <pc:docMk/>
            <pc:sldMk cId="38723947" sldId="341"/>
            <ac:spMk id="1025" creationId="{3B061EAF-E5D7-1581-16A2-ADE1483A2771}"/>
          </ac:spMkLst>
        </pc:spChg>
        <pc:spChg chg="mod">
          <ac:chgData name="Stephanie Rädel" userId="08b99ea8-7dce-42da-8972-e2e804ab0db1" providerId="ADAL" clId="{7D6C2B97-4465-4E9F-83CF-E9271BC12F01}" dt="2025-07-03T04:54:37.086" v="483" actId="20577"/>
          <ac:spMkLst>
            <pc:docMk/>
            <pc:sldMk cId="38723947" sldId="341"/>
            <ac:spMk id="1027" creationId="{9D449B26-44D4-B728-3A2F-FCD38A447C1A}"/>
          </ac:spMkLst>
        </pc:spChg>
        <pc:spChg chg="mod">
          <ac:chgData name="Stephanie Rädel" userId="08b99ea8-7dce-42da-8972-e2e804ab0db1" providerId="ADAL" clId="{7D6C2B97-4465-4E9F-83CF-E9271BC12F01}" dt="2025-07-03T04:54:42.609" v="486" actId="20577"/>
          <ac:spMkLst>
            <pc:docMk/>
            <pc:sldMk cId="38723947" sldId="341"/>
            <ac:spMk id="1028" creationId="{27B06F4C-E22F-678A-40BD-BBF835319691}"/>
          </ac:spMkLst>
        </pc:spChg>
        <pc:spChg chg="add mod">
          <ac:chgData name="Stephanie Rädel" userId="08b99ea8-7dce-42da-8972-e2e804ab0db1" providerId="ADAL" clId="{7D6C2B97-4465-4E9F-83CF-E9271BC12F01}" dt="2025-07-03T06:33:36.899" v="1703" actId="208"/>
          <ac:spMkLst>
            <pc:docMk/>
            <pc:sldMk cId="38723947" sldId="341"/>
            <ac:spMk id="1029" creationId="{65AB0F0A-58F3-2B90-8E6C-76026517709E}"/>
          </ac:spMkLst>
        </pc:spChg>
        <pc:spChg chg="add mod">
          <ac:chgData name="Stephanie Rädel" userId="08b99ea8-7dce-42da-8972-e2e804ab0db1" providerId="ADAL" clId="{7D6C2B97-4465-4E9F-83CF-E9271BC12F01}" dt="2025-07-03T06:31:24.969" v="1682" actId="208"/>
          <ac:spMkLst>
            <pc:docMk/>
            <pc:sldMk cId="38723947" sldId="341"/>
            <ac:spMk id="1030" creationId="{89BD6C66-B8D1-640B-F14B-03D2B4BBFBDE}"/>
          </ac:spMkLst>
        </pc:spChg>
        <pc:spChg chg="add mod">
          <ac:chgData name="Stephanie Rädel" userId="08b99ea8-7dce-42da-8972-e2e804ab0db1" providerId="ADAL" clId="{7D6C2B97-4465-4E9F-83CF-E9271BC12F01}" dt="2025-07-03T06:31:36.519" v="1685" actId="208"/>
          <ac:spMkLst>
            <pc:docMk/>
            <pc:sldMk cId="38723947" sldId="341"/>
            <ac:spMk id="1032" creationId="{7570B674-EF95-41F6-A879-3B52E4314C73}"/>
          </ac:spMkLst>
        </pc:spChg>
        <pc:spChg chg="add del mod">
          <ac:chgData name="Stephanie Rädel" userId="08b99ea8-7dce-42da-8972-e2e804ab0db1" providerId="ADAL" clId="{7D6C2B97-4465-4E9F-83CF-E9271BC12F01}" dt="2025-07-03T07:08:45.907" v="1904" actId="1076"/>
          <ac:spMkLst>
            <pc:docMk/>
            <pc:sldMk cId="38723947" sldId="341"/>
            <ac:spMk id="1033" creationId="{86953A1B-A50C-2F89-FEE8-D6B3D5F1E941}"/>
          </ac:spMkLst>
        </pc:spChg>
        <pc:spChg chg="add mod">
          <ac:chgData name="Stephanie Rädel" userId="08b99ea8-7dce-42da-8972-e2e804ab0db1" providerId="ADAL" clId="{7D6C2B97-4465-4E9F-83CF-E9271BC12F01}" dt="2025-07-03T07:08:42.963" v="1903" actId="1076"/>
          <ac:spMkLst>
            <pc:docMk/>
            <pc:sldMk cId="38723947" sldId="341"/>
            <ac:spMk id="1036" creationId="{EAD54F38-31B1-8CF8-D048-7F694A37B215}"/>
          </ac:spMkLst>
        </pc:spChg>
        <pc:spChg chg="add mod">
          <ac:chgData name="Stephanie Rädel" userId="08b99ea8-7dce-42da-8972-e2e804ab0db1" providerId="ADAL" clId="{7D6C2B97-4465-4E9F-83CF-E9271BC12F01}" dt="2025-07-03T07:08:38.626" v="1902" actId="1076"/>
          <ac:spMkLst>
            <pc:docMk/>
            <pc:sldMk cId="38723947" sldId="341"/>
            <ac:spMk id="1037" creationId="{DBA90EDD-AE30-F9C9-F5F0-B2D19EEAEA34}"/>
          </ac:spMkLst>
        </pc:spChg>
        <pc:grpChg chg="add mod">
          <ac:chgData name="Stephanie Rädel" userId="08b99ea8-7dce-42da-8972-e2e804ab0db1" providerId="ADAL" clId="{7D6C2B97-4465-4E9F-83CF-E9271BC12F01}" dt="2025-07-03T05:03:09.169" v="529" actId="164"/>
          <ac:grpSpMkLst>
            <pc:docMk/>
            <pc:sldMk cId="38723947" sldId="341"/>
            <ac:grpSpMk id="31" creationId="{BF7B852D-950B-8E4B-A9F7-D177C79C61A3}"/>
          </ac:grpSpMkLst>
        </pc:grpChg>
        <pc:grpChg chg="add del mod">
          <ac:chgData name="Stephanie Rädel" userId="08b99ea8-7dce-42da-8972-e2e804ab0db1" providerId="ADAL" clId="{7D6C2B97-4465-4E9F-83CF-E9271BC12F01}" dt="2025-07-03T05:03:38.561" v="531" actId="165"/>
          <ac:grpSpMkLst>
            <pc:docMk/>
            <pc:sldMk cId="38723947" sldId="341"/>
            <ac:grpSpMk id="32" creationId="{F7753DAA-A624-759B-6EF6-2E2307415D01}"/>
          </ac:grpSpMkLst>
        </pc:grpChg>
        <pc:grpChg chg="add mod">
          <ac:chgData name="Stephanie Rädel" userId="08b99ea8-7dce-42da-8972-e2e804ab0db1" providerId="ADAL" clId="{7D6C2B97-4465-4E9F-83CF-E9271BC12F01}" dt="2025-07-03T05:03:06.457" v="528" actId="14100"/>
          <ac:grpSpMkLst>
            <pc:docMk/>
            <pc:sldMk cId="38723947" sldId="341"/>
            <ac:grpSpMk id="50" creationId="{C39600F0-0BEC-AA32-C478-71ADF14C808B}"/>
          </ac:grpSpMkLst>
        </pc:grpChg>
        <pc:grpChg chg="add mod">
          <ac:chgData name="Stephanie Rädel" userId="08b99ea8-7dce-42da-8972-e2e804ab0db1" providerId="ADAL" clId="{7D6C2B97-4465-4E9F-83CF-E9271BC12F01}" dt="2025-07-03T05:03:09.169" v="529" actId="164"/>
          <ac:grpSpMkLst>
            <pc:docMk/>
            <pc:sldMk cId="38723947" sldId="341"/>
            <ac:grpSpMk id="1031" creationId="{CC2D750A-B6F3-7814-FFE9-7CAE9807A3A4}"/>
          </ac:grpSpMkLst>
        </pc:grpChg>
        <pc:picChg chg="add del mod">
          <ac:chgData name="Stephanie Rädel" userId="08b99ea8-7dce-42da-8972-e2e804ab0db1" providerId="ADAL" clId="{7D6C2B97-4465-4E9F-83CF-E9271BC12F01}" dt="2025-07-03T04:14:06.365" v="1" actId="21"/>
          <ac:picMkLst>
            <pc:docMk/>
            <pc:sldMk cId="38723947" sldId="341"/>
            <ac:picMk id="5" creationId="{8B50AE7C-D48F-341F-EA5A-5D6D8F36B90E}"/>
          </ac:picMkLst>
        </pc:picChg>
        <pc:picChg chg="add mod">
          <ac:chgData name="Stephanie Rädel" userId="08b99ea8-7dce-42da-8972-e2e804ab0db1" providerId="ADAL" clId="{7D6C2B97-4465-4E9F-83CF-E9271BC12F01}" dt="2025-07-03T05:03:09.169" v="529" actId="164"/>
          <ac:picMkLst>
            <pc:docMk/>
            <pc:sldMk cId="38723947" sldId="341"/>
            <ac:picMk id="10" creationId="{29890E2D-43A3-EEA4-DDF8-C2CC4D6C667B}"/>
          </ac:picMkLst>
        </pc:picChg>
        <pc:picChg chg="add mod">
          <ac:chgData name="Stephanie Rädel" userId="08b99ea8-7dce-42da-8972-e2e804ab0db1" providerId="ADAL" clId="{7D6C2B97-4465-4E9F-83CF-E9271BC12F01}" dt="2025-07-03T04:37:34.724" v="65" actId="571"/>
          <ac:picMkLst>
            <pc:docMk/>
            <pc:sldMk cId="38723947" sldId="341"/>
            <ac:picMk id="14" creationId="{CA3432C2-79BF-A332-D0DE-FD8E9463E08C}"/>
          </ac:picMkLst>
        </pc:picChg>
        <pc:picChg chg="mod topLvl">
          <ac:chgData name="Stephanie Rädel" userId="08b99ea8-7dce-42da-8972-e2e804ab0db1" providerId="ADAL" clId="{7D6C2B97-4465-4E9F-83CF-E9271BC12F01}" dt="2025-07-03T05:03:38.561" v="531" actId="165"/>
          <ac:picMkLst>
            <pc:docMk/>
            <pc:sldMk cId="38723947" sldId="341"/>
            <ac:picMk id="33" creationId="{7ACF50B7-3369-459A-965B-F6AAA13E209D}"/>
          </ac:picMkLst>
        </pc:picChg>
        <pc:picChg chg="mod">
          <ac:chgData name="Stephanie Rädel" userId="08b99ea8-7dce-42da-8972-e2e804ab0db1" providerId="ADAL" clId="{7D6C2B97-4465-4E9F-83CF-E9271BC12F01}" dt="2025-07-03T04:51:20.633" v="349" actId="571"/>
          <ac:picMkLst>
            <pc:docMk/>
            <pc:sldMk cId="38723947" sldId="341"/>
            <ac:picMk id="51" creationId="{FEA6E5D0-BA34-E03E-77D5-C52707DDD94F}"/>
          </ac:picMkLst>
        </pc:picChg>
        <pc:picChg chg="add del mod">
          <ac:chgData name="Stephanie Rädel" userId="08b99ea8-7dce-42da-8972-e2e804ab0db1" providerId="ADAL" clId="{7D6C2B97-4465-4E9F-83CF-E9271BC12F01}" dt="2025-07-03T04:50:49.622" v="345" actId="478"/>
          <ac:picMkLst>
            <pc:docMk/>
            <pc:sldMk cId="38723947" sldId="341"/>
            <ac:picMk id="1026" creationId="{77DABBF2-2C51-29E7-2F78-6554513970FC}"/>
          </ac:picMkLst>
        </pc:picChg>
        <pc:cxnChg chg="add del">
          <ac:chgData name="Stephanie Rädel" userId="08b99ea8-7dce-42da-8972-e2e804ab0db1" providerId="ADAL" clId="{7D6C2B97-4465-4E9F-83CF-E9271BC12F01}" dt="2025-07-03T06:32:38.641" v="1690" actId="11529"/>
          <ac:cxnSpMkLst>
            <pc:docMk/>
            <pc:sldMk cId="38723947" sldId="341"/>
            <ac:cxnSpMk id="1035" creationId="{D6314389-B1DD-AA2B-E2F6-77DC6518A085}"/>
          </ac:cxnSpMkLst>
        </pc:cxnChg>
      </pc:sldChg>
      <pc:sldChg chg="addSp delSp modSp new mod">
        <pc:chgData name="Stephanie Rädel" userId="08b99ea8-7dce-42da-8972-e2e804ab0db1" providerId="ADAL" clId="{7D6C2B97-4465-4E9F-83CF-E9271BC12F01}" dt="2025-07-03T07:09:39.664" v="1906" actId="27636"/>
        <pc:sldMkLst>
          <pc:docMk/>
          <pc:sldMk cId="2998630387" sldId="342"/>
        </pc:sldMkLst>
        <pc:spChg chg="mod">
          <ac:chgData name="Stephanie Rädel" userId="08b99ea8-7dce-42da-8972-e2e804ab0db1" providerId="ADAL" clId="{7D6C2B97-4465-4E9F-83CF-E9271BC12F01}" dt="2025-07-03T05:22:10.927" v="843" actId="20577"/>
          <ac:spMkLst>
            <pc:docMk/>
            <pc:sldMk cId="2998630387" sldId="342"/>
            <ac:spMk id="2" creationId="{5D8498A7-A996-CA82-C603-2457E77FDD34}"/>
          </ac:spMkLst>
        </pc:spChg>
        <pc:spChg chg="mod">
          <ac:chgData name="Stephanie Rädel" userId="08b99ea8-7dce-42da-8972-e2e804ab0db1" providerId="ADAL" clId="{7D6C2B97-4465-4E9F-83CF-E9271BC12F01}" dt="2025-07-03T07:09:39.664" v="1906" actId="27636"/>
          <ac:spMkLst>
            <pc:docMk/>
            <pc:sldMk cId="2998630387" sldId="342"/>
            <ac:spMk id="3" creationId="{1F11FE9A-E28B-AA1D-BF2E-EE2F743CB85F}"/>
          </ac:spMkLst>
        </pc:spChg>
        <pc:picChg chg="add mod">
          <ac:chgData name="Stephanie Rädel" userId="08b99ea8-7dce-42da-8972-e2e804ab0db1" providerId="ADAL" clId="{7D6C2B97-4465-4E9F-83CF-E9271BC12F01}" dt="2025-07-03T05:45:43.977" v="1166" actId="1036"/>
          <ac:picMkLst>
            <pc:docMk/>
            <pc:sldMk cId="2998630387" sldId="342"/>
            <ac:picMk id="5" creationId="{56CF5B4A-FE3D-5D46-95FC-FC0070537DE2}"/>
          </ac:picMkLst>
        </pc:picChg>
        <pc:picChg chg="add mod">
          <ac:chgData name="Stephanie Rädel" userId="08b99ea8-7dce-42da-8972-e2e804ab0db1" providerId="ADAL" clId="{7D6C2B97-4465-4E9F-83CF-E9271BC12F01}" dt="2025-07-03T05:45:43.977" v="1166" actId="1036"/>
          <ac:picMkLst>
            <pc:docMk/>
            <pc:sldMk cId="2998630387" sldId="342"/>
            <ac:picMk id="7" creationId="{C4387548-61A5-78B0-54E5-A45F50CAED2D}"/>
          </ac:picMkLst>
        </pc:picChg>
        <pc:picChg chg="add mod">
          <ac:chgData name="Stephanie Rädel" userId="08b99ea8-7dce-42da-8972-e2e804ab0db1" providerId="ADAL" clId="{7D6C2B97-4465-4E9F-83CF-E9271BC12F01}" dt="2025-07-03T05:45:43.977" v="1166" actId="1036"/>
          <ac:picMkLst>
            <pc:docMk/>
            <pc:sldMk cId="2998630387" sldId="342"/>
            <ac:picMk id="8" creationId="{CFF3707B-90B3-36E1-CEE2-4C96BB6CD9A5}"/>
          </ac:picMkLst>
        </pc:picChg>
        <pc:picChg chg="add mod">
          <ac:chgData name="Stephanie Rädel" userId="08b99ea8-7dce-42da-8972-e2e804ab0db1" providerId="ADAL" clId="{7D6C2B97-4465-4E9F-83CF-E9271BC12F01}" dt="2025-07-03T05:45:43.977" v="1166" actId="1036"/>
          <ac:picMkLst>
            <pc:docMk/>
            <pc:sldMk cId="2998630387" sldId="342"/>
            <ac:picMk id="2050" creationId="{88737731-858F-B313-7B57-ED0FEABA7E73}"/>
          </ac:picMkLst>
        </pc:picChg>
        <pc:picChg chg="add mod">
          <ac:chgData name="Stephanie Rädel" userId="08b99ea8-7dce-42da-8972-e2e804ab0db1" providerId="ADAL" clId="{7D6C2B97-4465-4E9F-83CF-E9271BC12F01}" dt="2025-07-03T05:45:43.977" v="1166" actId="1036"/>
          <ac:picMkLst>
            <pc:docMk/>
            <pc:sldMk cId="2998630387" sldId="342"/>
            <ac:picMk id="2052" creationId="{12A01678-22AC-C2A1-585D-285750A52EE1}"/>
          </ac:picMkLst>
        </pc:picChg>
        <pc:picChg chg="add mod">
          <ac:chgData name="Stephanie Rädel" userId="08b99ea8-7dce-42da-8972-e2e804ab0db1" providerId="ADAL" clId="{7D6C2B97-4465-4E9F-83CF-E9271BC12F01}" dt="2025-07-03T05:45:55.597" v="1169" actId="1076"/>
          <ac:picMkLst>
            <pc:docMk/>
            <pc:sldMk cId="2998630387" sldId="342"/>
            <ac:picMk id="2054" creationId="{3B036FD9-31CA-8B24-0ABE-80AB903773C7}"/>
          </ac:picMkLst>
        </pc:picChg>
        <pc:picChg chg="add mod">
          <ac:chgData name="Stephanie Rädel" userId="08b99ea8-7dce-42da-8972-e2e804ab0db1" providerId="ADAL" clId="{7D6C2B97-4465-4E9F-83CF-E9271BC12F01}" dt="2025-07-03T05:45:55.597" v="1169" actId="1076"/>
          <ac:picMkLst>
            <pc:docMk/>
            <pc:sldMk cId="2998630387" sldId="342"/>
            <ac:picMk id="2056" creationId="{9F1E73FC-6E36-9505-463B-7CAFB711DCDE}"/>
          </ac:picMkLst>
        </pc:picChg>
        <pc:picChg chg="add del mod">
          <ac:chgData name="Stephanie Rädel" userId="08b99ea8-7dce-42da-8972-e2e804ab0db1" providerId="ADAL" clId="{7D6C2B97-4465-4E9F-83CF-E9271BC12F01}" dt="2025-07-03T05:38:53.402" v="862" actId="478"/>
          <ac:picMkLst>
            <pc:docMk/>
            <pc:sldMk cId="2998630387" sldId="342"/>
            <ac:picMk id="2058" creationId="{F1467B77-45D7-D2B3-2CD0-ACC221DD7C0D}"/>
          </ac:picMkLst>
        </pc:picChg>
      </pc:sldChg>
      <pc:sldChg chg="addSp delSp modSp new mod">
        <pc:chgData name="Stephanie Rädel" userId="08b99ea8-7dce-42da-8972-e2e804ab0db1" providerId="ADAL" clId="{7D6C2B97-4465-4E9F-83CF-E9271BC12F01}" dt="2025-07-03T07:01:08.560" v="1793" actId="20577"/>
        <pc:sldMkLst>
          <pc:docMk/>
          <pc:sldMk cId="3617489573" sldId="343"/>
        </pc:sldMkLst>
        <pc:spChg chg="mod">
          <ac:chgData name="Stephanie Rädel" userId="08b99ea8-7dce-42da-8972-e2e804ab0db1" providerId="ADAL" clId="{7D6C2B97-4465-4E9F-83CF-E9271BC12F01}" dt="2025-07-03T06:18:50.905" v="1418" actId="20577"/>
          <ac:spMkLst>
            <pc:docMk/>
            <pc:sldMk cId="3617489573" sldId="343"/>
            <ac:spMk id="2" creationId="{CED3CDB0-ADBC-0DE0-E868-816E2A078C8F}"/>
          </ac:spMkLst>
        </pc:spChg>
        <pc:spChg chg="mod">
          <ac:chgData name="Stephanie Rädel" userId="08b99ea8-7dce-42da-8972-e2e804ab0db1" providerId="ADAL" clId="{7D6C2B97-4465-4E9F-83CF-E9271BC12F01}" dt="2025-07-03T07:01:08.560" v="1793" actId="20577"/>
          <ac:spMkLst>
            <pc:docMk/>
            <pc:sldMk cId="3617489573" sldId="343"/>
            <ac:spMk id="3" creationId="{DEFBD0DF-C9BB-5FEC-A5A1-6239045C6049}"/>
          </ac:spMkLst>
        </pc:spChg>
        <pc:spChg chg="mod">
          <ac:chgData name="Stephanie Rädel" userId="08b99ea8-7dce-42da-8972-e2e804ab0db1" providerId="ADAL" clId="{7D6C2B97-4465-4E9F-83CF-E9271BC12F01}" dt="2025-07-03T06:26:06.367" v="1596"/>
          <ac:spMkLst>
            <pc:docMk/>
            <pc:sldMk cId="3617489573" sldId="343"/>
            <ac:spMk id="11" creationId="{09D5420D-ABB8-FD9E-3D8C-9CCF72848644}"/>
          </ac:spMkLst>
        </pc:spChg>
        <pc:spChg chg="mod">
          <ac:chgData name="Stephanie Rädel" userId="08b99ea8-7dce-42da-8972-e2e804ab0db1" providerId="ADAL" clId="{7D6C2B97-4465-4E9F-83CF-E9271BC12F01}" dt="2025-07-03T06:26:06.367" v="1596"/>
          <ac:spMkLst>
            <pc:docMk/>
            <pc:sldMk cId="3617489573" sldId="343"/>
            <ac:spMk id="12" creationId="{24A90725-DC71-5E72-C94A-C4B3AC4D2F6C}"/>
          </ac:spMkLst>
        </pc:spChg>
        <pc:spChg chg="add mod">
          <ac:chgData name="Stephanie Rädel" userId="08b99ea8-7dce-42da-8972-e2e804ab0db1" providerId="ADAL" clId="{7D6C2B97-4465-4E9F-83CF-E9271BC12F01}" dt="2025-07-03T06:29:21.480" v="1644" actId="1076"/>
          <ac:spMkLst>
            <pc:docMk/>
            <pc:sldMk cId="3617489573" sldId="343"/>
            <ac:spMk id="17" creationId="{681078F2-57FD-B434-EF4A-C805028DF49B}"/>
          </ac:spMkLst>
        </pc:spChg>
        <pc:grpChg chg="add del mod">
          <ac:chgData name="Stephanie Rädel" userId="08b99ea8-7dce-42da-8972-e2e804ab0db1" providerId="ADAL" clId="{7D6C2B97-4465-4E9F-83CF-E9271BC12F01}" dt="2025-07-03T06:26:15.472" v="1599" actId="478"/>
          <ac:grpSpMkLst>
            <pc:docMk/>
            <pc:sldMk cId="3617489573" sldId="343"/>
            <ac:grpSpMk id="6" creationId="{896C7203-1BBA-2BD1-C098-B89C329D69A3}"/>
          </ac:grpSpMkLst>
        </pc:grpChg>
        <pc:grpChg chg="add mod">
          <ac:chgData name="Stephanie Rädel" userId="08b99ea8-7dce-42da-8972-e2e804ab0db1" providerId="ADAL" clId="{7D6C2B97-4465-4E9F-83CF-E9271BC12F01}" dt="2025-07-03T06:28:43.793" v="1616" actId="1076"/>
          <ac:grpSpMkLst>
            <pc:docMk/>
            <pc:sldMk cId="3617489573" sldId="343"/>
            <ac:grpSpMk id="16" creationId="{178A3977-E7ED-A23A-9218-2F901477ACA8}"/>
          </ac:grpSpMkLst>
        </pc:grpChg>
        <pc:picChg chg="add mod modCrop">
          <ac:chgData name="Stephanie Rädel" userId="08b99ea8-7dce-42da-8972-e2e804ab0db1" providerId="ADAL" clId="{7D6C2B97-4465-4E9F-83CF-E9271BC12F01}" dt="2025-07-03T06:28:41.028" v="1615" actId="164"/>
          <ac:picMkLst>
            <pc:docMk/>
            <pc:sldMk cId="3617489573" sldId="343"/>
            <ac:picMk id="5" creationId="{BA7A4B12-1665-FA9B-EBC2-40C0C640AC55}"/>
          </ac:picMkLst>
        </pc:picChg>
        <pc:picChg chg="mod">
          <ac:chgData name="Stephanie Rädel" userId="08b99ea8-7dce-42da-8972-e2e804ab0db1" providerId="ADAL" clId="{7D6C2B97-4465-4E9F-83CF-E9271BC12F01}" dt="2025-07-03T06:26:06.367" v="1596"/>
          <ac:picMkLst>
            <pc:docMk/>
            <pc:sldMk cId="3617489573" sldId="343"/>
            <ac:picMk id="7" creationId="{F36ABF13-9E72-CD67-11FA-EAE67C5C2365}"/>
          </ac:picMkLst>
        </pc:picChg>
        <pc:picChg chg="mod">
          <ac:chgData name="Stephanie Rädel" userId="08b99ea8-7dce-42da-8972-e2e804ab0db1" providerId="ADAL" clId="{7D6C2B97-4465-4E9F-83CF-E9271BC12F01}" dt="2025-07-03T06:26:06.367" v="1596"/>
          <ac:picMkLst>
            <pc:docMk/>
            <pc:sldMk cId="3617489573" sldId="343"/>
            <ac:picMk id="8" creationId="{432CF739-F9A7-EB0B-61AD-D8753E299EE4}"/>
          </ac:picMkLst>
        </pc:picChg>
        <pc:picChg chg="mod">
          <ac:chgData name="Stephanie Rädel" userId="08b99ea8-7dce-42da-8972-e2e804ab0db1" providerId="ADAL" clId="{7D6C2B97-4465-4E9F-83CF-E9271BC12F01}" dt="2025-07-03T06:26:06.367" v="1596"/>
          <ac:picMkLst>
            <pc:docMk/>
            <pc:sldMk cId="3617489573" sldId="343"/>
            <ac:picMk id="9" creationId="{5F6514C9-4E67-642B-E22B-9D730DC8C23C}"/>
          </ac:picMkLst>
        </pc:picChg>
        <pc:picChg chg="mod">
          <ac:chgData name="Stephanie Rädel" userId="08b99ea8-7dce-42da-8972-e2e804ab0db1" providerId="ADAL" clId="{7D6C2B97-4465-4E9F-83CF-E9271BC12F01}" dt="2025-07-03T06:26:06.367" v="1596"/>
          <ac:picMkLst>
            <pc:docMk/>
            <pc:sldMk cId="3617489573" sldId="343"/>
            <ac:picMk id="10" creationId="{5863A486-EFE8-E0DC-C14A-F517D65549BE}"/>
          </ac:picMkLst>
        </pc:picChg>
        <pc:picChg chg="add mod">
          <ac:chgData name="Stephanie Rädel" userId="08b99ea8-7dce-42da-8972-e2e804ab0db1" providerId="ADAL" clId="{7D6C2B97-4465-4E9F-83CF-E9271BC12F01}" dt="2025-07-03T06:28:41.028" v="1615" actId="164"/>
          <ac:picMkLst>
            <pc:docMk/>
            <pc:sldMk cId="3617489573" sldId="343"/>
            <ac:picMk id="13" creationId="{E3BCA853-13AC-098B-E28A-AF6B492924DD}"/>
          </ac:picMkLst>
        </pc:picChg>
        <pc:picChg chg="add mod">
          <ac:chgData name="Stephanie Rädel" userId="08b99ea8-7dce-42da-8972-e2e804ab0db1" providerId="ADAL" clId="{7D6C2B97-4465-4E9F-83CF-E9271BC12F01}" dt="2025-07-03T06:28:41.028" v="1615" actId="164"/>
          <ac:picMkLst>
            <pc:docMk/>
            <pc:sldMk cId="3617489573" sldId="343"/>
            <ac:picMk id="15" creationId="{26E10D5A-46C9-424C-F029-FBE40F5A52C6}"/>
          </ac:picMkLst>
        </pc:picChg>
      </pc:sldChg>
    </pc:docChg>
  </pc:docChgLst>
  <pc:docChgLst>
    <pc:chgData name="Stephanie Radel" userId="08b99ea8-7dce-42da-8972-e2e804ab0db1" providerId="ADAL" clId="{D2E8E32E-FE46-4A51-8911-AE90809DD70C}"/>
    <pc:docChg chg="undo custSel addSld modSld">
      <pc:chgData name="Stephanie Radel" userId="08b99ea8-7dce-42da-8972-e2e804ab0db1" providerId="ADAL" clId="{D2E8E32E-FE46-4A51-8911-AE90809DD70C}" dt="2024-07-10T05:24:11.180" v="1274" actId="20577"/>
      <pc:docMkLst>
        <pc:docMk/>
      </pc:docMkLst>
      <pc:sldChg chg="addSp modSp mod">
        <pc:chgData name="Stephanie Radel" userId="08b99ea8-7dce-42da-8972-e2e804ab0db1" providerId="ADAL" clId="{D2E8E32E-FE46-4A51-8911-AE90809DD70C}" dt="2024-07-10T05:00:13.489" v="1026"/>
        <pc:sldMkLst>
          <pc:docMk/>
          <pc:sldMk cId="1774441469" sldId="322"/>
        </pc:sldMkLst>
      </pc:sldChg>
      <pc:sldChg chg="modSp mod">
        <pc:chgData name="Stephanie Radel" userId="08b99ea8-7dce-42da-8972-e2e804ab0db1" providerId="ADAL" clId="{D2E8E32E-FE46-4A51-8911-AE90809DD70C}" dt="2024-07-10T05:24:11.180" v="1274" actId="20577"/>
        <pc:sldMkLst>
          <pc:docMk/>
          <pc:sldMk cId="3096170155" sldId="323"/>
        </pc:sldMkLst>
      </pc:sldChg>
      <pc:sldChg chg="addSp modSp mod">
        <pc:chgData name="Stephanie Radel" userId="08b99ea8-7dce-42da-8972-e2e804ab0db1" providerId="ADAL" clId="{D2E8E32E-FE46-4A51-8911-AE90809DD70C}" dt="2024-07-10T04:50:41.888" v="698" actId="1076"/>
        <pc:sldMkLst>
          <pc:docMk/>
          <pc:sldMk cId="1456814590" sldId="326"/>
        </pc:sldMkLst>
      </pc:sldChg>
      <pc:sldChg chg="addSp delSp modSp new mod">
        <pc:chgData name="Stephanie Radel" userId="08b99ea8-7dce-42da-8972-e2e804ab0db1" providerId="ADAL" clId="{D2E8E32E-FE46-4A51-8911-AE90809DD70C}" dt="2024-07-10T04:52:34.236" v="719" actId="20577"/>
        <pc:sldMkLst>
          <pc:docMk/>
          <pc:sldMk cId="2618060250" sldId="327"/>
        </pc:sldMkLst>
      </pc:sldChg>
      <pc:sldChg chg="modSp new mod">
        <pc:chgData name="Stephanie Radel" userId="08b99ea8-7dce-42da-8972-e2e804ab0db1" providerId="ADAL" clId="{D2E8E32E-FE46-4A51-8911-AE90809DD70C}" dt="2024-07-10T04:57:33.458" v="1017" actId="20577"/>
        <pc:sldMkLst>
          <pc:docMk/>
          <pc:sldMk cId="2659357281" sldId="328"/>
        </pc:sldMkLst>
      </pc:sldChg>
      <pc:sldChg chg="modSp new mod">
        <pc:chgData name="Stephanie Radel" userId="08b99ea8-7dce-42da-8972-e2e804ab0db1" providerId="ADAL" clId="{D2E8E32E-FE46-4A51-8911-AE90809DD70C}" dt="2024-07-10T05:19:38.413" v="1138"/>
        <pc:sldMkLst>
          <pc:docMk/>
          <pc:sldMk cId="3898165331" sldId="329"/>
        </pc:sldMkLst>
      </pc:sldChg>
    </pc:docChg>
  </pc:docChgLst>
  <pc:docChgLst>
    <pc:chgData name="Stephanie Radel" userId="S::sradel@triumf.ca::08b99ea8-7dce-42da-8972-e2e804ab0db1" providerId="AD" clId="Web-{EB1FF3E9-0607-6942-850C-7BF0F5362EA3}"/>
    <pc:docChg chg="modSld">
      <pc:chgData name="Stephanie Radel" userId="S::sradel@triumf.ca::08b99ea8-7dce-42da-8972-e2e804ab0db1" providerId="AD" clId="Web-{EB1FF3E9-0607-6942-850C-7BF0F5362EA3}" dt="2023-06-02T16:16:03.804" v="6" actId="688"/>
      <pc:docMkLst>
        <pc:docMk/>
      </pc:docMkLst>
      <pc:sldChg chg="addSp delSp modSp">
        <pc:chgData name="Stephanie Radel" userId="S::sradel@triumf.ca::08b99ea8-7dce-42da-8972-e2e804ab0db1" providerId="AD" clId="Web-{EB1FF3E9-0607-6942-850C-7BF0F5362EA3}" dt="2023-06-02T16:16:03.804" v="6" actId="688"/>
        <pc:sldMkLst>
          <pc:docMk/>
          <pc:sldMk cId="2300596386" sldId="329"/>
        </pc:sldMkLst>
      </pc:sldChg>
    </pc:docChg>
  </pc:docChgLst>
  <pc:docChgLst>
    <pc:chgData name="Stephanie Radel" userId="S::sradel@triumf.ca::08b99ea8-7dce-42da-8972-e2e804ab0db1" providerId="AD" clId="Web-{822594C5-A034-854D-B719-472D98F57A4D}"/>
    <pc:docChg chg="addSld delSld modSld">
      <pc:chgData name="Stephanie Radel" userId="S::sradel@triumf.ca::08b99ea8-7dce-42da-8972-e2e804ab0db1" providerId="AD" clId="Web-{822594C5-A034-854D-B719-472D98F57A4D}" dt="2024-07-11T22:00:26.889" v="683" actId="1076"/>
      <pc:docMkLst>
        <pc:docMk/>
      </pc:docMkLst>
      <pc:sldChg chg="modSp">
        <pc:chgData name="Stephanie Radel" userId="S::sradel@triumf.ca::08b99ea8-7dce-42da-8972-e2e804ab0db1" providerId="AD" clId="Web-{822594C5-A034-854D-B719-472D98F57A4D}" dt="2024-07-11T20:33:30.631" v="1" actId="1076"/>
        <pc:sldMkLst>
          <pc:docMk/>
          <pc:sldMk cId="784483461" sldId="319"/>
        </pc:sldMkLst>
      </pc:sldChg>
      <pc:sldChg chg="modSp">
        <pc:chgData name="Stephanie Radel" userId="S::sradel@triumf.ca::08b99ea8-7dce-42da-8972-e2e804ab0db1" providerId="AD" clId="Web-{822594C5-A034-854D-B719-472D98F57A4D}" dt="2024-07-11T20:34:22.272" v="9"/>
        <pc:sldMkLst>
          <pc:docMk/>
          <pc:sldMk cId="1946936762" sldId="320"/>
        </pc:sldMkLst>
      </pc:sldChg>
      <pc:sldChg chg="modSp">
        <pc:chgData name="Stephanie Radel" userId="S::sradel@triumf.ca::08b99ea8-7dce-42da-8972-e2e804ab0db1" providerId="AD" clId="Web-{822594C5-A034-854D-B719-472D98F57A4D}" dt="2024-07-11T21:15:16.401" v="599" actId="20577"/>
        <pc:sldMkLst>
          <pc:docMk/>
          <pc:sldMk cId="1774441469" sldId="322"/>
        </pc:sldMkLst>
      </pc:sldChg>
      <pc:sldChg chg="modSp">
        <pc:chgData name="Stephanie Radel" userId="S::sradel@triumf.ca::08b99ea8-7dce-42da-8972-e2e804ab0db1" providerId="AD" clId="Web-{822594C5-A034-854D-B719-472D98F57A4D}" dt="2024-07-11T21:07:32.863" v="491" actId="20577"/>
        <pc:sldMkLst>
          <pc:docMk/>
          <pc:sldMk cId="1456814590" sldId="326"/>
        </pc:sldMkLst>
      </pc:sldChg>
      <pc:sldChg chg="modSp">
        <pc:chgData name="Stephanie Radel" userId="S::sradel@triumf.ca::08b99ea8-7dce-42da-8972-e2e804ab0db1" providerId="AD" clId="Web-{822594C5-A034-854D-B719-472D98F57A4D}" dt="2024-07-11T20:50:57.083" v="222" actId="20577"/>
        <pc:sldMkLst>
          <pc:docMk/>
          <pc:sldMk cId="2618060250" sldId="327"/>
        </pc:sldMkLst>
      </pc:sldChg>
      <pc:sldChg chg="modSp">
        <pc:chgData name="Stephanie Radel" userId="S::sradel@triumf.ca::08b99ea8-7dce-42da-8972-e2e804ab0db1" providerId="AD" clId="Web-{822594C5-A034-854D-B719-472D98F57A4D}" dt="2024-07-11T21:12:01.835" v="564" actId="14100"/>
        <pc:sldMkLst>
          <pc:docMk/>
          <pc:sldMk cId="2659357281" sldId="328"/>
        </pc:sldMkLst>
      </pc:sldChg>
      <pc:sldChg chg="modSp del">
        <pc:chgData name="Stephanie Radel" userId="S::sradel@triumf.ca::08b99ea8-7dce-42da-8972-e2e804ab0db1" providerId="AD" clId="Web-{822594C5-A034-854D-B719-472D98F57A4D}" dt="2024-07-11T20:59:55.294" v="470"/>
        <pc:sldMkLst>
          <pc:docMk/>
          <pc:sldMk cId="3898165331" sldId="329"/>
        </pc:sldMkLst>
      </pc:sldChg>
      <pc:sldChg chg="addSp modSp new">
        <pc:chgData name="Stephanie Radel" userId="S::sradel@triumf.ca::08b99ea8-7dce-42da-8972-e2e804ab0db1" providerId="AD" clId="Web-{822594C5-A034-854D-B719-472D98F57A4D}" dt="2024-07-11T21:18:12.591" v="653" actId="1076"/>
        <pc:sldMkLst>
          <pc:docMk/>
          <pc:sldMk cId="3144972462" sldId="330"/>
        </pc:sldMkLst>
      </pc:sldChg>
      <pc:sldChg chg="modSp add del replId">
        <pc:chgData name="Stephanie Radel" userId="S::sradel@triumf.ca::08b99ea8-7dce-42da-8972-e2e804ab0db1" providerId="AD" clId="Web-{822594C5-A034-854D-B719-472D98F57A4D}" dt="2024-07-11T21:10:37.131" v="553"/>
        <pc:sldMkLst>
          <pc:docMk/>
          <pc:sldMk cId="2643344451" sldId="331"/>
        </pc:sldMkLst>
      </pc:sldChg>
      <pc:sldChg chg="addSp delSp modSp new">
        <pc:chgData name="Stephanie Radel" userId="S::sradel@triumf.ca::08b99ea8-7dce-42da-8972-e2e804ab0db1" providerId="AD" clId="Web-{822594C5-A034-854D-B719-472D98F57A4D}" dt="2024-07-11T22:00:26.889" v="683" actId="1076"/>
        <pc:sldMkLst>
          <pc:docMk/>
          <pc:sldMk cId="2564069675" sldId="332"/>
        </pc:sldMkLst>
      </pc:sldChg>
    </pc:docChg>
  </pc:docChgLst>
  <pc:docChgLst>
    <pc:chgData name="Stephanie Radel" userId="S::sradel@triumf.ca::08b99ea8-7dce-42da-8972-e2e804ab0db1" providerId="AD" clId="Web-{B66E1AF2-3FC4-142D-09B1-91EBBEB976F6}"/>
    <pc:docChg chg="modSld">
      <pc:chgData name="Stephanie Radel" userId="S::sradel@triumf.ca::08b99ea8-7dce-42da-8972-e2e804ab0db1" providerId="AD" clId="Web-{B66E1AF2-3FC4-142D-09B1-91EBBEB976F6}" dt="2024-07-09T22:50:16.527" v="53" actId="1076"/>
      <pc:docMkLst>
        <pc:docMk/>
      </pc:docMkLst>
      <pc:sldChg chg="addSp modSp">
        <pc:chgData name="Stephanie Radel" userId="S::sradel@triumf.ca::08b99ea8-7dce-42da-8972-e2e804ab0db1" providerId="AD" clId="Web-{B66E1AF2-3FC4-142D-09B1-91EBBEB976F6}" dt="2024-07-09T22:50:16.527" v="53" actId="1076"/>
        <pc:sldMkLst>
          <pc:docMk/>
          <pc:sldMk cId="1774441469" sldId="322"/>
        </pc:sldMkLst>
      </pc:sldChg>
    </pc:docChg>
  </pc:docChgLst>
  <pc:docChgLst>
    <pc:chgData name="Stephanie Radel" userId="08b99ea8-7dce-42da-8972-e2e804ab0db1" providerId="ADAL" clId="{3F8B4F17-AA17-47E3-B7F6-9C91B9D6EA0B}"/>
    <pc:docChg chg="undo custSel addSld delSld modSld sldOrd">
      <pc:chgData name="Stephanie Radel" userId="08b99ea8-7dce-42da-8972-e2e804ab0db1" providerId="ADAL" clId="{3F8B4F17-AA17-47E3-B7F6-9C91B9D6EA0B}" dt="2023-05-26T22:28:02.121" v="1487" actId="47"/>
      <pc:docMkLst>
        <pc:docMk/>
      </pc:docMkLst>
      <pc:sldChg chg="addSp delSp modSp mod">
        <pc:chgData name="Stephanie Radel" userId="08b99ea8-7dce-42da-8972-e2e804ab0db1" providerId="ADAL" clId="{3F8B4F17-AA17-47E3-B7F6-9C91B9D6EA0B}" dt="2023-05-16T00:38:46.584" v="34" actId="26606"/>
        <pc:sldMkLst>
          <pc:docMk/>
          <pc:sldMk cId="1941045250" sldId="305"/>
        </pc:sldMkLst>
      </pc:sldChg>
      <pc:sldChg chg="addSp delSp modSp del mod">
        <pc:chgData name="Stephanie Radel" userId="08b99ea8-7dce-42da-8972-e2e804ab0db1" providerId="ADAL" clId="{3F8B4F17-AA17-47E3-B7F6-9C91B9D6EA0B}" dt="2023-05-16T00:38:37.180" v="33" actId="47"/>
        <pc:sldMkLst>
          <pc:docMk/>
          <pc:sldMk cId="723435173" sldId="306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870026944" sldId="307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119673963" sldId="308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2108581127" sldId="309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147858695" sldId="310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215485864" sldId="311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806465984" sldId="312"/>
        </pc:sldMkLst>
      </pc:sldChg>
      <pc:sldChg chg="del">
        <pc:chgData name="Stephanie Radel" userId="08b99ea8-7dce-42da-8972-e2e804ab0db1" providerId="ADAL" clId="{3F8B4F17-AA17-47E3-B7F6-9C91B9D6EA0B}" dt="2023-05-16T00:38:29.106" v="30" actId="47"/>
        <pc:sldMkLst>
          <pc:docMk/>
          <pc:sldMk cId="149991802" sldId="313"/>
        </pc:sldMkLst>
      </pc:sldChg>
      <pc:sldChg chg="modSp mod">
        <pc:chgData name="Stephanie Radel" userId="08b99ea8-7dce-42da-8972-e2e804ab0db1" providerId="ADAL" clId="{3F8B4F17-AA17-47E3-B7F6-9C91B9D6EA0B}" dt="2023-05-15T23:57:25.417" v="27" actId="14100"/>
        <pc:sldMkLst>
          <pc:docMk/>
          <pc:sldMk cId="833445827" sldId="315"/>
        </pc:sldMkLst>
      </pc:sldChg>
      <pc:sldChg chg="new del ord">
        <pc:chgData name="Stephanie Radel" userId="08b99ea8-7dce-42da-8972-e2e804ab0db1" providerId="ADAL" clId="{3F8B4F17-AA17-47E3-B7F6-9C91B9D6EA0B}" dt="2023-05-16T00:39:12.595" v="39" actId="47"/>
        <pc:sldMkLst>
          <pc:docMk/>
          <pc:sldMk cId="370744333" sldId="317"/>
        </pc:sldMkLst>
      </pc:sldChg>
      <pc:sldChg chg="modSp new mod">
        <pc:chgData name="Stephanie Radel" userId="08b99ea8-7dce-42da-8972-e2e804ab0db1" providerId="ADAL" clId="{3F8B4F17-AA17-47E3-B7F6-9C91B9D6EA0B}" dt="2023-05-16T00:39:20.925" v="52" actId="20577"/>
        <pc:sldMkLst>
          <pc:docMk/>
          <pc:sldMk cId="3269500507" sldId="318"/>
        </pc:sldMkLst>
      </pc:sldChg>
      <pc:sldChg chg="addSp delSp modSp add del mod">
        <pc:chgData name="Stephanie Radel" userId="08b99ea8-7dce-42da-8972-e2e804ab0db1" providerId="ADAL" clId="{3F8B4F17-AA17-47E3-B7F6-9C91B9D6EA0B}" dt="2023-05-26T22:28:02.121" v="1487" actId="47"/>
        <pc:sldMkLst>
          <pc:docMk/>
          <pc:sldMk cId="979950775" sldId="319"/>
        </pc:sldMkLst>
      </pc:sldChg>
      <pc:sldChg chg="addSp delSp modSp add del mod">
        <pc:chgData name="Stephanie Radel" userId="08b99ea8-7dce-42da-8972-e2e804ab0db1" providerId="ADAL" clId="{3F8B4F17-AA17-47E3-B7F6-9C91B9D6EA0B}" dt="2023-05-24T15:45:48.547" v="268" actId="47"/>
        <pc:sldMkLst>
          <pc:docMk/>
          <pc:sldMk cId="1568455619" sldId="320"/>
        </pc:sldMkLst>
      </pc:sldChg>
      <pc:sldChg chg="addSp modSp add mod ord">
        <pc:chgData name="Stephanie Radel" userId="08b99ea8-7dce-42da-8972-e2e804ab0db1" providerId="ADAL" clId="{3F8B4F17-AA17-47E3-B7F6-9C91B9D6EA0B}" dt="2023-05-26T22:16:41.903" v="1221"/>
        <pc:sldMkLst>
          <pc:docMk/>
          <pc:sldMk cId="2754706323" sldId="321"/>
        </pc:sldMkLst>
      </pc:sldChg>
      <pc:sldChg chg="addSp delSp modSp add mod">
        <pc:chgData name="Stephanie Radel" userId="08b99ea8-7dce-42da-8972-e2e804ab0db1" providerId="ADAL" clId="{3F8B4F17-AA17-47E3-B7F6-9C91B9D6EA0B}" dt="2023-05-26T22:27:41.345" v="1486" actId="478"/>
        <pc:sldMkLst>
          <pc:docMk/>
          <pc:sldMk cId="3535711952" sldId="322"/>
        </pc:sldMkLst>
      </pc:sldChg>
      <pc:sldChg chg="addSp delSp modSp add mod">
        <pc:chgData name="Stephanie Radel" userId="08b99ea8-7dce-42da-8972-e2e804ab0db1" providerId="ADAL" clId="{3F8B4F17-AA17-47E3-B7F6-9C91B9D6EA0B}" dt="2023-05-26T22:27:36.001" v="1484" actId="478"/>
        <pc:sldMkLst>
          <pc:docMk/>
          <pc:sldMk cId="1863032327" sldId="323"/>
        </pc:sldMkLst>
      </pc:sldChg>
      <pc:sldChg chg="addSp delSp modSp new mod">
        <pc:chgData name="Stephanie Radel" userId="08b99ea8-7dce-42da-8972-e2e804ab0db1" providerId="ADAL" clId="{3F8B4F17-AA17-47E3-B7F6-9C91B9D6EA0B}" dt="2023-05-26T22:22:12.618" v="1328" actId="14100"/>
        <pc:sldMkLst>
          <pc:docMk/>
          <pc:sldMk cId="3421653178" sldId="324"/>
        </pc:sldMkLst>
      </pc:sldChg>
      <pc:sldChg chg="addSp delSp modSp add mod ord">
        <pc:chgData name="Stephanie Radel" userId="08b99ea8-7dce-42da-8972-e2e804ab0db1" providerId="ADAL" clId="{3F8B4F17-AA17-47E3-B7F6-9C91B9D6EA0B}" dt="2023-05-26T22:19:07.563" v="1232" actId="478"/>
        <pc:sldMkLst>
          <pc:docMk/>
          <pc:sldMk cId="4010968478" sldId="325"/>
        </pc:sldMkLst>
      </pc:sldChg>
      <pc:sldChg chg="new del">
        <pc:chgData name="Stephanie Radel" userId="08b99ea8-7dce-42da-8972-e2e804ab0db1" providerId="ADAL" clId="{3F8B4F17-AA17-47E3-B7F6-9C91B9D6EA0B}" dt="2023-05-26T22:04:53.165" v="857" actId="47"/>
        <pc:sldMkLst>
          <pc:docMk/>
          <pc:sldMk cId="1578483558" sldId="326"/>
        </pc:sldMkLst>
      </pc:sldChg>
      <pc:sldChg chg="addSp delSp modSp new mod">
        <pc:chgData name="Stephanie Radel" userId="08b99ea8-7dce-42da-8972-e2e804ab0db1" providerId="ADAL" clId="{3F8B4F17-AA17-47E3-B7F6-9C91B9D6EA0B}" dt="2023-05-26T22:25:07.790" v="1400" actId="207"/>
        <pc:sldMkLst>
          <pc:docMk/>
          <pc:sldMk cId="3176454484" sldId="326"/>
        </pc:sldMkLst>
      </pc:sldChg>
      <pc:sldChg chg="delSp modSp add mod">
        <pc:chgData name="Stephanie Radel" userId="08b99ea8-7dce-42da-8972-e2e804ab0db1" providerId="ADAL" clId="{3F8B4F17-AA17-47E3-B7F6-9C91B9D6EA0B}" dt="2023-05-26T22:16:35.785" v="1219" actId="1076"/>
        <pc:sldMkLst>
          <pc:docMk/>
          <pc:sldMk cId="124055419" sldId="327"/>
        </pc:sldMkLst>
      </pc:sldChg>
      <pc:sldChg chg="add del">
        <pc:chgData name="Stephanie Radel" userId="08b99ea8-7dce-42da-8972-e2e804ab0db1" providerId="ADAL" clId="{3F8B4F17-AA17-47E3-B7F6-9C91B9D6EA0B}" dt="2023-05-26T22:14:23.947" v="1157" actId="47"/>
        <pc:sldMkLst>
          <pc:docMk/>
          <pc:sldMk cId="319510889" sldId="327"/>
        </pc:sldMkLst>
      </pc:sldChg>
      <pc:sldChg chg="add ord">
        <pc:chgData name="Stephanie Radel" userId="08b99ea8-7dce-42da-8972-e2e804ab0db1" providerId="ADAL" clId="{3F8B4F17-AA17-47E3-B7F6-9C91B9D6EA0B}" dt="2023-05-26T22:18:58.826" v="1227"/>
        <pc:sldMkLst>
          <pc:docMk/>
          <pc:sldMk cId="1892764599" sldId="328"/>
        </pc:sldMkLst>
      </pc:sldChg>
    </pc:docChg>
  </pc:docChgLst>
  <pc:docChgLst>
    <pc:chgData name="Stephanie Rädel" userId="08b99ea8-7dce-42da-8972-e2e804ab0db1" providerId="ADAL" clId="{D4FE026D-11AD-D645-BFF1-A37C7C619F34}"/>
    <pc:docChg chg="custSel addSld delSld modSld">
      <pc:chgData name="Stephanie Rädel" userId="08b99ea8-7dce-42da-8972-e2e804ab0db1" providerId="ADAL" clId="{D4FE026D-11AD-D645-BFF1-A37C7C619F34}" dt="2025-07-02T19:02:25.616" v="297" actId="20577"/>
      <pc:docMkLst>
        <pc:docMk/>
      </pc:docMkLst>
      <pc:sldChg chg="modSp mod">
        <pc:chgData name="Stephanie Rädel" userId="08b99ea8-7dce-42da-8972-e2e804ab0db1" providerId="ADAL" clId="{D4FE026D-11AD-D645-BFF1-A37C7C619F34}" dt="2025-07-02T18:52:30.289" v="28" actId="14100"/>
        <pc:sldMkLst>
          <pc:docMk/>
          <pc:sldMk cId="833445827" sldId="315"/>
        </pc:sldMkLst>
        <pc:spChg chg="mod">
          <ac:chgData name="Stephanie Rädel" userId="08b99ea8-7dce-42da-8972-e2e804ab0db1" providerId="ADAL" clId="{D4FE026D-11AD-D645-BFF1-A37C7C619F34}" dt="2025-07-02T18:52:30.289" v="28" actId="14100"/>
          <ac:spMkLst>
            <pc:docMk/>
            <pc:sldMk cId="833445827" sldId="315"/>
            <ac:spMk id="4" creationId="{00000000-0000-0000-0000-000000000000}"/>
          </ac:spMkLst>
        </pc:spChg>
      </pc:sldChg>
      <pc:sldChg chg="del">
        <pc:chgData name="Stephanie Rädel" userId="08b99ea8-7dce-42da-8972-e2e804ab0db1" providerId="ADAL" clId="{D4FE026D-11AD-D645-BFF1-A37C7C619F34}" dt="2025-07-02T18:53:33.808" v="37" actId="2696"/>
        <pc:sldMkLst>
          <pc:docMk/>
          <pc:sldMk cId="784483461" sldId="319"/>
        </pc:sldMkLst>
      </pc:sldChg>
      <pc:sldChg chg="del">
        <pc:chgData name="Stephanie Rädel" userId="08b99ea8-7dce-42da-8972-e2e804ab0db1" providerId="ADAL" clId="{D4FE026D-11AD-D645-BFF1-A37C7C619F34}" dt="2025-07-02T18:52:51.998" v="29" actId="2696"/>
        <pc:sldMkLst>
          <pc:docMk/>
          <pc:sldMk cId="1774441469" sldId="322"/>
        </pc:sldMkLst>
      </pc:sldChg>
      <pc:sldChg chg="del">
        <pc:chgData name="Stephanie Rädel" userId="08b99ea8-7dce-42da-8972-e2e804ab0db1" providerId="ADAL" clId="{D4FE026D-11AD-D645-BFF1-A37C7C619F34}" dt="2025-07-02T18:52:52.981" v="30" actId="2696"/>
        <pc:sldMkLst>
          <pc:docMk/>
          <pc:sldMk cId="2618060250" sldId="327"/>
        </pc:sldMkLst>
      </pc:sldChg>
      <pc:sldChg chg="del">
        <pc:chgData name="Stephanie Rädel" userId="08b99ea8-7dce-42da-8972-e2e804ab0db1" providerId="ADAL" clId="{D4FE026D-11AD-D645-BFF1-A37C7C619F34}" dt="2025-07-02T18:53:10.927" v="33" actId="2696"/>
        <pc:sldMkLst>
          <pc:docMk/>
          <pc:sldMk cId="2659357281" sldId="328"/>
        </pc:sldMkLst>
      </pc:sldChg>
      <pc:sldChg chg="del">
        <pc:chgData name="Stephanie Rädel" userId="08b99ea8-7dce-42da-8972-e2e804ab0db1" providerId="ADAL" clId="{D4FE026D-11AD-D645-BFF1-A37C7C619F34}" dt="2025-07-02T18:53:02.265" v="31" actId="2696"/>
        <pc:sldMkLst>
          <pc:docMk/>
          <pc:sldMk cId="3144972462" sldId="330"/>
        </pc:sldMkLst>
      </pc:sldChg>
      <pc:sldChg chg="del">
        <pc:chgData name="Stephanie Rädel" userId="08b99ea8-7dce-42da-8972-e2e804ab0db1" providerId="ADAL" clId="{D4FE026D-11AD-D645-BFF1-A37C7C619F34}" dt="2025-07-02T18:53:04.774" v="32" actId="2696"/>
        <pc:sldMkLst>
          <pc:docMk/>
          <pc:sldMk cId="2564069675" sldId="332"/>
        </pc:sldMkLst>
      </pc:sldChg>
      <pc:sldChg chg="del">
        <pc:chgData name="Stephanie Rädel" userId="08b99ea8-7dce-42da-8972-e2e804ab0db1" providerId="ADAL" clId="{D4FE026D-11AD-D645-BFF1-A37C7C619F34}" dt="2025-07-02T18:53:22.777" v="35" actId="2696"/>
        <pc:sldMkLst>
          <pc:docMk/>
          <pc:sldMk cId="2167908511" sldId="334"/>
        </pc:sldMkLst>
      </pc:sldChg>
      <pc:sldChg chg="del">
        <pc:chgData name="Stephanie Rädel" userId="08b99ea8-7dce-42da-8972-e2e804ab0db1" providerId="ADAL" clId="{D4FE026D-11AD-D645-BFF1-A37C7C619F34}" dt="2025-07-02T18:53:19.306" v="34" actId="2696"/>
        <pc:sldMkLst>
          <pc:docMk/>
          <pc:sldMk cId="2132641250" sldId="335"/>
        </pc:sldMkLst>
      </pc:sldChg>
      <pc:sldChg chg="del">
        <pc:chgData name="Stephanie Rädel" userId="08b99ea8-7dce-42da-8972-e2e804ab0db1" providerId="ADAL" clId="{D4FE026D-11AD-D645-BFF1-A37C7C619F34}" dt="2025-07-02T18:53:30.187" v="36" actId="2696"/>
        <pc:sldMkLst>
          <pc:docMk/>
          <pc:sldMk cId="143063664" sldId="337"/>
        </pc:sldMkLst>
      </pc:sldChg>
      <pc:sldChg chg="modSp new mod">
        <pc:chgData name="Stephanie Rädel" userId="08b99ea8-7dce-42da-8972-e2e804ab0db1" providerId="ADAL" clId="{D4FE026D-11AD-D645-BFF1-A37C7C619F34}" dt="2025-07-02T19:02:25.616" v="297" actId="20577"/>
        <pc:sldMkLst>
          <pc:docMk/>
          <pc:sldMk cId="38723947" sldId="341"/>
        </pc:sldMkLst>
        <pc:spChg chg="mod">
          <ac:chgData name="Stephanie Rädel" userId="08b99ea8-7dce-42da-8972-e2e804ab0db1" providerId="ADAL" clId="{D4FE026D-11AD-D645-BFF1-A37C7C619F34}" dt="2025-07-02T18:53:59.453" v="44" actId="20577"/>
          <ac:spMkLst>
            <pc:docMk/>
            <pc:sldMk cId="38723947" sldId="341"/>
            <ac:spMk id="2" creationId="{67D3B214-C804-69AF-F296-66CC1910E0DB}"/>
          </ac:spMkLst>
        </pc:spChg>
        <pc:spChg chg="mod">
          <ac:chgData name="Stephanie Rädel" userId="08b99ea8-7dce-42da-8972-e2e804ab0db1" providerId="ADAL" clId="{D4FE026D-11AD-D645-BFF1-A37C7C619F34}" dt="2025-07-02T19:02:25.616" v="297" actId="20577"/>
          <ac:spMkLst>
            <pc:docMk/>
            <pc:sldMk cId="38723947" sldId="341"/>
            <ac:spMk id="3" creationId="{57C3B8FE-8089-7389-D1DC-169D580006B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7/3/2025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2025-07-03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2025-07-03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2025-07-03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2025-07-03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2025-07-03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767" r:id="rId2"/>
    <p:sldLayoutId id="2147483768" r:id="rId3"/>
    <p:sldLayoutId id="2147483769" r:id="rId4"/>
    <p:sldLayoutId id="2147483786" r:id="rId5"/>
    <p:sldLayoutId id="2147483817" r:id="rId6"/>
    <p:sldLayoutId id="2147483770" r:id="rId7"/>
    <p:sldLayoutId id="2147483784" r:id="rId8"/>
    <p:sldLayoutId id="2147483771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8" r:id="rId19"/>
    <p:sldLayoutId id="2147483818" r:id="rId20"/>
    <p:sldLayoutId id="2147483785" r:id="rId21"/>
    <p:sldLayoutId id="2147483790" r:id="rId22"/>
    <p:sldLayoutId id="2147483791" r:id="rId23"/>
    <p:sldLayoutId id="2147483793" r:id="rId24"/>
    <p:sldLayoutId id="2147483794" r:id="rId25"/>
    <p:sldLayoutId id="2147483795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11" r:id="rId40"/>
    <p:sldLayoutId id="2147483812" r:id="rId41"/>
    <p:sldLayoutId id="2147483813" r:id="rId42"/>
    <p:sldLayoutId id="2147483796" r:id="rId43"/>
    <p:sldLayoutId id="2147483821" r:id="rId44"/>
    <p:sldLayoutId id="2147483823" r:id="rId45"/>
    <p:sldLayoutId id="2147483819" r:id="rId46"/>
    <p:sldLayoutId id="2147483820" r:id="rId47"/>
    <p:sldLayoutId id="2147483814" r:id="rId48"/>
    <p:sldLayoutId id="2147483815" r:id="rId49"/>
    <p:sldLayoutId id="2147483816" r:id="rId50"/>
    <p:sldLayoutId id="2147483824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36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10" Type="http://schemas.openxmlformats.org/officeDocument/2006/relationships/image" Target="../media/image58.sv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62725" y="2032777"/>
            <a:ext cx="4277137" cy="2082023"/>
          </a:xfrm>
        </p:spPr>
        <p:txBody>
          <a:bodyPr>
            <a:normAutofit/>
          </a:bodyPr>
          <a:lstStyle/>
          <a:p>
            <a:r>
              <a:rPr lang="en-US"/>
              <a:t>Accelerator status and plans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4095787" cy="900340"/>
          </a:xfrm>
        </p:spPr>
        <p:txBody>
          <a:bodyPr/>
          <a:lstStyle/>
          <a:p>
            <a:r>
              <a:rPr lang="en-US"/>
              <a:t>Stephanie Diana R</a:t>
            </a:r>
            <a:r>
              <a:rPr lang="de-DE"/>
              <a:t>ä</a:t>
            </a:r>
            <a:r>
              <a:rPr lang="en-CA"/>
              <a:t>del</a:t>
            </a:r>
            <a:endParaRPr lang="en-US"/>
          </a:p>
          <a:p>
            <a:r>
              <a:rPr lang="en-US" sz="1400"/>
              <a:t>Accelerator Division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557E30-B5B3-663F-BFD5-96EF7C53C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1" y="30583"/>
            <a:ext cx="5760731" cy="11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5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/>
              <a:t>www.triumf.ca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C0D206A-DAA5-EFB4-3669-43811A12AE02}"/>
              </a:ext>
            </a:extLst>
          </p:cNvPr>
          <p:cNvGrpSpPr>
            <a:grpSpLocks noChangeAspect="1"/>
          </p:cNvGrpSpPr>
          <p:nvPr/>
        </p:nvGrpSpPr>
        <p:grpSpPr>
          <a:xfrm>
            <a:off x="4577049" y="1918189"/>
            <a:ext cx="7237816" cy="3021622"/>
            <a:chOff x="231195" y="1690688"/>
            <a:chExt cx="11678731" cy="4875603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D9D662D6-55D7-7B1F-F2F8-6F40E1BA83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95" y="1690688"/>
              <a:ext cx="1464378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8946855-D924-E4B9-2778-B4BBA2583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794" y="1698458"/>
              <a:ext cx="1464378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D267715B-5211-A30B-FFE2-9898CF76D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394" y="1692399"/>
              <a:ext cx="4686010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4">
              <a:extLst>
                <a:ext uri="{FF2B5EF4-FFF2-40B4-BE49-F238E27FC236}">
                  <a16:creationId xmlns:a16="http://schemas.microsoft.com/office/drawing/2014/main" id="{F29A311E-B338-25E7-7B22-0D268919DC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8" t="29170" r="21385" b="22386"/>
            <a:stretch/>
          </p:blipFill>
          <p:spPr bwMode="auto">
            <a:xfrm>
              <a:off x="9070627" y="1698458"/>
              <a:ext cx="2839299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2">
              <a:extLst>
                <a:ext uri="{FF2B5EF4-FFF2-40B4-BE49-F238E27FC236}">
                  <a16:creationId xmlns:a16="http://schemas.microsoft.com/office/drawing/2014/main" id="{EFDFA870-3CEF-499E-252E-094E957AF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7578" y="5094615"/>
              <a:ext cx="3023232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11B37CF5-FC23-E393-3989-84D2E1D4D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63265" y="5094615"/>
              <a:ext cx="1464378" cy="1464379"/>
            </a:xfrm>
            <a:prstGeom prst="rect">
              <a:avLst/>
            </a:prstGeom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4DBD371A-C840-4E68-A7CA-6AB5BAF2F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04283"/>
              <a:ext cx="1470144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0">
              <a:extLst>
                <a:ext uri="{FF2B5EF4-FFF2-40B4-BE49-F238E27FC236}">
                  <a16:creationId xmlns:a16="http://schemas.microsoft.com/office/drawing/2014/main" id="{4832E544-AB5A-FD0E-2968-64133F6E8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3265" y="3405994"/>
              <a:ext cx="1464378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6">
              <a:extLst>
                <a:ext uri="{FF2B5EF4-FFF2-40B4-BE49-F238E27FC236}">
                  <a16:creationId xmlns:a16="http://schemas.microsoft.com/office/drawing/2014/main" id="{366BDB95-D546-71D6-09EF-6C3A6FD3F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099" y="3384898"/>
              <a:ext cx="1470139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8">
              <a:extLst>
                <a:ext uri="{FF2B5EF4-FFF2-40B4-BE49-F238E27FC236}">
                  <a16:creationId xmlns:a16="http://schemas.microsoft.com/office/drawing/2014/main" id="{6A534573-B54A-731B-88D2-9A4D51C5F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799" y="3386273"/>
              <a:ext cx="4950009" cy="146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4">
              <a:extLst>
                <a:ext uri="{FF2B5EF4-FFF2-40B4-BE49-F238E27FC236}">
                  <a16:creationId xmlns:a16="http://schemas.microsoft.com/office/drawing/2014/main" id="{7DEC424E-E4A5-9208-671B-9BB91C29C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9" t="21026" r="79912" b="21074"/>
            <a:stretch/>
          </p:blipFill>
          <p:spPr bwMode="auto">
            <a:xfrm>
              <a:off x="3144976" y="5101915"/>
              <a:ext cx="1090146" cy="146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C90C58-B57E-ECE5-0FF7-CEC4012D24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2703" y="194294"/>
            <a:ext cx="5760731" cy="11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6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4DE16-0027-701A-82A6-97DD3646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Document package for CNSC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F5E82-FA74-F9E2-B953-55D017631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667344"/>
            <a:ext cx="11153132" cy="2387037"/>
          </a:xfrm>
        </p:spPr>
        <p:txBody>
          <a:bodyPr>
            <a:normAutofit/>
          </a:bodyPr>
          <a:lstStyle/>
          <a:p>
            <a:r>
              <a:rPr lang="en-CA" sz="2800"/>
              <a:t>Package submission end of January</a:t>
            </a:r>
          </a:p>
          <a:p>
            <a:r>
              <a:rPr lang="en-CA" sz="2800"/>
              <a:t>CNSC approval received on June 27</a:t>
            </a:r>
            <a:r>
              <a:rPr lang="en-CA" sz="2800" baseline="30000"/>
              <a:t>th</a:t>
            </a:r>
            <a:r>
              <a:rPr lang="en-CA" sz="2800"/>
              <a:t> </a:t>
            </a:r>
          </a:p>
          <a:p>
            <a:endParaRPr lang="en-CA" sz="280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68B06A-9E90-265C-2F36-CC28BD831450}"/>
              </a:ext>
            </a:extLst>
          </p:cNvPr>
          <p:cNvGrpSpPr/>
          <p:nvPr/>
        </p:nvGrpSpPr>
        <p:grpSpPr>
          <a:xfrm>
            <a:off x="495335" y="3944867"/>
            <a:ext cx="8507714" cy="2763428"/>
            <a:chOff x="4361607" y="4774301"/>
            <a:chExt cx="6016428" cy="19542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5BA872-01B8-6F3D-B7EA-994DA1687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4544" y="4808757"/>
              <a:ext cx="1456015" cy="188335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C9A104-D656-D1FC-CD7C-43E91D001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7307" y="4808756"/>
              <a:ext cx="1452762" cy="18833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E2462F-40BF-6DBC-42B5-51E271FEB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1781" y="4808758"/>
              <a:ext cx="1452763" cy="18833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CBBD94-91BB-6521-DCD1-269CDE35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0293" y="4808758"/>
              <a:ext cx="1451487" cy="188335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C3609A-0EC7-52EC-3794-261B6E87840B}"/>
                </a:ext>
              </a:extLst>
            </p:cNvPr>
            <p:cNvSpPr/>
            <p:nvPr/>
          </p:nvSpPr>
          <p:spPr>
            <a:xfrm>
              <a:off x="4361607" y="4774301"/>
              <a:ext cx="6016428" cy="72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8605BC-3795-D64E-493B-1FCB1B81D24C}"/>
                </a:ext>
              </a:extLst>
            </p:cNvPr>
            <p:cNvSpPr/>
            <p:nvPr/>
          </p:nvSpPr>
          <p:spPr>
            <a:xfrm>
              <a:off x="4361607" y="6655696"/>
              <a:ext cx="6016428" cy="72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B57BFF-C9A8-94BA-3E76-10F224C57907}"/>
              </a:ext>
            </a:extLst>
          </p:cNvPr>
          <p:cNvGrpSpPr/>
          <p:nvPr/>
        </p:nvGrpSpPr>
        <p:grpSpPr>
          <a:xfrm>
            <a:off x="10067788" y="341733"/>
            <a:ext cx="1659847" cy="1737366"/>
            <a:chOff x="9878602" y="386523"/>
            <a:chExt cx="1659847" cy="1737366"/>
          </a:xfrm>
        </p:grpSpPr>
        <p:pic>
          <p:nvPicPr>
            <p:cNvPr id="5" name="Picture 4" descr="A calendar with a red and white color&#10;&#10;AI-generated content may be incorrect.">
              <a:extLst>
                <a:ext uri="{FF2B5EF4-FFF2-40B4-BE49-F238E27FC236}">
                  <a16:creationId xmlns:a16="http://schemas.microsoft.com/office/drawing/2014/main" id="{AEC4C299-5D09-C5B9-19E7-4F22B5FF1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88573" y="386523"/>
              <a:ext cx="1621956" cy="17373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B721C4-8D45-92B2-4D28-CAC9FC870C18}"/>
                </a:ext>
              </a:extLst>
            </p:cNvPr>
            <p:cNvSpPr txBox="1"/>
            <p:nvPr/>
          </p:nvSpPr>
          <p:spPr>
            <a:xfrm>
              <a:off x="10840822" y="67385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solidFill>
                    <a:srgbClr val="E0E9EA"/>
                  </a:solidFill>
                </a:rPr>
                <a:t>2025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5C8D09-162C-8640-5C94-BCEA6D50B3DB}"/>
                </a:ext>
              </a:extLst>
            </p:cNvPr>
            <p:cNvSpPr txBox="1"/>
            <p:nvPr/>
          </p:nvSpPr>
          <p:spPr>
            <a:xfrm>
              <a:off x="9878602" y="762055"/>
              <a:ext cx="8707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rgbClr val="E0E9EA"/>
                  </a:solidFill>
                </a:rPr>
                <a:t>JANUARY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961B5D-6103-47D9-1526-EA085CB2C697}"/>
                </a:ext>
              </a:extLst>
            </p:cNvPr>
            <p:cNvSpPr txBox="1"/>
            <p:nvPr/>
          </p:nvSpPr>
          <p:spPr>
            <a:xfrm>
              <a:off x="10117899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MON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E99D41-2953-BB59-9FA6-FBBAE349EA1A}"/>
                </a:ext>
              </a:extLst>
            </p:cNvPr>
            <p:cNvSpPr txBox="1"/>
            <p:nvPr/>
          </p:nvSpPr>
          <p:spPr>
            <a:xfrm>
              <a:off x="10344793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TUE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B296F2-DFD9-55A1-99DA-6E5AEF6B2236}"/>
                </a:ext>
              </a:extLst>
            </p:cNvPr>
            <p:cNvSpPr txBox="1"/>
            <p:nvPr/>
          </p:nvSpPr>
          <p:spPr>
            <a:xfrm>
              <a:off x="10553199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WED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DD809E-5782-8EE3-CDA3-5EFFA1EC074F}"/>
                </a:ext>
              </a:extLst>
            </p:cNvPr>
            <p:cNvSpPr txBox="1"/>
            <p:nvPr/>
          </p:nvSpPr>
          <p:spPr>
            <a:xfrm>
              <a:off x="10772092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THU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DB630F-D2EB-7A72-0F2B-C500A982A48E}"/>
                </a:ext>
              </a:extLst>
            </p:cNvPr>
            <p:cNvSpPr txBox="1"/>
            <p:nvPr/>
          </p:nvSpPr>
          <p:spPr>
            <a:xfrm>
              <a:off x="11000627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FRI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085B59-5AA3-91F0-22E4-92064A23927E}"/>
                </a:ext>
              </a:extLst>
            </p:cNvPr>
            <p:cNvSpPr txBox="1"/>
            <p:nvPr/>
          </p:nvSpPr>
          <p:spPr>
            <a:xfrm>
              <a:off x="11201653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SAT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B0FFF4-4471-1B9E-013A-BB8765E83FD5}"/>
                </a:ext>
              </a:extLst>
            </p:cNvPr>
            <p:cNvSpPr txBox="1"/>
            <p:nvPr/>
          </p:nvSpPr>
          <p:spPr>
            <a:xfrm>
              <a:off x="9901574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DC0D0F"/>
                  </a:solidFill>
                </a:rPr>
                <a:t>SUN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29ED3-6922-16A4-45B8-89C82E67226C}"/>
                </a:ext>
              </a:extLst>
            </p:cNvPr>
            <p:cNvSpPr txBox="1"/>
            <p:nvPr/>
          </p:nvSpPr>
          <p:spPr>
            <a:xfrm>
              <a:off x="10314896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endParaRPr lang="en-CA" sz="750" b="1">
                <a:solidFill>
                  <a:srgbClr val="104068"/>
                </a:solidFill>
              </a:endParaRP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7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D05D-28AF-D5CA-FEF3-216EC8F48ADE}"/>
                </a:ext>
              </a:extLst>
            </p:cNvPr>
            <p:cNvSpPr txBox="1"/>
            <p:nvPr/>
          </p:nvSpPr>
          <p:spPr>
            <a:xfrm>
              <a:off x="10100657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endParaRPr lang="en-CA" sz="750" b="1">
                <a:solidFill>
                  <a:srgbClr val="104068"/>
                </a:solidFill>
              </a:endParaRP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6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20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27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91A7F3-9D83-0CA6-AD7A-2DAFA0525955}"/>
                </a:ext>
              </a:extLst>
            </p:cNvPr>
            <p:cNvSpPr txBox="1"/>
            <p:nvPr/>
          </p:nvSpPr>
          <p:spPr>
            <a:xfrm>
              <a:off x="10528546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8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15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7F55D7-808C-A51E-EDFA-3A8FC401E148}"/>
                </a:ext>
              </a:extLst>
            </p:cNvPr>
            <p:cNvSpPr txBox="1"/>
            <p:nvPr/>
          </p:nvSpPr>
          <p:spPr>
            <a:xfrm>
              <a:off x="10742189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9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16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C59116-36EC-2E30-6225-58FAE7D971D9}"/>
                </a:ext>
              </a:extLst>
            </p:cNvPr>
            <p:cNvSpPr txBox="1"/>
            <p:nvPr/>
          </p:nvSpPr>
          <p:spPr>
            <a:xfrm>
              <a:off x="10963959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10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17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E76510-B025-F2AD-7B1D-B264A6B86384}"/>
                </a:ext>
              </a:extLst>
            </p:cNvPr>
            <p:cNvSpPr txBox="1"/>
            <p:nvPr/>
          </p:nvSpPr>
          <p:spPr>
            <a:xfrm>
              <a:off x="11177587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18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F7901AA-E2B8-47EA-D004-B2FF5BFF4D31}"/>
                </a:ext>
              </a:extLst>
            </p:cNvPr>
            <p:cNvSpPr txBox="1"/>
            <p:nvPr/>
          </p:nvSpPr>
          <p:spPr>
            <a:xfrm>
              <a:off x="9894185" y="1310320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5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12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19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26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C0CF4408-3B64-3E63-2CA4-44917F131C1A}"/>
              </a:ext>
            </a:extLst>
          </p:cNvPr>
          <p:cNvSpPr/>
          <p:nvPr/>
        </p:nvSpPr>
        <p:spPr>
          <a:xfrm>
            <a:off x="11186583" y="1714298"/>
            <a:ext cx="281486" cy="161583"/>
          </a:xfrm>
          <a:custGeom>
            <a:avLst/>
            <a:gdLst>
              <a:gd name="connsiteX0" fmla="*/ 0 w 281486"/>
              <a:gd name="connsiteY0" fmla="*/ 80792 h 161583"/>
              <a:gd name="connsiteX1" fmla="*/ 140743 w 281486"/>
              <a:gd name="connsiteY1" fmla="*/ 0 h 161583"/>
              <a:gd name="connsiteX2" fmla="*/ 281486 w 281486"/>
              <a:gd name="connsiteY2" fmla="*/ 80792 h 161583"/>
              <a:gd name="connsiteX3" fmla="*/ 140743 w 281486"/>
              <a:gd name="connsiteY3" fmla="*/ 161584 h 161583"/>
              <a:gd name="connsiteX4" fmla="*/ 0 w 281486"/>
              <a:gd name="connsiteY4" fmla="*/ 80792 h 16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86" h="161583" extrusionOk="0">
                <a:moveTo>
                  <a:pt x="0" y="80792"/>
                </a:moveTo>
                <a:cubicBezTo>
                  <a:pt x="-7548" y="31516"/>
                  <a:pt x="54006" y="3380"/>
                  <a:pt x="140743" y="0"/>
                </a:cubicBezTo>
                <a:cubicBezTo>
                  <a:pt x="222507" y="849"/>
                  <a:pt x="276420" y="36333"/>
                  <a:pt x="281486" y="80792"/>
                </a:cubicBezTo>
                <a:cubicBezTo>
                  <a:pt x="275762" y="131002"/>
                  <a:pt x="217095" y="169199"/>
                  <a:pt x="140743" y="161584"/>
                </a:cubicBezTo>
                <a:cubicBezTo>
                  <a:pt x="54138" y="156728"/>
                  <a:pt x="4056" y="127350"/>
                  <a:pt x="0" y="80792"/>
                </a:cubicBezTo>
                <a:close/>
              </a:path>
            </a:pathLst>
          </a:custGeom>
          <a:noFill/>
          <a:ln w="31750" cap="flat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5F98E0-772E-B9FC-A31E-EBFAB17C40A0}"/>
              </a:ext>
            </a:extLst>
          </p:cNvPr>
          <p:cNvGrpSpPr/>
          <p:nvPr/>
        </p:nvGrpSpPr>
        <p:grpSpPr>
          <a:xfrm>
            <a:off x="10064738" y="2398240"/>
            <a:ext cx="1659847" cy="1737366"/>
            <a:chOff x="9878602" y="386523"/>
            <a:chExt cx="1659847" cy="1737366"/>
          </a:xfrm>
        </p:grpSpPr>
        <p:pic>
          <p:nvPicPr>
            <p:cNvPr id="31" name="Picture 30" descr="A calendar with a red and white color&#10;&#10;AI-generated content may be incorrect.">
              <a:extLst>
                <a:ext uri="{FF2B5EF4-FFF2-40B4-BE49-F238E27FC236}">
                  <a16:creationId xmlns:a16="http://schemas.microsoft.com/office/drawing/2014/main" id="{3893A991-6937-AB37-4775-147726F18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88573" y="386523"/>
              <a:ext cx="1621956" cy="17373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662DF0-9D37-A448-F55A-9461787E4721}"/>
                </a:ext>
              </a:extLst>
            </p:cNvPr>
            <p:cNvSpPr txBox="1"/>
            <p:nvPr/>
          </p:nvSpPr>
          <p:spPr>
            <a:xfrm>
              <a:off x="10840822" y="67385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solidFill>
                    <a:srgbClr val="E0E9EA"/>
                  </a:solidFill>
                </a:rPr>
                <a:t>2025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219485-0D13-A871-F128-8FE34488E38D}"/>
                </a:ext>
              </a:extLst>
            </p:cNvPr>
            <p:cNvSpPr txBox="1"/>
            <p:nvPr/>
          </p:nvSpPr>
          <p:spPr>
            <a:xfrm>
              <a:off x="9878602" y="762055"/>
              <a:ext cx="5629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rgbClr val="E0E9EA"/>
                  </a:solidFill>
                </a:rPr>
                <a:t>JUNE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EAE115-04E2-4F6F-022E-BF9099B6E4F6}"/>
                </a:ext>
              </a:extLst>
            </p:cNvPr>
            <p:cNvSpPr txBox="1"/>
            <p:nvPr/>
          </p:nvSpPr>
          <p:spPr>
            <a:xfrm>
              <a:off x="10117899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MON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B6FCCD-F30E-F3FF-D12C-87B2696B9D58}"/>
                </a:ext>
              </a:extLst>
            </p:cNvPr>
            <p:cNvSpPr txBox="1"/>
            <p:nvPr/>
          </p:nvSpPr>
          <p:spPr>
            <a:xfrm>
              <a:off x="10344793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TUE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883E81-47B6-26FA-5571-BD8508D257A0}"/>
                </a:ext>
              </a:extLst>
            </p:cNvPr>
            <p:cNvSpPr txBox="1"/>
            <p:nvPr/>
          </p:nvSpPr>
          <p:spPr>
            <a:xfrm>
              <a:off x="10553199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WED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30A76B-00DC-E014-78AA-0BE1B63130D8}"/>
                </a:ext>
              </a:extLst>
            </p:cNvPr>
            <p:cNvSpPr txBox="1"/>
            <p:nvPr/>
          </p:nvSpPr>
          <p:spPr>
            <a:xfrm>
              <a:off x="10772092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THU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5B4F5A8-5D49-5D90-12C8-B2D12D41E78B}"/>
                </a:ext>
              </a:extLst>
            </p:cNvPr>
            <p:cNvSpPr txBox="1"/>
            <p:nvPr/>
          </p:nvSpPr>
          <p:spPr>
            <a:xfrm>
              <a:off x="11000627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FRI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B20E9B-AD3D-D149-2138-FF7940BBAFF0}"/>
                </a:ext>
              </a:extLst>
            </p:cNvPr>
            <p:cNvSpPr txBox="1"/>
            <p:nvPr/>
          </p:nvSpPr>
          <p:spPr>
            <a:xfrm>
              <a:off x="11201653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SAT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C2090E-2D06-6B62-343D-BE7F8BDDE5EF}"/>
                </a:ext>
              </a:extLst>
            </p:cNvPr>
            <p:cNvSpPr txBox="1"/>
            <p:nvPr/>
          </p:nvSpPr>
          <p:spPr>
            <a:xfrm>
              <a:off x="9901574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DC0D0F"/>
                  </a:solidFill>
                </a:rPr>
                <a:t>SUN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9D57A08-8CC5-F088-DCD9-B09C2F1289E0}"/>
                </a:ext>
              </a:extLst>
            </p:cNvPr>
            <p:cNvSpPr txBox="1"/>
            <p:nvPr/>
          </p:nvSpPr>
          <p:spPr>
            <a:xfrm>
              <a:off x="10314896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10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17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FB6C48-2EBD-24D8-A4CB-BC0353A34FD7}"/>
                </a:ext>
              </a:extLst>
            </p:cNvPr>
            <p:cNvSpPr txBox="1"/>
            <p:nvPr/>
          </p:nvSpPr>
          <p:spPr>
            <a:xfrm>
              <a:off x="10100657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9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16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CF6CF6F-B1B9-15FF-48D1-CFDE3BC54B90}"/>
                </a:ext>
              </a:extLst>
            </p:cNvPr>
            <p:cNvSpPr txBox="1"/>
            <p:nvPr/>
          </p:nvSpPr>
          <p:spPr>
            <a:xfrm>
              <a:off x="10528546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18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C44315-8C68-706A-55BC-FDF1C20C7B80}"/>
                </a:ext>
              </a:extLst>
            </p:cNvPr>
            <p:cNvSpPr txBox="1"/>
            <p:nvPr/>
          </p:nvSpPr>
          <p:spPr>
            <a:xfrm>
              <a:off x="10742189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5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19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913993-F0D2-D47F-CA29-D6645CA778A4}"/>
                </a:ext>
              </a:extLst>
            </p:cNvPr>
            <p:cNvSpPr txBox="1"/>
            <p:nvPr/>
          </p:nvSpPr>
          <p:spPr>
            <a:xfrm>
              <a:off x="10963959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6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20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FC8ED18-AE97-FB2E-2EFB-22B5C0D75F48}"/>
                </a:ext>
              </a:extLst>
            </p:cNvPr>
            <p:cNvSpPr txBox="1"/>
            <p:nvPr/>
          </p:nvSpPr>
          <p:spPr>
            <a:xfrm>
              <a:off x="11177587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7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71800C8-4C0D-E942-4D95-EFB00251F58B}"/>
                </a:ext>
              </a:extLst>
            </p:cNvPr>
            <p:cNvSpPr txBox="1"/>
            <p:nvPr/>
          </p:nvSpPr>
          <p:spPr>
            <a:xfrm>
              <a:off x="9894185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8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15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22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29</a:t>
              </a: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6F5FFF05-D008-9299-8007-823807F5DD79}"/>
              </a:ext>
            </a:extLst>
          </p:cNvPr>
          <p:cNvSpPr/>
          <p:nvPr/>
        </p:nvSpPr>
        <p:spPr>
          <a:xfrm>
            <a:off x="11172154" y="3627275"/>
            <a:ext cx="281486" cy="161583"/>
          </a:xfrm>
          <a:custGeom>
            <a:avLst/>
            <a:gdLst>
              <a:gd name="connsiteX0" fmla="*/ 0 w 281486"/>
              <a:gd name="connsiteY0" fmla="*/ 80792 h 161583"/>
              <a:gd name="connsiteX1" fmla="*/ 140743 w 281486"/>
              <a:gd name="connsiteY1" fmla="*/ 0 h 161583"/>
              <a:gd name="connsiteX2" fmla="*/ 281486 w 281486"/>
              <a:gd name="connsiteY2" fmla="*/ 80792 h 161583"/>
              <a:gd name="connsiteX3" fmla="*/ 140743 w 281486"/>
              <a:gd name="connsiteY3" fmla="*/ 161584 h 161583"/>
              <a:gd name="connsiteX4" fmla="*/ 0 w 281486"/>
              <a:gd name="connsiteY4" fmla="*/ 80792 h 16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86" h="161583" extrusionOk="0">
                <a:moveTo>
                  <a:pt x="0" y="80792"/>
                </a:moveTo>
                <a:cubicBezTo>
                  <a:pt x="-7548" y="31516"/>
                  <a:pt x="54006" y="3380"/>
                  <a:pt x="140743" y="0"/>
                </a:cubicBezTo>
                <a:cubicBezTo>
                  <a:pt x="222507" y="849"/>
                  <a:pt x="276420" y="36333"/>
                  <a:pt x="281486" y="80792"/>
                </a:cubicBezTo>
                <a:cubicBezTo>
                  <a:pt x="275762" y="131002"/>
                  <a:pt x="217095" y="169199"/>
                  <a:pt x="140743" y="161584"/>
                </a:cubicBezTo>
                <a:cubicBezTo>
                  <a:pt x="54138" y="156728"/>
                  <a:pt x="4056" y="127350"/>
                  <a:pt x="0" y="80792"/>
                </a:cubicBezTo>
                <a:close/>
              </a:path>
            </a:pathLst>
          </a:custGeom>
          <a:noFill/>
          <a:ln w="31750" cap="flat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A105B09-42DA-3DD3-71DB-509B3B5C7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4954" y="4561149"/>
            <a:ext cx="2309695" cy="188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67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1819970" y="1027620"/>
            <a:ext cx="245403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18171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CA" smtClean="0"/>
              <a:pPr/>
              <a:t>3</a:t>
            </a:fld>
            <a:endParaRPr/>
          </a:p>
        </p:txBody>
      </p:sp>
      <p:sp>
        <p:nvSpPr>
          <p:cNvPr id="500" name="Title 1"/>
          <p:cNvSpPr txBox="1">
            <a:spLocks noGrp="1"/>
          </p:cNvSpPr>
          <p:nvPr>
            <p:ph type="title"/>
          </p:nvPr>
        </p:nvSpPr>
        <p:spPr>
          <a:xfrm>
            <a:off x="681470" y="979687"/>
            <a:ext cx="8953829" cy="650330"/>
          </a:xfrm>
          <a:prstGeom prst="rect">
            <a:avLst/>
          </a:prstGeom>
        </p:spPr>
        <p:txBody>
          <a:bodyPr/>
          <a:lstStyle/>
          <a:p>
            <a:r>
              <a:t>3-day beam delivery January 2024</a:t>
            </a:r>
          </a:p>
        </p:txBody>
      </p:sp>
      <p:pic>
        <p:nvPicPr>
          <p:cNvPr id="501" name="3day.png" descr="3d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630016"/>
            <a:ext cx="10160000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TextBox 5"/>
          <p:cNvSpPr txBox="1"/>
          <p:nvPr/>
        </p:nvSpPr>
        <p:spPr>
          <a:xfrm>
            <a:off x="5460821" y="1979579"/>
            <a:ext cx="127035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8276C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over 50 trips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9970" y="1027620"/>
            <a:ext cx="245403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18171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CA" smtClean="0"/>
              <a:pPr/>
              <a:t>4</a:t>
            </a:fld>
            <a:endParaRPr/>
          </a:p>
        </p:txBody>
      </p:sp>
      <p:sp>
        <p:nvSpPr>
          <p:cNvPr id="505" name="3-day beam delivery February 20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3-day beam delivery February 2025</a:t>
            </a:r>
          </a:p>
        </p:txBody>
      </p:sp>
      <p:pic>
        <p:nvPicPr>
          <p:cNvPr id="506" name="3day.png" descr="3d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630016"/>
            <a:ext cx="10160000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age" descr="Image"/>
          <p:cNvPicPr>
            <a:picLocks noChangeAspect="1"/>
          </p:cNvPicPr>
          <p:nvPr/>
        </p:nvPicPr>
        <p:blipFill>
          <a:blip r:embed="rId3"/>
          <a:srcRect l="66739" t="8834" r="18728" b="44508"/>
          <a:stretch>
            <a:fillRect/>
          </a:stretch>
        </p:blipFill>
        <p:spPr>
          <a:xfrm>
            <a:off x="1827521" y="3428999"/>
            <a:ext cx="3080980" cy="1853883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1 day, 2 h, 26 min"/>
          <p:cNvSpPr txBox="1"/>
          <p:nvPr/>
        </p:nvSpPr>
        <p:spPr>
          <a:xfrm>
            <a:off x="3585949" y="3734316"/>
            <a:ext cx="1284596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900" spc="-9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lvl1pPr>
          </a:lstStyle>
          <a:p>
            <a:r>
              <a:t>1 </a:t>
            </a:r>
            <a:r>
              <a:rPr lang="en-CA"/>
              <a:t>   d</a:t>
            </a:r>
            <a:r>
              <a:t>ay</a:t>
            </a:r>
            <a:r>
              <a:rPr lang="en-CA"/>
              <a:t> </a:t>
            </a:r>
            <a:r>
              <a:t>, </a:t>
            </a:r>
            <a:r>
              <a:rPr lang="en-CA"/>
              <a:t>   </a:t>
            </a:r>
            <a:r>
              <a:t>2 </a:t>
            </a:r>
            <a:r>
              <a:rPr lang="en-CA"/>
              <a:t>  </a:t>
            </a:r>
            <a:r>
              <a:t>h</a:t>
            </a:r>
            <a:r>
              <a:rPr lang="en-CA"/>
              <a:t> </a:t>
            </a:r>
            <a:r>
              <a:t>, </a:t>
            </a:r>
            <a:r>
              <a:rPr lang="en-CA"/>
              <a:t>   </a:t>
            </a:r>
            <a:r>
              <a:t>26 </a:t>
            </a:r>
            <a:r>
              <a:rPr lang="en-CA"/>
              <a:t>   </a:t>
            </a:r>
            <a:r>
              <a:t>min</a:t>
            </a:r>
          </a:p>
        </p:txBody>
      </p:sp>
      <p:sp>
        <p:nvSpPr>
          <p:cNvPr id="509" name="27.9 MeV"/>
          <p:cNvSpPr txBox="1"/>
          <p:nvPr/>
        </p:nvSpPr>
        <p:spPr>
          <a:xfrm>
            <a:off x="2724266" y="4654071"/>
            <a:ext cx="643727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 spc="-9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lvl1pPr>
          </a:lstStyle>
          <a:p>
            <a:r>
              <a:t>27.9 MeV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9970" y="1027620"/>
            <a:ext cx="245403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18171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CA" smtClean="0"/>
              <a:pPr/>
              <a:t>5</a:t>
            </a:fld>
            <a:endParaRPr/>
          </a:p>
        </p:txBody>
      </p:sp>
      <p:sp>
        <p:nvSpPr>
          <p:cNvPr id="512" name="3-day beam delivery March 20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3-day beam delivery March 2025</a:t>
            </a:r>
          </a:p>
        </p:txBody>
      </p:sp>
      <p:pic>
        <p:nvPicPr>
          <p:cNvPr id="513" name="3day.png" descr="3d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630016"/>
            <a:ext cx="10160000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BA60975-62AE-8485-6913-153CCE4600D0}"/>
              </a:ext>
            </a:extLst>
          </p:cNvPr>
          <p:cNvSpPr txBox="1"/>
          <p:nvPr/>
        </p:nvSpPr>
        <p:spPr>
          <a:xfrm>
            <a:off x="9798129" y="5436195"/>
            <a:ext cx="98548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solidFill>
                  <a:srgbClr val="00B05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97.89%</a:t>
            </a:r>
          </a:p>
        </p:txBody>
      </p:sp>
      <p:pic>
        <p:nvPicPr>
          <p:cNvPr id="3" name="Picture 8" descr="Picture 8">
            <a:extLst>
              <a:ext uri="{FF2B5EF4-FFF2-40B4-BE49-F238E27FC236}">
                <a16:creationId xmlns:a16="http://schemas.microsoft.com/office/drawing/2014/main" id="{F1C855DB-7AF4-2B4A-C9D7-F70DF88D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752" y="96422"/>
            <a:ext cx="2805455" cy="1580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CDB0-ADBC-0DE0-E868-816E2A078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March/April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BD0DF-C9BB-5FEC-A5A1-6239045C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630016"/>
            <a:ext cx="10638170" cy="3939398"/>
          </a:xfrm>
        </p:spPr>
        <p:txBody>
          <a:bodyPr anchor="t"/>
          <a:lstStyle/>
          <a:p>
            <a:r>
              <a:rPr lang="en-CA"/>
              <a:t>Brandon Humphries focussed on License Enforcement System (LES) commissioning before parental leave</a:t>
            </a:r>
          </a:p>
          <a:p>
            <a:r>
              <a:rPr lang="en-CA"/>
              <a:t>whenever it was possible he trained operators</a:t>
            </a:r>
          </a:p>
          <a:p>
            <a:pPr lvl="1"/>
            <a:r>
              <a:rPr lang="en-CA"/>
              <a:t>4 fully trained DCR operators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8A3977-E7ED-A23A-9218-2F901477ACA8}"/>
              </a:ext>
            </a:extLst>
          </p:cNvPr>
          <p:cNvGrpSpPr/>
          <p:nvPr/>
        </p:nvGrpSpPr>
        <p:grpSpPr>
          <a:xfrm>
            <a:off x="3040138" y="3949733"/>
            <a:ext cx="6111724" cy="2736744"/>
            <a:chOff x="2582938" y="3949733"/>
            <a:chExt cx="6111724" cy="27367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7A4B12-1665-FA9B-EBC2-40C0C640A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08"/>
            <a:stretch/>
          </p:blipFill>
          <p:spPr>
            <a:xfrm>
              <a:off x="2582938" y="3949733"/>
              <a:ext cx="2093327" cy="2695433"/>
            </a:xfrm>
            <a:prstGeom prst="rect">
              <a:avLst/>
            </a:prstGeom>
          </p:spPr>
        </p:pic>
        <p:pic>
          <p:nvPicPr>
            <p:cNvPr id="13" name="Graphic 12" descr="Arrow Right with solid fill">
              <a:extLst>
                <a:ext uri="{FF2B5EF4-FFF2-40B4-BE49-F238E27FC236}">
                  <a16:creationId xmlns:a16="http://schemas.microsoft.com/office/drawing/2014/main" id="{E3BCA853-13AC-098B-E28A-AF6B4929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81600" y="4840249"/>
              <a:ext cx="914400" cy="914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E10D5A-46C9-424C-F029-FBE40F5A5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1335" y="3982979"/>
              <a:ext cx="2093327" cy="2703498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81078F2-57FD-B434-EF4A-C805028DF49B}"/>
              </a:ext>
            </a:extLst>
          </p:cNvPr>
          <p:cNvSpPr txBox="1">
            <a:spLocks/>
          </p:cNvSpPr>
          <p:nvPr/>
        </p:nvSpPr>
        <p:spPr>
          <a:xfrm>
            <a:off x="5234413" y="4840249"/>
            <a:ext cx="1723174" cy="266130"/>
          </a:xfrm>
          <a:prstGeom prst="rect">
            <a:avLst/>
          </a:prstGeom>
        </p:spPr>
        <p:txBody>
          <a:bodyPr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/>
              <a:t>essential for</a:t>
            </a:r>
          </a:p>
        </p:txBody>
      </p:sp>
    </p:spTree>
    <p:extLst>
      <p:ext uri="{BB962C8B-B14F-4D97-AF65-F5344CB8AC3E}">
        <p14:creationId xmlns:p14="http://schemas.microsoft.com/office/powerpoint/2010/main" val="3617489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214-C804-69AF-F296-66CC1910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3B8FE-8089-7389-D1DC-169D58000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630016"/>
            <a:ext cx="9060896" cy="4764014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We just got out of our shutdown, which started April 28</a:t>
            </a:r>
            <a:r>
              <a:rPr lang="en-US" baseline="30000"/>
              <a:t>th</a:t>
            </a:r>
            <a:r>
              <a:rPr lang="en-US"/>
              <a:t> </a:t>
            </a:r>
          </a:p>
          <a:p>
            <a:r>
              <a:rPr lang="en-US"/>
              <a:t>Checked cryogenic system</a:t>
            </a:r>
          </a:p>
          <a:p>
            <a:pPr lvl="1"/>
            <a:r>
              <a:rPr lang="en-US"/>
              <a:t>modules are cool again (2K) since June 10</a:t>
            </a:r>
            <a:r>
              <a:rPr lang="en-US" baseline="30000"/>
              <a:t>th</a:t>
            </a:r>
            <a:r>
              <a:rPr lang="en-US"/>
              <a:t> </a:t>
            </a:r>
          </a:p>
          <a:p>
            <a:r>
              <a:rPr lang="en-US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The high-voltage regulation unit of EACA's KPS is no longer operational</a:t>
            </a:r>
          </a:p>
          <a:p>
            <a:pPr lvl="1"/>
            <a:r>
              <a:rPr lang="en-US"/>
              <a:t>Yanyun tried to resolve the problem with Ampegon over two weeks</a:t>
            </a:r>
          </a:p>
          <a:p>
            <a:pPr lvl="1"/>
            <a:r>
              <a:rPr lang="en-US"/>
              <a:t>The only option is a replacement unit</a:t>
            </a:r>
          </a:p>
          <a:p>
            <a:pPr lvl="1"/>
            <a:r>
              <a:rPr lang="en-US"/>
              <a:t>Tried to shortcut ordering replacement unit, was not successful</a:t>
            </a:r>
          </a:p>
          <a:p>
            <a:pPr lvl="1"/>
            <a:r>
              <a:rPr lang="en-US"/>
              <a:t>Ampegon confirmation on received pre-payment June 24</a:t>
            </a:r>
            <a:r>
              <a:rPr lang="en-US" baseline="30000"/>
              <a:t>th</a:t>
            </a:r>
            <a:r>
              <a:rPr lang="en-US"/>
              <a:t> </a:t>
            </a:r>
          </a:p>
          <a:p>
            <a:r>
              <a:rPr lang="en-US"/>
              <a:t>In March/April the current draw increased over time =&gt; had a chance to test our gun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F7B852D-950B-8E4B-A9F7-D177C79C61A3}"/>
              </a:ext>
            </a:extLst>
          </p:cNvPr>
          <p:cNvGrpSpPr/>
          <p:nvPr/>
        </p:nvGrpSpPr>
        <p:grpSpPr>
          <a:xfrm>
            <a:off x="10067788" y="341733"/>
            <a:ext cx="1659847" cy="1737366"/>
            <a:chOff x="9878602" y="386523"/>
            <a:chExt cx="1659847" cy="1737366"/>
          </a:xfrm>
        </p:grpSpPr>
        <p:pic>
          <p:nvPicPr>
            <p:cNvPr id="10" name="Picture 9" descr="A calendar with a red and white color&#10;&#10;AI-generated content may be incorrect.">
              <a:extLst>
                <a:ext uri="{FF2B5EF4-FFF2-40B4-BE49-F238E27FC236}">
                  <a16:creationId xmlns:a16="http://schemas.microsoft.com/office/drawing/2014/main" id="{29890E2D-43A3-EEA4-DDF8-C2CC4D6C6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88573" y="386523"/>
              <a:ext cx="1621956" cy="17373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4F0099-C5FA-0D0F-A151-93C025F7AC4D}"/>
                </a:ext>
              </a:extLst>
            </p:cNvPr>
            <p:cNvSpPr txBox="1"/>
            <p:nvPr/>
          </p:nvSpPr>
          <p:spPr>
            <a:xfrm>
              <a:off x="10840822" y="67385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solidFill>
                    <a:srgbClr val="E0E9EA"/>
                  </a:solidFill>
                </a:rPr>
                <a:t>2025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3F4A0B-8685-CD95-4EE2-198D7C2C95BE}"/>
                </a:ext>
              </a:extLst>
            </p:cNvPr>
            <p:cNvSpPr txBox="1"/>
            <p:nvPr/>
          </p:nvSpPr>
          <p:spPr>
            <a:xfrm>
              <a:off x="9878602" y="762055"/>
              <a:ext cx="6094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rgbClr val="E0E9EA"/>
                  </a:solidFill>
                </a:rPr>
                <a:t>APRIL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5240C0-78EA-537A-0796-CAE2C332FF4F}"/>
                </a:ext>
              </a:extLst>
            </p:cNvPr>
            <p:cNvSpPr txBox="1"/>
            <p:nvPr/>
          </p:nvSpPr>
          <p:spPr>
            <a:xfrm>
              <a:off x="10117899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MON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BA809C-0317-FB2C-9418-06CE3592BCB1}"/>
                </a:ext>
              </a:extLst>
            </p:cNvPr>
            <p:cNvSpPr txBox="1"/>
            <p:nvPr/>
          </p:nvSpPr>
          <p:spPr>
            <a:xfrm>
              <a:off x="10344793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TUE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B24229-6E3A-4B19-FB69-DA2D254F3D9B}"/>
                </a:ext>
              </a:extLst>
            </p:cNvPr>
            <p:cNvSpPr txBox="1"/>
            <p:nvPr/>
          </p:nvSpPr>
          <p:spPr>
            <a:xfrm>
              <a:off x="10553199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WED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83DFF0-F384-5BAC-60F0-06FB24A62440}"/>
                </a:ext>
              </a:extLst>
            </p:cNvPr>
            <p:cNvSpPr txBox="1"/>
            <p:nvPr/>
          </p:nvSpPr>
          <p:spPr>
            <a:xfrm>
              <a:off x="10772092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THU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80039B-A64D-8C2F-6863-1FEDA84F8EAF}"/>
                </a:ext>
              </a:extLst>
            </p:cNvPr>
            <p:cNvSpPr txBox="1"/>
            <p:nvPr/>
          </p:nvSpPr>
          <p:spPr>
            <a:xfrm>
              <a:off x="11000627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FRI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7A94D1-B6DE-AD47-5A66-9FF723EE699A}"/>
                </a:ext>
              </a:extLst>
            </p:cNvPr>
            <p:cNvSpPr txBox="1"/>
            <p:nvPr/>
          </p:nvSpPr>
          <p:spPr>
            <a:xfrm>
              <a:off x="11201653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SAT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696DFE-4AE5-4890-593D-4130D1FB92B3}"/>
                </a:ext>
              </a:extLst>
            </p:cNvPr>
            <p:cNvSpPr txBox="1"/>
            <p:nvPr/>
          </p:nvSpPr>
          <p:spPr>
            <a:xfrm>
              <a:off x="9901574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DC0D0F"/>
                  </a:solidFill>
                </a:rPr>
                <a:t>SUN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7A2880D-94C4-1898-3617-70AF895A3EC4}"/>
                </a:ext>
              </a:extLst>
            </p:cNvPr>
            <p:cNvSpPr txBox="1"/>
            <p:nvPr/>
          </p:nvSpPr>
          <p:spPr>
            <a:xfrm>
              <a:off x="10314896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8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15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29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122723-8268-68EA-9081-4107145AD85F}"/>
                </a:ext>
              </a:extLst>
            </p:cNvPr>
            <p:cNvSpPr txBox="1"/>
            <p:nvPr/>
          </p:nvSpPr>
          <p:spPr>
            <a:xfrm>
              <a:off x="10100657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endParaRPr lang="en-CA" sz="750" b="1">
                <a:solidFill>
                  <a:srgbClr val="104068"/>
                </a:solidFill>
              </a:endParaRP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7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28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061881-C325-DC5D-338F-63375D3D1A5F}"/>
                </a:ext>
              </a:extLst>
            </p:cNvPr>
            <p:cNvSpPr txBox="1"/>
            <p:nvPr/>
          </p:nvSpPr>
          <p:spPr>
            <a:xfrm>
              <a:off x="10528546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9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16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977478-96E1-0154-A317-BD400BC37AAB}"/>
                </a:ext>
              </a:extLst>
            </p:cNvPr>
            <p:cNvSpPr txBox="1"/>
            <p:nvPr/>
          </p:nvSpPr>
          <p:spPr>
            <a:xfrm>
              <a:off x="10742189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10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17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3EE637-3DD6-FE03-8220-FB13B24E24F5}"/>
                </a:ext>
              </a:extLst>
            </p:cNvPr>
            <p:cNvSpPr txBox="1"/>
            <p:nvPr/>
          </p:nvSpPr>
          <p:spPr>
            <a:xfrm>
              <a:off x="10963959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18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0AF925-90F0-6CC0-76B3-294129C41FDF}"/>
                </a:ext>
              </a:extLst>
            </p:cNvPr>
            <p:cNvSpPr txBox="1"/>
            <p:nvPr/>
          </p:nvSpPr>
          <p:spPr>
            <a:xfrm>
              <a:off x="11177587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5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19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CC8930-BB31-EF5E-DEA4-DB361119FB0C}"/>
                </a:ext>
              </a:extLst>
            </p:cNvPr>
            <p:cNvSpPr txBox="1"/>
            <p:nvPr/>
          </p:nvSpPr>
          <p:spPr>
            <a:xfrm>
              <a:off x="9894185" y="1310320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6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13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20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27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753DAA-A624-759B-6EF6-2E2307415D01}"/>
              </a:ext>
            </a:extLst>
          </p:cNvPr>
          <p:cNvGrpSpPr/>
          <p:nvPr/>
        </p:nvGrpSpPr>
        <p:grpSpPr>
          <a:xfrm>
            <a:off x="10067788" y="2499198"/>
            <a:ext cx="1659847" cy="1737366"/>
            <a:chOff x="9878602" y="386523"/>
            <a:chExt cx="1659847" cy="1737366"/>
          </a:xfrm>
        </p:grpSpPr>
        <p:pic>
          <p:nvPicPr>
            <p:cNvPr id="33" name="Picture 32" descr="A calendar with a red and white color&#10;&#10;AI-generated content may be incorrect.">
              <a:extLst>
                <a:ext uri="{FF2B5EF4-FFF2-40B4-BE49-F238E27FC236}">
                  <a16:creationId xmlns:a16="http://schemas.microsoft.com/office/drawing/2014/main" id="{7ACF50B7-3369-459A-965B-F6AAA13E2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88573" y="386523"/>
              <a:ext cx="1621956" cy="17373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DC867AC-51EC-FA71-8A5C-4646CDB9B9F6}"/>
                </a:ext>
              </a:extLst>
            </p:cNvPr>
            <p:cNvSpPr txBox="1"/>
            <p:nvPr/>
          </p:nvSpPr>
          <p:spPr>
            <a:xfrm>
              <a:off x="10840822" y="67385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solidFill>
                    <a:srgbClr val="E0E9EA"/>
                  </a:solidFill>
                </a:rPr>
                <a:t>2025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A28F58-0E5F-3D18-2A13-DD0C9EE8957F}"/>
                </a:ext>
              </a:extLst>
            </p:cNvPr>
            <p:cNvSpPr txBox="1"/>
            <p:nvPr/>
          </p:nvSpPr>
          <p:spPr>
            <a:xfrm>
              <a:off x="9878602" y="762055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rgbClr val="E0E9EA"/>
                  </a:solidFill>
                </a:rPr>
                <a:t>MAY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6D1DB3-F2DD-279D-E893-7F10AD80DACF}"/>
                </a:ext>
              </a:extLst>
            </p:cNvPr>
            <p:cNvSpPr txBox="1"/>
            <p:nvPr/>
          </p:nvSpPr>
          <p:spPr>
            <a:xfrm>
              <a:off x="10117899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MON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35BDA3-24A7-5B2B-4385-D4B21640510E}"/>
                </a:ext>
              </a:extLst>
            </p:cNvPr>
            <p:cNvSpPr txBox="1"/>
            <p:nvPr/>
          </p:nvSpPr>
          <p:spPr>
            <a:xfrm>
              <a:off x="10344793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TUE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570331-273E-BF29-9502-8DFF954E87E1}"/>
                </a:ext>
              </a:extLst>
            </p:cNvPr>
            <p:cNvSpPr txBox="1"/>
            <p:nvPr/>
          </p:nvSpPr>
          <p:spPr>
            <a:xfrm>
              <a:off x="10553199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WED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2F2F21-E18C-839E-3E0A-6BEFEA754E96}"/>
                </a:ext>
              </a:extLst>
            </p:cNvPr>
            <p:cNvSpPr txBox="1"/>
            <p:nvPr/>
          </p:nvSpPr>
          <p:spPr>
            <a:xfrm>
              <a:off x="10772092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THU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5F05C1-8230-7775-9016-C42F6EE7433C}"/>
                </a:ext>
              </a:extLst>
            </p:cNvPr>
            <p:cNvSpPr txBox="1"/>
            <p:nvPr/>
          </p:nvSpPr>
          <p:spPr>
            <a:xfrm>
              <a:off x="11000627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FRI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ECBEDF3-03EF-6F2E-A107-08DF5A831F61}"/>
                </a:ext>
              </a:extLst>
            </p:cNvPr>
            <p:cNvSpPr txBox="1"/>
            <p:nvPr/>
          </p:nvSpPr>
          <p:spPr>
            <a:xfrm>
              <a:off x="11201653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SAT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B56C702-B934-60E5-3A3A-D98558578A5B}"/>
                </a:ext>
              </a:extLst>
            </p:cNvPr>
            <p:cNvSpPr txBox="1"/>
            <p:nvPr/>
          </p:nvSpPr>
          <p:spPr>
            <a:xfrm>
              <a:off x="9901574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DC0D0F"/>
                  </a:solidFill>
                </a:rPr>
                <a:t>SUN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8D9437B-C729-EB0D-2804-1F618A460EC0}"/>
                </a:ext>
              </a:extLst>
            </p:cNvPr>
            <p:cNvSpPr txBox="1"/>
            <p:nvPr/>
          </p:nvSpPr>
          <p:spPr>
            <a:xfrm>
              <a:off x="10314896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endParaRPr lang="en-CA" sz="750" b="1">
                <a:solidFill>
                  <a:srgbClr val="104068"/>
                </a:solidFill>
              </a:endParaRP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6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20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B09F1D2-6B38-EF75-E518-6510B128B6F5}"/>
                </a:ext>
              </a:extLst>
            </p:cNvPr>
            <p:cNvSpPr txBox="1"/>
            <p:nvPr/>
          </p:nvSpPr>
          <p:spPr>
            <a:xfrm>
              <a:off x="10100657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endParaRPr lang="en-CA" sz="750" b="1">
                <a:solidFill>
                  <a:srgbClr val="104068"/>
                </a:solidFill>
              </a:endParaRP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5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19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129808-B58D-B543-FCB8-450501472903}"/>
                </a:ext>
              </a:extLst>
            </p:cNvPr>
            <p:cNvSpPr txBox="1"/>
            <p:nvPr/>
          </p:nvSpPr>
          <p:spPr>
            <a:xfrm>
              <a:off x="10528546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endParaRPr lang="en-CA" sz="750" b="1">
                <a:solidFill>
                  <a:srgbClr val="104068"/>
                </a:solidFill>
              </a:endParaRP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7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28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25DA508-BB9D-D612-55D6-C087F1CC8161}"/>
                </a:ext>
              </a:extLst>
            </p:cNvPr>
            <p:cNvSpPr txBox="1"/>
            <p:nvPr/>
          </p:nvSpPr>
          <p:spPr>
            <a:xfrm>
              <a:off x="10742189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8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15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29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8E53772-162B-143D-EE87-D39BC96CB325}"/>
                </a:ext>
              </a:extLst>
            </p:cNvPr>
            <p:cNvSpPr txBox="1"/>
            <p:nvPr/>
          </p:nvSpPr>
          <p:spPr>
            <a:xfrm>
              <a:off x="10963959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9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16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6BAEF52-A064-AB10-632B-18BA33395998}"/>
                </a:ext>
              </a:extLst>
            </p:cNvPr>
            <p:cNvSpPr txBox="1"/>
            <p:nvPr/>
          </p:nvSpPr>
          <p:spPr>
            <a:xfrm>
              <a:off x="11177587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10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17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5C06E5E-A937-7D3D-E48C-C32A1A0B80C3}"/>
                </a:ext>
              </a:extLst>
            </p:cNvPr>
            <p:cNvSpPr txBox="1"/>
            <p:nvPr/>
          </p:nvSpPr>
          <p:spPr>
            <a:xfrm>
              <a:off x="9894185" y="1310320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11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18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25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39600F0-0BEC-AA32-C478-71ADF14C808B}"/>
              </a:ext>
            </a:extLst>
          </p:cNvPr>
          <p:cNvGrpSpPr/>
          <p:nvPr/>
        </p:nvGrpSpPr>
        <p:grpSpPr>
          <a:xfrm>
            <a:off x="10064738" y="4656663"/>
            <a:ext cx="1659847" cy="1737366"/>
            <a:chOff x="9878602" y="386523"/>
            <a:chExt cx="1659847" cy="1737366"/>
          </a:xfrm>
        </p:grpSpPr>
        <p:pic>
          <p:nvPicPr>
            <p:cNvPr id="51" name="Picture 50" descr="A calendar with a red and white color&#10;&#10;AI-generated content may be incorrect.">
              <a:extLst>
                <a:ext uri="{FF2B5EF4-FFF2-40B4-BE49-F238E27FC236}">
                  <a16:creationId xmlns:a16="http://schemas.microsoft.com/office/drawing/2014/main" id="{FEA6E5D0-BA34-E03E-77D5-C52707DDD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88573" y="386523"/>
              <a:ext cx="1621956" cy="17373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5A28D90-5D55-6DF9-0B60-150F71087EB5}"/>
                </a:ext>
              </a:extLst>
            </p:cNvPr>
            <p:cNvSpPr txBox="1"/>
            <p:nvPr/>
          </p:nvSpPr>
          <p:spPr>
            <a:xfrm>
              <a:off x="10840822" y="67385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>
                  <a:solidFill>
                    <a:srgbClr val="E0E9EA"/>
                  </a:solidFill>
                </a:rPr>
                <a:t>2025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DF8B5DC-7124-143B-A10F-D11B8AE22779}"/>
                </a:ext>
              </a:extLst>
            </p:cNvPr>
            <p:cNvSpPr txBox="1"/>
            <p:nvPr/>
          </p:nvSpPr>
          <p:spPr>
            <a:xfrm>
              <a:off x="9878602" y="762055"/>
              <a:ext cx="5629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rgbClr val="E0E9EA"/>
                  </a:solidFill>
                </a:rPr>
                <a:t>JUNE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5110622-46D6-DD7B-3479-A15E14483DDB}"/>
                </a:ext>
              </a:extLst>
            </p:cNvPr>
            <p:cNvSpPr txBox="1"/>
            <p:nvPr/>
          </p:nvSpPr>
          <p:spPr>
            <a:xfrm>
              <a:off x="10117899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MON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3788F17-CD49-B3DA-C27B-07FC1569D36B}"/>
                </a:ext>
              </a:extLst>
            </p:cNvPr>
            <p:cNvSpPr txBox="1"/>
            <p:nvPr/>
          </p:nvSpPr>
          <p:spPr>
            <a:xfrm>
              <a:off x="10344793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TUE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3F4B85F-19A4-17E1-E471-E82E7668CBD9}"/>
                </a:ext>
              </a:extLst>
            </p:cNvPr>
            <p:cNvSpPr txBox="1"/>
            <p:nvPr/>
          </p:nvSpPr>
          <p:spPr>
            <a:xfrm>
              <a:off x="10553199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WED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9262B83-15D4-BE3F-F151-ABBED44A0760}"/>
                </a:ext>
              </a:extLst>
            </p:cNvPr>
            <p:cNvSpPr txBox="1"/>
            <p:nvPr/>
          </p:nvSpPr>
          <p:spPr>
            <a:xfrm>
              <a:off x="10772092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THU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696AFB4-B71D-5C1F-C87C-F8819C550589}"/>
                </a:ext>
              </a:extLst>
            </p:cNvPr>
            <p:cNvSpPr txBox="1"/>
            <p:nvPr/>
          </p:nvSpPr>
          <p:spPr>
            <a:xfrm>
              <a:off x="11000627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FRI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5AE64C-74E5-504A-C99F-9BC7D9C8CBE1}"/>
                </a:ext>
              </a:extLst>
            </p:cNvPr>
            <p:cNvSpPr txBox="1"/>
            <p:nvPr/>
          </p:nvSpPr>
          <p:spPr>
            <a:xfrm>
              <a:off x="11201653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104068"/>
                  </a:solidFill>
                </a:rPr>
                <a:t>SAT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FA8B819-42CB-3BD7-4082-B1C2F9B47321}"/>
                </a:ext>
              </a:extLst>
            </p:cNvPr>
            <p:cNvSpPr txBox="1"/>
            <p:nvPr/>
          </p:nvSpPr>
          <p:spPr>
            <a:xfrm>
              <a:off x="9901574" y="1048783"/>
              <a:ext cx="333746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50" b="1">
                  <a:solidFill>
                    <a:srgbClr val="DC0D0F"/>
                  </a:solidFill>
                </a:rPr>
                <a:t>SUN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A94375-E715-A532-951A-E7C4D62D21AE}"/>
                </a:ext>
              </a:extLst>
            </p:cNvPr>
            <p:cNvSpPr txBox="1"/>
            <p:nvPr/>
          </p:nvSpPr>
          <p:spPr>
            <a:xfrm>
              <a:off x="10314896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10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17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D59688C-EE73-CADF-B86E-45CC7D7DBC9F}"/>
                </a:ext>
              </a:extLst>
            </p:cNvPr>
            <p:cNvSpPr txBox="1"/>
            <p:nvPr/>
          </p:nvSpPr>
          <p:spPr>
            <a:xfrm>
              <a:off x="10100657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9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16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30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C090F76-8E26-2C3F-A5E7-B316DDFCB9B7}"/>
                </a:ext>
              </a:extLst>
            </p:cNvPr>
            <p:cNvSpPr txBox="1"/>
            <p:nvPr/>
          </p:nvSpPr>
          <p:spPr>
            <a:xfrm>
              <a:off x="10528546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18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25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729E5C5C-F493-381D-B735-6B513DB7875A}"/>
                </a:ext>
              </a:extLst>
            </p:cNvPr>
            <p:cNvSpPr txBox="1"/>
            <p:nvPr/>
          </p:nvSpPr>
          <p:spPr>
            <a:xfrm>
              <a:off x="10742189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5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19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26</a:t>
              </a:r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3B061EAF-E5D7-1581-16A2-ADE1483A2771}"/>
                </a:ext>
              </a:extLst>
            </p:cNvPr>
            <p:cNvSpPr txBox="1"/>
            <p:nvPr/>
          </p:nvSpPr>
          <p:spPr>
            <a:xfrm>
              <a:off x="10963959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6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13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20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27</a:t>
              </a: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9D449B26-44D4-B728-3A2F-FCD38A447C1A}"/>
                </a:ext>
              </a:extLst>
            </p:cNvPr>
            <p:cNvSpPr txBox="1"/>
            <p:nvPr/>
          </p:nvSpPr>
          <p:spPr>
            <a:xfrm>
              <a:off x="11177587" y="1169256"/>
              <a:ext cx="33374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7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14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104068"/>
                  </a:solidFill>
                </a:rPr>
                <a:t>28</a:t>
              </a:r>
            </a:p>
          </p:txBody>
        </p: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27B06F4C-E22F-678A-40BD-BBF835319691}"/>
                </a:ext>
              </a:extLst>
            </p:cNvPr>
            <p:cNvSpPr txBox="1"/>
            <p:nvPr/>
          </p:nvSpPr>
          <p:spPr>
            <a:xfrm>
              <a:off x="9894185" y="1169256"/>
              <a:ext cx="333746" cy="77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1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8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15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22</a:t>
              </a:r>
            </a:p>
            <a:p>
              <a:pPr algn="ctr">
                <a:spcBef>
                  <a:spcPts val="200"/>
                </a:spcBef>
              </a:pPr>
              <a:r>
                <a:rPr lang="en-CA" sz="750" b="1">
                  <a:solidFill>
                    <a:srgbClr val="DC0D0F"/>
                  </a:solidFill>
                </a:rPr>
                <a:t>29</a:t>
              </a:r>
            </a:p>
          </p:txBody>
        </p:sp>
      </p:grpSp>
      <p:sp>
        <p:nvSpPr>
          <p:cNvPr id="1029" name="Oval 1028">
            <a:extLst>
              <a:ext uri="{FF2B5EF4-FFF2-40B4-BE49-F238E27FC236}">
                <a16:creationId xmlns:a16="http://schemas.microsoft.com/office/drawing/2014/main" id="{65AB0F0A-58F3-2B90-8E6C-76026517709E}"/>
              </a:ext>
            </a:extLst>
          </p:cNvPr>
          <p:cNvSpPr/>
          <p:nvPr/>
        </p:nvSpPr>
        <p:spPr>
          <a:xfrm>
            <a:off x="10319413" y="1707592"/>
            <a:ext cx="281486" cy="161583"/>
          </a:xfrm>
          <a:custGeom>
            <a:avLst/>
            <a:gdLst>
              <a:gd name="connsiteX0" fmla="*/ 0 w 281486"/>
              <a:gd name="connsiteY0" fmla="*/ 80792 h 161583"/>
              <a:gd name="connsiteX1" fmla="*/ 140743 w 281486"/>
              <a:gd name="connsiteY1" fmla="*/ 0 h 161583"/>
              <a:gd name="connsiteX2" fmla="*/ 281486 w 281486"/>
              <a:gd name="connsiteY2" fmla="*/ 80792 h 161583"/>
              <a:gd name="connsiteX3" fmla="*/ 140743 w 281486"/>
              <a:gd name="connsiteY3" fmla="*/ 161584 h 161583"/>
              <a:gd name="connsiteX4" fmla="*/ 0 w 281486"/>
              <a:gd name="connsiteY4" fmla="*/ 80792 h 16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86" h="161583" extrusionOk="0">
                <a:moveTo>
                  <a:pt x="0" y="80792"/>
                </a:moveTo>
                <a:cubicBezTo>
                  <a:pt x="-7548" y="31516"/>
                  <a:pt x="54006" y="3380"/>
                  <a:pt x="140743" y="0"/>
                </a:cubicBezTo>
                <a:cubicBezTo>
                  <a:pt x="222507" y="849"/>
                  <a:pt x="276420" y="36333"/>
                  <a:pt x="281486" y="80792"/>
                </a:cubicBezTo>
                <a:cubicBezTo>
                  <a:pt x="275762" y="131002"/>
                  <a:pt x="217095" y="169199"/>
                  <a:pt x="140743" y="161584"/>
                </a:cubicBezTo>
                <a:cubicBezTo>
                  <a:pt x="54138" y="156728"/>
                  <a:pt x="4056" y="127350"/>
                  <a:pt x="0" y="80792"/>
                </a:cubicBezTo>
                <a:close/>
              </a:path>
            </a:pathLst>
          </a:custGeom>
          <a:noFill/>
          <a:ln w="31750" cap="flat">
            <a:solidFill>
              <a:srgbClr val="F3715E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89BD6C66-B8D1-640B-F14B-03D2B4BBFBDE}"/>
              </a:ext>
            </a:extLst>
          </p:cNvPr>
          <p:cNvSpPr/>
          <p:nvPr/>
        </p:nvSpPr>
        <p:spPr>
          <a:xfrm>
            <a:off x="10529930" y="5604735"/>
            <a:ext cx="281486" cy="161583"/>
          </a:xfrm>
          <a:custGeom>
            <a:avLst/>
            <a:gdLst>
              <a:gd name="connsiteX0" fmla="*/ 0 w 281486"/>
              <a:gd name="connsiteY0" fmla="*/ 80792 h 161583"/>
              <a:gd name="connsiteX1" fmla="*/ 140743 w 281486"/>
              <a:gd name="connsiteY1" fmla="*/ 0 h 161583"/>
              <a:gd name="connsiteX2" fmla="*/ 281486 w 281486"/>
              <a:gd name="connsiteY2" fmla="*/ 80792 h 161583"/>
              <a:gd name="connsiteX3" fmla="*/ 140743 w 281486"/>
              <a:gd name="connsiteY3" fmla="*/ 161584 h 161583"/>
              <a:gd name="connsiteX4" fmla="*/ 0 w 281486"/>
              <a:gd name="connsiteY4" fmla="*/ 80792 h 16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86" h="161583" extrusionOk="0">
                <a:moveTo>
                  <a:pt x="0" y="80792"/>
                </a:moveTo>
                <a:cubicBezTo>
                  <a:pt x="-7548" y="31516"/>
                  <a:pt x="54006" y="3380"/>
                  <a:pt x="140743" y="0"/>
                </a:cubicBezTo>
                <a:cubicBezTo>
                  <a:pt x="222507" y="849"/>
                  <a:pt x="276420" y="36333"/>
                  <a:pt x="281486" y="80792"/>
                </a:cubicBezTo>
                <a:cubicBezTo>
                  <a:pt x="275762" y="131002"/>
                  <a:pt x="217095" y="169199"/>
                  <a:pt x="140743" y="161584"/>
                </a:cubicBezTo>
                <a:cubicBezTo>
                  <a:pt x="54138" y="156728"/>
                  <a:pt x="4056" y="127350"/>
                  <a:pt x="0" y="80792"/>
                </a:cubicBezTo>
                <a:close/>
              </a:path>
            </a:pathLst>
          </a:custGeom>
          <a:noFill/>
          <a:ln w="31750" cap="flat">
            <a:solidFill>
              <a:srgbClr val="00B0F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7570B674-EF95-41F6-A879-3B52E4314C73}"/>
              </a:ext>
            </a:extLst>
          </p:cNvPr>
          <p:cNvSpPr/>
          <p:nvPr/>
        </p:nvSpPr>
        <p:spPr>
          <a:xfrm>
            <a:off x="10529930" y="5886791"/>
            <a:ext cx="281486" cy="161583"/>
          </a:xfrm>
          <a:custGeom>
            <a:avLst/>
            <a:gdLst>
              <a:gd name="connsiteX0" fmla="*/ 0 w 281486"/>
              <a:gd name="connsiteY0" fmla="*/ 80792 h 161583"/>
              <a:gd name="connsiteX1" fmla="*/ 140743 w 281486"/>
              <a:gd name="connsiteY1" fmla="*/ 0 h 161583"/>
              <a:gd name="connsiteX2" fmla="*/ 281486 w 281486"/>
              <a:gd name="connsiteY2" fmla="*/ 80792 h 161583"/>
              <a:gd name="connsiteX3" fmla="*/ 140743 w 281486"/>
              <a:gd name="connsiteY3" fmla="*/ 161584 h 161583"/>
              <a:gd name="connsiteX4" fmla="*/ 0 w 281486"/>
              <a:gd name="connsiteY4" fmla="*/ 80792 h 16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86" h="161583" extrusionOk="0">
                <a:moveTo>
                  <a:pt x="0" y="80792"/>
                </a:moveTo>
                <a:cubicBezTo>
                  <a:pt x="-7548" y="31516"/>
                  <a:pt x="54006" y="3380"/>
                  <a:pt x="140743" y="0"/>
                </a:cubicBezTo>
                <a:cubicBezTo>
                  <a:pt x="222507" y="849"/>
                  <a:pt x="276420" y="36333"/>
                  <a:pt x="281486" y="80792"/>
                </a:cubicBezTo>
                <a:cubicBezTo>
                  <a:pt x="275762" y="131002"/>
                  <a:pt x="217095" y="169199"/>
                  <a:pt x="140743" y="161584"/>
                </a:cubicBezTo>
                <a:cubicBezTo>
                  <a:pt x="54138" y="156728"/>
                  <a:pt x="4056" y="127350"/>
                  <a:pt x="0" y="80792"/>
                </a:cubicBezTo>
                <a:close/>
              </a:path>
            </a:pathLst>
          </a:custGeom>
          <a:noFill/>
          <a:ln w="31750" cap="flat">
            <a:solidFill>
              <a:srgbClr val="FFCB05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33" name="Arc 1032">
            <a:extLst>
              <a:ext uri="{FF2B5EF4-FFF2-40B4-BE49-F238E27FC236}">
                <a16:creationId xmlns:a16="http://schemas.microsoft.com/office/drawing/2014/main" id="{86953A1B-A50C-2F89-FEE8-D6B3D5F1E941}"/>
              </a:ext>
            </a:extLst>
          </p:cNvPr>
          <p:cNvSpPr/>
          <p:nvPr/>
        </p:nvSpPr>
        <p:spPr>
          <a:xfrm>
            <a:off x="5836302" y="2157629"/>
            <a:ext cx="4634606" cy="236471"/>
          </a:xfrm>
          <a:custGeom>
            <a:avLst/>
            <a:gdLst>
              <a:gd name="connsiteX0" fmla="*/ 1686561 w 4634606"/>
              <a:gd name="connsiteY0" fmla="*/ 4464 h 236471"/>
              <a:gd name="connsiteX1" fmla="*/ 2319397 w 4634606"/>
              <a:gd name="connsiteY1" fmla="*/ 0 h 236471"/>
              <a:gd name="connsiteX2" fmla="*/ 3090944 w 4634606"/>
              <a:gd name="connsiteY2" fmla="*/ 6784 h 236471"/>
              <a:gd name="connsiteX3" fmla="*/ 2317303 w 4634606"/>
              <a:gd name="connsiteY3" fmla="*/ 118236 h 236471"/>
              <a:gd name="connsiteX4" fmla="*/ 1686561 w 4634606"/>
              <a:gd name="connsiteY4" fmla="*/ 4464 h 236471"/>
              <a:gd name="connsiteX0" fmla="*/ 1686561 w 4634606"/>
              <a:gd name="connsiteY0" fmla="*/ 4464 h 236471"/>
              <a:gd name="connsiteX1" fmla="*/ 2319397 w 4634606"/>
              <a:gd name="connsiteY1" fmla="*/ 0 h 236471"/>
              <a:gd name="connsiteX2" fmla="*/ 3090944 w 4634606"/>
              <a:gd name="connsiteY2" fmla="*/ 6784 h 23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4606" h="236471" stroke="0" extrusionOk="0">
                <a:moveTo>
                  <a:pt x="1686561" y="4464"/>
                </a:moveTo>
                <a:cubicBezTo>
                  <a:pt x="1928758" y="-45574"/>
                  <a:pt x="2201304" y="-8694"/>
                  <a:pt x="2319397" y="0"/>
                </a:cubicBezTo>
                <a:cubicBezTo>
                  <a:pt x="2509313" y="15498"/>
                  <a:pt x="2905063" y="-60079"/>
                  <a:pt x="3090944" y="6784"/>
                </a:cubicBezTo>
                <a:cubicBezTo>
                  <a:pt x="2865721" y="-7620"/>
                  <a:pt x="2492722" y="131687"/>
                  <a:pt x="2317303" y="118236"/>
                </a:cubicBezTo>
                <a:cubicBezTo>
                  <a:pt x="2105326" y="123163"/>
                  <a:pt x="1930218" y="10420"/>
                  <a:pt x="1686561" y="4464"/>
                </a:cubicBezTo>
                <a:close/>
              </a:path>
              <a:path w="4634606" h="236471" fill="none" extrusionOk="0">
                <a:moveTo>
                  <a:pt x="1686561" y="4464"/>
                </a:moveTo>
                <a:cubicBezTo>
                  <a:pt x="1949689" y="50159"/>
                  <a:pt x="2108207" y="-2165"/>
                  <a:pt x="2319397" y="0"/>
                </a:cubicBezTo>
                <a:cubicBezTo>
                  <a:pt x="2430075" y="-28541"/>
                  <a:pt x="2982362" y="37446"/>
                  <a:pt x="3090944" y="6784"/>
                </a:cubicBezTo>
              </a:path>
              <a:path w="4634606" h="236471" fill="none" stroke="0" extrusionOk="0">
                <a:moveTo>
                  <a:pt x="1686561" y="4464"/>
                </a:moveTo>
                <a:cubicBezTo>
                  <a:pt x="1837476" y="5693"/>
                  <a:pt x="2050931" y="-38706"/>
                  <a:pt x="2319397" y="0"/>
                </a:cubicBezTo>
                <a:cubicBezTo>
                  <a:pt x="2683675" y="-606"/>
                  <a:pt x="2761135" y="14641"/>
                  <a:pt x="3090944" y="6784"/>
                </a:cubicBezTo>
              </a:path>
            </a:pathLst>
          </a:custGeom>
          <a:ln w="28575">
            <a:solidFill>
              <a:srgbClr val="F3715E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arc">
                    <a:avLst>
                      <a:gd name="adj1" fmla="val 11413494"/>
                      <a:gd name="adj2" fmla="val 2110813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36" name="Arc 1035">
            <a:extLst>
              <a:ext uri="{FF2B5EF4-FFF2-40B4-BE49-F238E27FC236}">
                <a16:creationId xmlns:a16="http://schemas.microsoft.com/office/drawing/2014/main" id="{EAD54F38-31B1-8CF8-D048-7F694A37B215}"/>
              </a:ext>
            </a:extLst>
          </p:cNvPr>
          <p:cNvSpPr/>
          <p:nvPr/>
        </p:nvSpPr>
        <p:spPr>
          <a:xfrm>
            <a:off x="4633308" y="2899869"/>
            <a:ext cx="4634606" cy="236471"/>
          </a:xfrm>
          <a:custGeom>
            <a:avLst/>
            <a:gdLst>
              <a:gd name="connsiteX0" fmla="*/ 1686561 w 4634606"/>
              <a:gd name="connsiteY0" fmla="*/ 4464 h 236471"/>
              <a:gd name="connsiteX1" fmla="*/ 2319499 w 4634606"/>
              <a:gd name="connsiteY1" fmla="*/ 0 h 236471"/>
              <a:gd name="connsiteX2" fmla="*/ 3099432 w 4634606"/>
              <a:gd name="connsiteY2" fmla="*/ 6938 h 236471"/>
              <a:gd name="connsiteX3" fmla="*/ 2317303 w 4634606"/>
              <a:gd name="connsiteY3" fmla="*/ 118236 h 236471"/>
              <a:gd name="connsiteX4" fmla="*/ 1686561 w 4634606"/>
              <a:gd name="connsiteY4" fmla="*/ 4464 h 236471"/>
              <a:gd name="connsiteX0" fmla="*/ 1686561 w 4634606"/>
              <a:gd name="connsiteY0" fmla="*/ 4464 h 236471"/>
              <a:gd name="connsiteX1" fmla="*/ 2319499 w 4634606"/>
              <a:gd name="connsiteY1" fmla="*/ 0 h 236471"/>
              <a:gd name="connsiteX2" fmla="*/ 3099432 w 4634606"/>
              <a:gd name="connsiteY2" fmla="*/ 6938 h 23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4606" h="236471" stroke="0" extrusionOk="0">
                <a:moveTo>
                  <a:pt x="1686561" y="4464"/>
                </a:moveTo>
                <a:cubicBezTo>
                  <a:pt x="1840979" y="19813"/>
                  <a:pt x="2004759" y="25129"/>
                  <a:pt x="2319499" y="0"/>
                </a:cubicBezTo>
                <a:cubicBezTo>
                  <a:pt x="2646920" y="52518"/>
                  <a:pt x="2877703" y="-8881"/>
                  <a:pt x="3099432" y="6938"/>
                </a:cubicBezTo>
                <a:cubicBezTo>
                  <a:pt x="2749172" y="116182"/>
                  <a:pt x="2651738" y="50269"/>
                  <a:pt x="2317303" y="118236"/>
                </a:cubicBezTo>
                <a:cubicBezTo>
                  <a:pt x="2105326" y="123163"/>
                  <a:pt x="1930218" y="10420"/>
                  <a:pt x="1686561" y="4464"/>
                </a:cubicBezTo>
                <a:close/>
              </a:path>
              <a:path w="4634606" h="236471" fill="none" extrusionOk="0">
                <a:moveTo>
                  <a:pt x="1686561" y="4464"/>
                </a:moveTo>
                <a:cubicBezTo>
                  <a:pt x="1938547" y="4185"/>
                  <a:pt x="2077714" y="-15178"/>
                  <a:pt x="2319499" y="0"/>
                </a:cubicBezTo>
                <a:cubicBezTo>
                  <a:pt x="2514302" y="-5924"/>
                  <a:pt x="2739958" y="65658"/>
                  <a:pt x="3099432" y="6938"/>
                </a:cubicBezTo>
              </a:path>
              <a:path w="4634606" h="236471" fill="none" stroke="0" extrusionOk="0">
                <a:moveTo>
                  <a:pt x="1686561" y="4464"/>
                </a:moveTo>
                <a:cubicBezTo>
                  <a:pt x="1948966" y="4185"/>
                  <a:pt x="2075292" y="28508"/>
                  <a:pt x="2319499" y="0"/>
                </a:cubicBezTo>
                <a:cubicBezTo>
                  <a:pt x="2556469" y="-2827"/>
                  <a:pt x="2738353" y="-7443"/>
                  <a:pt x="3099432" y="6938"/>
                </a:cubicBezTo>
              </a:path>
            </a:pathLst>
          </a:custGeom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arc">
                    <a:avLst>
                      <a:gd name="adj1" fmla="val 11413494"/>
                      <a:gd name="adj2" fmla="val 2111406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37" name="Arc 1036">
            <a:extLst>
              <a:ext uri="{FF2B5EF4-FFF2-40B4-BE49-F238E27FC236}">
                <a16:creationId xmlns:a16="http://schemas.microsoft.com/office/drawing/2014/main" id="{DBA90EDD-AE30-F9C9-F5F0-B2D19EEAEA34}"/>
              </a:ext>
            </a:extLst>
          </p:cNvPr>
          <p:cNvSpPr/>
          <p:nvPr/>
        </p:nvSpPr>
        <p:spPr>
          <a:xfrm>
            <a:off x="6657368" y="5422108"/>
            <a:ext cx="4634606" cy="236471"/>
          </a:xfrm>
          <a:custGeom>
            <a:avLst/>
            <a:gdLst>
              <a:gd name="connsiteX0" fmla="*/ 1686561 w 4634606"/>
              <a:gd name="connsiteY0" fmla="*/ 4464 h 236471"/>
              <a:gd name="connsiteX1" fmla="*/ 2317220 w 4634606"/>
              <a:gd name="connsiteY1" fmla="*/ 0 h 236471"/>
              <a:gd name="connsiteX2" fmla="*/ 2943245 w 4634606"/>
              <a:gd name="connsiteY2" fmla="*/ 4395 h 236471"/>
              <a:gd name="connsiteX3" fmla="*/ 2317303 w 4634606"/>
              <a:gd name="connsiteY3" fmla="*/ 118236 h 236471"/>
              <a:gd name="connsiteX4" fmla="*/ 1686561 w 4634606"/>
              <a:gd name="connsiteY4" fmla="*/ 4464 h 236471"/>
              <a:gd name="connsiteX0" fmla="*/ 1686561 w 4634606"/>
              <a:gd name="connsiteY0" fmla="*/ 4464 h 236471"/>
              <a:gd name="connsiteX1" fmla="*/ 2317220 w 4634606"/>
              <a:gd name="connsiteY1" fmla="*/ 0 h 236471"/>
              <a:gd name="connsiteX2" fmla="*/ 2943245 w 4634606"/>
              <a:gd name="connsiteY2" fmla="*/ 4395 h 23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4606" h="236471" stroke="0" extrusionOk="0">
                <a:moveTo>
                  <a:pt x="1686561" y="4464"/>
                </a:moveTo>
                <a:cubicBezTo>
                  <a:pt x="1794402" y="30730"/>
                  <a:pt x="2218397" y="-38072"/>
                  <a:pt x="2317220" y="0"/>
                </a:cubicBezTo>
                <a:cubicBezTo>
                  <a:pt x="2606793" y="5241"/>
                  <a:pt x="2701189" y="43088"/>
                  <a:pt x="2943245" y="4395"/>
                </a:cubicBezTo>
                <a:cubicBezTo>
                  <a:pt x="2814829" y="-18091"/>
                  <a:pt x="2541680" y="79741"/>
                  <a:pt x="2317303" y="118236"/>
                </a:cubicBezTo>
                <a:cubicBezTo>
                  <a:pt x="2105326" y="123163"/>
                  <a:pt x="1930218" y="10420"/>
                  <a:pt x="1686561" y="4464"/>
                </a:cubicBezTo>
                <a:close/>
              </a:path>
              <a:path w="4634606" h="236471" fill="none" extrusionOk="0">
                <a:moveTo>
                  <a:pt x="1686561" y="4464"/>
                </a:moveTo>
                <a:cubicBezTo>
                  <a:pt x="1781649" y="-5566"/>
                  <a:pt x="2106658" y="53122"/>
                  <a:pt x="2317220" y="0"/>
                </a:cubicBezTo>
                <a:cubicBezTo>
                  <a:pt x="2383177" y="-50758"/>
                  <a:pt x="2780873" y="34150"/>
                  <a:pt x="2943245" y="4395"/>
                </a:cubicBezTo>
              </a:path>
              <a:path w="4634606" h="236471" fill="none" stroke="0" extrusionOk="0">
                <a:moveTo>
                  <a:pt x="1686561" y="4464"/>
                </a:moveTo>
                <a:cubicBezTo>
                  <a:pt x="1834202" y="3021"/>
                  <a:pt x="2005905" y="28800"/>
                  <a:pt x="2317220" y="0"/>
                </a:cubicBezTo>
                <a:cubicBezTo>
                  <a:pt x="2576078" y="27802"/>
                  <a:pt x="2693985" y="-37418"/>
                  <a:pt x="2943245" y="4395"/>
                </a:cubicBezTo>
              </a:path>
            </a:pathLst>
          </a:custGeom>
          <a:ln w="28575">
            <a:solidFill>
              <a:srgbClr val="FFCB05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arc">
                    <a:avLst>
                      <a:gd name="adj1" fmla="val 11413494"/>
                      <a:gd name="adj2" fmla="val 209815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98A7-A996-CA82-C603-2457E77F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EGUN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FE9A-E28B-AA1D-BF2E-EE2F743CB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2" y="2032777"/>
            <a:ext cx="11078614" cy="2888455"/>
          </a:xfrm>
        </p:spPr>
        <p:txBody>
          <a:bodyPr anchor="t">
            <a:normAutofit fontScale="92500"/>
          </a:bodyPr>
          <a:lstStyle/>
          <a:p>
            <a:r>
              <a:rPr lang="en-CA"/>
              <a:t>Current draw at the end of ramping the gun to 300 kV increased over time</a:t>
            </a:r>
          </a:p>
          <a:p>
            <a:r>
              <a:rPr lang="en-CA"/>
              <a:t>Our limit is 1 mA</a:t>
            </a:r>
          </a:p>
          <a:p>
            <a:r>
              <a:rPr lang="en-CA"/>
              <a:t>After end of shutdown, it didn’t stay the same, it still increased</a:t>
            </a:r>
          </a:p>
          <a:p>
            <a:r>
              <a:rPr lang="en-CA"/>
              <a:t>Current plan: purchase and install different type of water hoses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737731-858F-B313-7B57-ED0FEABA7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77" y="4776957"/>
            <a:ext cx="2471450" cy="198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2A01678-22AC-C2A1-585D-285750A5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81" y="4776957"/>
            <a:ext cx="2533938" cy="198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B036FD9-31CA-8B24-0ABE-80AB9037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27" y="153637"/>
            <a:ext cx="1537654" cy="171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F1E73FC-6E36-9505-463B-7CAFB711D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249" y="361687"/>
            <a:ext cx="1549610" cy="15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56CF5B4A-FE3D-5D46-95FC-FC0070537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924" y="4724368"/>
            <a:ext cx="1567540" cy="2090054"/>
          </a:xfrm>
          <a:prstGeom prst="rect">
            <a:avLst/>
          </a:prstGeom>
        </p:spPr>
      </p:pic>
      <p:pic>
        <p:nvPicPr>
          <p:cNvPr id="7" name="Graphic 6" descr="Arrow Right with solid fill">
            <a:extLst>
              <a:ext uri="{FF2B5EF4-FFF2-40B4-BE49-F238E27FC236}">
                <a16:creationId xmlns:a16="http://schemas.microsoft.com/office/drawing/2014/main" id="{C4387548-61A5-78B0-54E5-A45F50CAED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05133" y="5312194"/>
            <a:ext cx="914400" cy="914400"/>
          </a:xfrm>
          <a:prstGeom prst="rect">
            <a:avLst/>
          </a:prstGeom>
        </p:spPr>
      </p:pic>
      <p:pic>
        <p:nvPicPr>
          <p:cNvPr id="8" name="Graphic 7" descr="Arrow Right with solid fill">
            <a:extLst>
              <a:ext uri="{FF2B5EF4-FFF2-40B4-BE49-F238E27FC236}">
                <a16:creationId xmlns:a16="http://schemas.microsoft.com/office/drawing/2014/main" id="{CFF3707B-90B3-36E1-CEE2-4C96BB6CD9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37836" y="53121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3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CF7B-CD84-F8DC-D262-A9DECD4F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Timeline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AA3A06-5533-2341-9F78-4BCF9314FC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05" y="2032000"/>
            <a:ext cx="7905366" cy="39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62A6E8-CAD6-3F45-70CF-80C1D5FBC553}"/>
              </a:ext>
            </a:extLst>
          </p:cNvPr>
          <p:cNvSpPr txBox="1">
            <a:spLocks/>
          </p:cNvSpPr>
          <p:nvPr/>
        </p:nvSpPr>
        <p:spPr>
          <a:xfrm>
            <a:off x="10069838" y="1763499"/>
            <a:ext cx="1241921" cy="5370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/>
              <a:t>2026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690F19-36EB-290F-F71B-954D73EC1039}"/>
              </a:ext>
            </a:extLst>
          </p:cNvPr>
          <p:cNvSpPr txBox="1">
            <a:spLocks/>
          </p:cNvSpPr>
          <p:nvPr/>
        </p:nvSpPr>
        <p:spPr>
          <a:xfrm rot="17997738">
            <a:off x="8865939" y="3639595"/>
            <a:ext cx="3649718" cy="5370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>
                <a:solidFill>
                  <a:srgbClr val="DC0D0F"/>
                </a:solidFill>
              </a:rPr>
              <a:t>LABWIDE SHUTDOWN</a:t>
            </a:r>
          </a:p>
        </p:txBody>
      </p:sp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E6C58173-7F68-59F5-7CD5-A9734D8B9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4465" y="4184507"/>
            <a:ext cx="1178880" cy="11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420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Custom Design</vt:lpstr>
      <vt:lpstr>Accelerator status and plans</vt:lpstr>
      <vt:lpstr>Document package for CNSC</vt:lpstr>
      <vt:lpstr>3-day beam delivery January 2024</vt:lpstr>
      <vt:lpstr>3-day beam delivery February 2025</vt:lpstr>
      <vt:lpstr>3-day beam delivery March 2025</vt:lpstr>
      <vt:lpstr>March/April</vt:lpstr>
      <vt:lpstr>Status</vt:lpstr>
      <vt:lpstr>EGUN Test</vt:lpstr>
      <vt:lpstr>Timeline 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revision>1</cp:revision>
  <dcterms:created xsi:type="dcterms:W3CDTF">2019-03-27T18:02:40Z</dcterms:created>
  <dcterms:modified xsi:type="dcterms:W3CDTF">2025-07-03T07:15:26Z</dcterms:modified>
</cp:coreProperties>
</file>