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5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37" autoAdjust="0"/>
  </p:normalViewPr>
  <p:slideViewPr>
    <p:cSldViewPr snapToGrid="0" showGuides="1">
      <p:cViewPr varScale="1">
        <p:scale>
          <a:sx n="121" d="100"/>
          <a:sy n="121" d="100"/>
        </p:scale>
        <p:origin x="4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743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326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10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63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539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22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16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45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366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08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464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956BC-CD02-4360-AED2-AEB6CADDF23C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390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AC658-6080-F6BF-476F-CCCEFB629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15">
            <a:extLst>
              <a:ext uri="{FF2B5EF4-FFF2-40B4-BE49-F238E27FC236}">
                <a16:creationId xmlns:a16="http://schemas.microsoft.com/office/drawing/2014/main" id="{6C3C164F-0E6D-13F8-8C5C-91FE74EFEA8A}"/>
              </a:ext>
            </a:extLst>
          </p:cNvPr>
          <p:cNvSpPr txBox="1"/>
          <p:nvPr/>
        </p:nvSpPr>
        <p:spPr>
          <a:xfrm>
            <a:off x="1524000" y="26875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Stefano - Recent Progress</a:t>
            </a: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673FAD-841C-379D-FE84-EF3B9189C7DD}"/>
              </a:ext>
            </a:extLst>
          </p:cNvPr>
          <p:cNvSpPr txBox="1"/>
          <p:nvPr/>
        </p:nvSpPr>
        <p:spPr>
          <a:xfrm>
            <a:off x="457199" y="914400"/>
            <a:ext cx="1151649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TWEPP Proceeding </a:t>
            </a:r>
            <a:r>
              <a:rPr lang="en-US" sz="2000" dirty="0"/>
              <a:t>preparation based on the main paper</a:t>
            </a:r>
            <a:br>
              <a:rPr lang="en-US" sz="2000" dirty="0"/>
            </a:br>
            <a:r>
              <a:rPr lang="en-US" sz="2000" dirty="0"/>
              <a:t>Deadline is 6</a:t>
            </a:r>
            <a:r>
              <a:rPr lang="en-US" sz="2000" baseline="30000" dirty="0"/>
              <a:t>th</a:t>
            </a:r>
            <a:r>
              <a:rPr lang="en-US" sz="2000" dirty="0"/>
              <a:t> November 23:59 planning on sharing it today or tomorrow at latest</a:t>
            </a:r>
            <a:br>
              <a:rPr lang="en-US" sz="2000" dirty="0"/>
            </a:br>
            <a:r>
              <a:rPr lang="en-US" sz="2000" dirty="0"/>
              <a:t> with Alex for ITS3 and SVT (someone specific?)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SVT SW</a:t>
            </a:r>
            <a:r>
              <a:rPr lang="en-US" sz="2000" dirty="0"/>
              <a:t>: Focus on WP agent, thanks to the collaboration with Angelina and Jelena</a:t>
            </a:r>
            <a:br>
              <a:rPr lang="en-US" sz="2000" dirty="0"/>
            </a:br>
            <a:r>
              <a:rPr lang="en-US" sz="2000" dirty="0"/>
              <a:t>currently assigned issues are work in progress, expecting to finish those by Monday - then move further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More tests on NKF7 wafer to be done to have larger statistics and improve the plots for the main paper,</a:t>
            </a:r>
            <a:br>
              <a:rPr lang="en-US" sz="2000" dirty="0"/>
            </a:br>
            <a:r>
              <a:rPr lang="en-US" sz="2000" dirty="0"/>
              <a:t>postponed to give priority to Software development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/>
              <a:t>First lab hands on with Gregor today -&gt; </a:t>
            </a:r>
            <a:br>
              <a:rPr lang="en-US" sz="2000" dirty="0"/>
            </a:br>
            <a:r>
              <a:rPr lang="en-US" sz="2000" dirty="0"/>
              <a:t>we need to rework some parts that are too fragile (clock </a:t>
            </a:r>
            <a:r>
              <a:rPr lang="en-US" sz="2000" dirty="0" err="1"/>
              <a:t>lvds</a:t>
            </a:r>
            <a:r>
              <a:rPr lang="en-US" sz="2000" dirty="0"/>
              <a:t> – </a:t>
            </a:r>
            <a:r>
              <a:rPr lang="en-US" sz="2000" dirty="0" err="1"/>
              <a:t>cmos</a:t>
            </a:r>
            <a:r>
              <a:rPr lang="en-US" sz="2000" dirty="0"/>
              <a:t> translator) -&gt; next week</a:t>
            </a:r>
            <a:br>
              <a:rPr lang="en-US" sz="2000" dirty="0"/>
            </a:br>
            <a:r>
              <a:rPr lang="en-US" sz="2000" dirty="0"/>
              <a:t>Discussing Gregor ideas on further tests to run on NKF7 and the Probe Card – see Gregor slides</a:t>
            </a:r>
            <a:br>
              <a:rPr lang="en-US" sz="2000" dirty="0"/>
            </a:b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264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16908</TotalTime>
  <Words>154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DCDC – Mechanical tests</dc:title>
  <dc:creator>Stefano Caregari</dc:creator>
  <cp:lastModifiedBy>Stefano Caregari</cp:lastModifiedBy>
  <cp:revision>848</cp:revision>
  <dcterms:created xsi:type="dcterms:W3CDTF">2022-01-18T08:58:19Z</dcterms:created>
  <dcterms:modified xsi:type="dcterms:W3CDTF">2025-10-30T12:41:09Z</dcterms:modified>
</cp:coreProperties>
</file>