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55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F8F8"/>
    <a:srgbClr val="C0C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420" autoAdjust="0"/>
    <p:restoredTop sz="94637" autoAdjust="0"/>
  </p:normalViewPr>
  <p:slideViewPr>
    <p:cSldViewPr snapToGrid="0" showGuides="1">
      <p:cViewPr varScale="1">
        <p:scale>
          <a:sx n="123" d="100"/>
          <a:sy n="123" d="100"/>
        </p:scale>
        <p:origin x="41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956BC-CD02-4360-AED2-AEB6CADDF23C}" type="datetimeFigureOut">
              <a:rPr lang="en-GB" smtClean="0"/>
              <a:t>20/11/2025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D0672-F7C9-43FF-A183-3F1FA785A0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07437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956BC-CD02-4360-AED2-AEB6CADDF23C}" type="datetimeFigureOut">
              <a:rPr lang="en-GB" smtClean="0"/>
              <a:t>20/11/2025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D0672-F7C9-43FF-A183-3F1FA785A0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3326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956BC-CD02-4360-AED2-AEB6CADDF23C}" type="datetimeFigureOut">
              <a:rPr lang="en-GB" smtClean="0"/>
              <a:t>20/11/2025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D0672-F7C9-43FF-A183-3F1FA785A0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810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956BC-CD02-4360-AED2-AEB6CADDF23C}" type="datetimeFigureOut">
              <a:rPr lang="en-GB" smtClean="0"/>
              <a:t>20/11/2025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D0672-F7C9-43FF-A183-3F1FA785A0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06393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956BC-CD02-4360-AED2-AEB6CADDF23C}" type="datetimeFigureOut">
              <a:rPr lang="en-GB" smtClean="0"/>
              <a:t>20/11/2025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D0672-F7C9-43FF-A183-3F1FA785A0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6539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956BC-CD02-4360-AED2-AEB6CADDF23C}" type="datetimeFigureOut">
              <a:rPr lang="en-GB" smtClean="0"/>
              <a:t>20/11/2025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D0672-F7C9-43FF-A183-3F1FA785A0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6222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956BC-CD02-4360-AED2-AEB6CADDF23C}" type="datetimeFigureOut">
              <a:rPr lang="en-GB" smtClean="0"/>
              <a:t>20/11/2025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D0672-F7C9-43FF-A183-3F1FA785A0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41651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956BC-CD02-4360-AED2-AEB6CADDF23C}" type="datetimeFigureOut">
              <a:rPr lang="en-GB" smtClean="0"/>
              <a:t>20/11/2025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D0672-F7C9-43FF-A183-3F1FA785A0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4451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956BC-CD02-4360-AED2-AEB6CADDF23C}" type="datetimeFigureOut">
              <a:rPr lang="en-GB" smtClean="0"/>
              <a:t>20/11/2025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D0672-F7C9-43FF-A183-3F1FA785A0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9366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956BC-CD02-4360-AED2-AEB6CADDF23C}" type="datetimeFigureOut">
              <a:rPr lang="en-GB" smtClean="0"/>
              <a:t>20/11/2025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D0672-F7C9-43FF-A183-3F1FA785A0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2086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956BC-CD02-4360-AED2-AEB6CADDF23C}" type="datetimeFigureOut">
              <a:rPr lang="en-GB" smtClean="0"/>
              <a:t>20/11/2025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D0672-F7C9-43FF-A183-3F1FA785A0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3464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A956BC-CD02-4360-AED2-AEB6CADDF23C}" type="datetimeFigureOut">
              <a:rPr lang="en-GB" smtClean="0"/>
              <a:t>20/11/2025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FD0672-F7C9-43FF-A183-3F1FA785A0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5390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8AC658-6080-F6BF-476F-CCCEFB6296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asellaDiTesto 15">
            <a:extLst>
              <a:ext uri="{FF2B5EF4-FFF2-40B4-BE49-F238E27FC236}">
                <a16:creationId xmlns:a16="http://schemas.microsoft.com/office/drawing/2014/main" id="{6C3C164F-0E6D-13F8-8C5C-91FE74EFEA8A}"/>
              </a:ext>
            </a:extLst>
          </p:cNvPr>
          <p:cNvSpPr txBox="1"/>
          <p:nvPr/>
        </p:nvSpPr>
        <p:spPr>
          <a:xfrm>
            <a:off x="1524000" y="268754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Stefano - Recent Progress</a:t>
            </a:r>
            <a:endParaRPr lang="en-GB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E673FAD-841C-379D-FE84-EF3B9189C7DD}"/>
              </a:ext>
            </a:extLst>
          </p:cNvPr>
          <p:cNvSpPr txBox="1"/>
          <p:nvPr/>
        </p:nvSpPr>
        <p:spPr>
          <a:xfrm>
            <a:off x="457199" y="914400"/>
            <a:ext cx="11516497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/>
              <a:t>TWEPP Proceeding 	</a:t>
            </a:r>
            <a:r>
              <a:rPr lang="en-US" sz="2000" dirty="0"/>
              <a:t>waiting for JINST comments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 err="1"/>
              <a:t>Mosaix</a:t>
            </a:r>
            <a:r>
              <a:rPr lang="en-US" sz="2000" b="1" dirty="0"/>
              <a:t> Probe Card	</a:t>
            </a:r>
            <a:r>
              <a:rPr lang="en-US" sz="2000" dirty="0"/>
              <a:t>iterating with MPI on the design / connector Pinout</a:t>
            </a:r>
            <a:br>
              <a:rPr lang="en-US" sz="2000" dirty="0"/>
            </a:br>
            <a:r>
              <a:rPr lang="en-US" sz="2000" dirty="0"/>
              <a:t>			submitted 13/11 waiting for a feedback</a:t>
            </a:r>
            <a:br>
              <a:rPr lang="en-US" sz="2000" dirty="0"/>
            </a:br>
            <a:r>
              <a:rPr lang="en-US" sz="2000" dirty="0"/>
              <a:t>			(wafer pads shipping date being discussed this afternoon)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/>
              <a:t>SVT SW		</a:t>
            </a:r>
            <a:r>
              <a:rPr lang="en-US" sz="2000" dirty="0"/>
              <a:t>Work on WP agent in progress:</a:t>
            </a:r>
            <a:br>
              <a:rPr lang="en-US" sz="2000" dirty="0"/>
            </a:br>
            <a:r>
              <a:rPr lang="en-US" sz="2000" dirty="0"/>
              <a:t>			all issues from past weeks completed and merged</a:t>
            </a:r>
          </a:p>
          <a:p>
            <a:pPr lvl="6"/>
            <a:r>
              <a:rPr lang="en-US" sz="2000" dirty="0"/>
              <a:t>Currently working on a global wafer map to integrate with wafer prober SW</a:t>
            </a:r>
            <a:br>
              <a:rPr lang="en-US" sz="2000" dirty="0"/>
            </a:br>
            <a:r>
              <a:rPr lang="en-US" sz="2000" dirty="0"/>
              <a:t>constraining to be compliant with what defined by Angelina and Yasser for ER1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/>
              <a:t>NKF7 Setup</a:t>
            </a:r>
            <a:r>
              <a:rPr lang="en-US" sz="2000" dirty="0"/>
              <a:t>		NKF7 Setup fixed (alignment needed due to vacuum pump disconnection)</a:t>
            </a:r>
            <a:br>
              <a:rPr lang="en-US" sz="2000" dirty="0"/>
            </a:br>
            <a:r>
              <a:rPr lang="en-US" sz="2000" dirty="0"/>
              <a:t>			current plan in DSF: Tuesday unload wafer from WP due to works on Wednesday</a:t>
            </a:r>
            <a:br>
              <a:rPr lang="en-US" sz="2000" dirty="0"/>
            </a:br>
            <a:r>
              <a:rPr lang="en-US" sz="2000" dirty="0"/>
              <a:t>			Thursday: hands on session on WP with Angelina &amp; Gregor</a:t>
            </a:r>
            <a:br>
              <a:rPr lang="en-US" sz="2000" dirty="0"/>
            </a:br>
            <a:r>
              <a:rPr lang="en-US" sz="2000" dirty="0"/>
              <a:t>			goal is to test WP SW and identify missing functionalities / improvements</a:t>
            </a:r>
          </a:p>
          <a:p>
            <a:endParaRPr lang="en-US" sz="2000" dirty="0"/>
          </a:p>
          <a:p>
            <a:r>
              <a:rPr lang="en-US" sz="2000" dirty="0"/>
              <a:t>I am ok to design the aluminum structures proposed by Gregor and try to simulate them,</a:t>
            </a:r>
          </a:p>
          <a:p>
            <a:r>
              <a:rPr lang="en-US" sz="2000" dirty="0"/>
              <a:t>It would be anyway a useful exercise in view of simulating the Probe Card design as we receive it from MPI</a:t>
            </a:r>
          </a:p>
        </p:txBody>
      </p:sp>
    </p:spTree>
    <p:extLst>
      <p:ext uri="{BB962C8B-B14F-4D97-AF65-F5344CB8AC3E}">
        <p14:creationId xmlns:p14="http://schemas.microsoft.com/office/powerpoint/2010/main" val="372648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16957</TotalTime>
  <Words>202</Words>
  <Application>Microsoft Macintosh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CERN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DCDC – Mechanical tests</dc:title>
  <dc:creator>Stefano Caregari</dc:creator>
  <cp:lastModifiedBy>Stefano Caregari</cp:lastModifiedBy>
  <cp:revision>853</cp:revision>
  <dcterms:created xsi:type="dcterms:W3CDTF">2022-01-18T08:58:19Z</dcterms:created>
  <dcterms:modified xsi:type="dcterms:W3CDTF">2025-11-20T13:39:03Z</dcterms:modified>
</cp:coreProperties>
</file>