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16" autoAdjust="0"/>
    <p:restoredTop sz="96132" autoAdjust="0"/>
  </p:normalViewPr>
  <p:slideViewPr>
    <p:cSldViewPr snapToGrid="0" showGuides="1">
      <p:cViewPr varScale="1">
        <p:scale>
          <a:sx n="124" d="100"/>
          <a:sy n="124" d="100"/>
        </p:scale>
        <p:origin x="192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74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2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1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63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53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22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6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45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36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08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46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956BC-CD02-4360-AED2-AEB6CADDF23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39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AC658-6080-F6BF-476F-CCCEFB629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15">
            <a:extLst>
              <a:ext uri="{FF2B5EF4-FFF2-40B4-BE49-F238E27FC236}">
                <a16:creationId xmlns:a16="http://schemas.microsoft.com/office/drawing/2014/main" id="{6C3C164F-0E6D-13F8-8C5C-91FE74EFEA8A}"/>
              </a:ext>
            </a:extLst>
          </p:cNvPr>
          <p:cNvSpPr txBox="1"/>
          <p:nvPr/>
        </p:nvSpPr>
        <p:spPr>
          <a:xfrm>
            <a:off x="1524000" y="26875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Recent Progress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673FAD-841C-379D-FE84-EF3B9189C7DD}"/>
              </a:ext>
            </a:extLst>
          </p:cNvPr>
          <p:cNvSpPr txBox="1"/>
          <p:nvPr/>
        </p:nvSpPr>
        <p:spPr>
          <a:xfrm>
            <a:off x="457199" y="914400"/>
            <a:ext cx="11516497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Mosaix</a:t>
            </a:r>
            <a:r>
              <a:rPr lang="en-US" sz="2000" b="1" dirty="0"/>
              <a:t> Probe Card – V0</a:t>
            </a:r>
            <a:br>
              <a:rPr lang="en-US" sz="2000" b="1" dirty="0"/>
            </a:br>
            <a:r>
              <a:rPr lang="en-US" dirty="0"/>
              <a:t>Expected delivery tomorrow at CERN, cables and hardware necessary to connect it to the Testing setup are ready</a:t>
            </a:r>
            <a:br>
              <a:rPr lang="en-US" dirty="0"/>
            </a:br>
            <a:r>
              <a:rPr lang="en-US" dirty="0"/>
              <a:t>Some FPC expected from the PCB workshop tomorrow – ready to test on Monday probably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Mosaix</a:t>
            </a:r>
            <a:r>
              <a:rPr lang="en-US" sz="2000" b="1" dirty="0"/>
              <a:t> Probe Card – V1</a:t>
            </a:r>
            <a:br>
              <a:rPr lang="en-US" sz="2000" dirty="0"/>
            </a:br>
            <a:r>
              <a:rPr lang="en-US" dirty="0"/>
              <a:t>FPC only Proposal draft design for MPI completed and sent Monday 2</a:t>
            </a:r>
            <a:r>
              <a:rPr lang="en-US" baseline="30000" dirty="0"/>
              <a:t>nd</a:t>
            </a:r>
            <a:r>
              <a:rPr lang="en-US" dirty="0"/>
              <a:t> of March – waiting for a feedback</a:t>
            </a:r>
            <a:br>
              <a:rPr lang="en-US" dirty="0"/>
            </a:br>
            <a:r>
              <a:rPr lang="en-US" dirty="0"/>
              <a:t>Pros: 	Minimized interconnects for better signal integrity, 	easier handling of the cables outside the WP </a:t>
            </a:r>
            <a:br>
              <a:rPr lang="en-US" dirty="0"/>
            </a:br>
            <a:r>
              <a:rPr lang="en-US" dirty="0"/>
              <a:t>							</a:t>
            </a:r>
            <a:r>
              <a:rPr lang="en-US" sz="1400" dirty="0"/>
              <a:t>(could be important when testing multiple MOSAIX in parallel!)</a:t>
            </a:r>
            <a:br>
              <a:rPr lang="en-US" dirty="0"/>
            </a:br>
            <a:r>
              <a:rPr lang="en-US" dirty="0"/>
              <a:t>Cons: 	Fabrication and Assembly might be technologically challenging, MPI feedback is needed</a:t>
            </a:r>
            <a:br>
              <a:rPr lang="en-US" dirty="0"/>
            </a:br>
            <a:endParaRPr lang="en-US" sz="1200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Initial testing of ER2 in DSF, to be continued</a:t>
            </a:r>
            <a:br>
              <a:rPr lang="en-US" sz="2000" b="1" dirty="0"/>
            </a:br>
            <a:r>
              <a:rPr lang="en-US" dirty="0"/>
              <a:t>Operation on the machine is still done manually – supporting ITS3 team for reliable wafer contact</a:t>
            </a:r>
            <a:br>
              <a:rPr lang="en-US" dirty="0"/>
            </a:br>
            <a:r>
              <a:rPr lang="en-US" dirty="0"/>
              <a:t>Planning to test WP SW automation procedures in the next weeks with Angelina (she’ll be here until March 18</a:t>
            </a:r>
            <a:r>
              <a:rPr lang="en-US" baseline="30000" dirty="0"/>
              <a:t>th</a:t>
            </a:r>
            <a:r>
              <a:rPr lang="en-US" dirty="0"/>
              <a:t> 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SVT SW on WP Agent</a:t>
            </a:r>
            <a:br>
              <a:rPr lang="en-US" sz="2000" b="1" dirty="0"/>
            </a:br>
            <a:r>
              <a:rPr lang="en-US" dirty="0"/>
              <a:t>Discussions ongoing with Angelina, Ivan, Sasha on the communication between software agents,</a:t>
            </a:r>
            <a:br>
              <a:rPr lang="en-US" dirty="0"/>
            </a:br>
            <a:r>
              <a:rPr lang="en-US" dirty="0"/>
              <a:t>Implementation and debugging foreseen as main activity in the next 2 weeks (as well as high speed links tests)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dirty="0"/>
              <a:t>Probe Card FPCs - PCBs</a:t>
            </a:r>
            <a:br>
              <a:rPr lang="en-US" sz="1400" b="1" dirty="0"/>
            </a:br>
            <a:r>
              <a:rPr lang="en-US" sz="1400" dirty="0"/>
              <a:t>ITS3 PCB necessary to observe High Speed links on the oscilloscope is suboptimal (we think) but in hand</a:t>
            </a:r>
            <a:br>
              <a:rPr lang="en-US" sz="1400" dirty="0"/>
            </a:br>
            <a:r>
              <a:rPr lang="en-US" sz="1400" dirty="0"/>
              <a:t>We could design and submit our own improved version – low priority for now</a:t>
            </a:r>
            <a:endParaRPr lang="en-US" sz="1400" b="1" i="1" dirty="0"/>
          </a:p>
        </p:txBody>
      </p:sp>
    </p:spTree>
    <p:extLst>
      <p:ext uri="{BB962C8B-B14F-4D97-AF65-F5344CB8AC3E}">
        <p14:creationId xmlns:p14="http://schemas.microsoft.com/office/powerpoint/2010/main" val="4156717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17198</TotalTime>
  <Words>257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DCDC – Mechanical tests</dc:title>
  <dc:creator>Stefano Caregari</dc:creator>
  <cp:lastModifiedBy>Stefano Caregari</cp:lastModifiedBy>
  <cp:revision>867</cp:revision>
  <dcterms:created xsi:type="dcterms:W3CDTF">2022-01-18T08:58:19Z</dcterms:created>
  <dcterms:modified xsi:type="dcterms:W3CDTF">2026-03-05T13:53:21Z</dcterms:modified>
</cp:coreProperties>
</file>