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5" autoAdjust="0"/>
    <p:restoredTop sz="96132" autoAdjust="0"/>
  </p:normalViewPr>
  <p:slideViewPr>
    <p:cSldViewPr snapToGrid="0" showGuides="1">
      <p:cViewPr varScale="1">
        <p:scale>
          <a:sx n="124" d="100"/>
          <a:sy n="124" d="100"/>
        </p:scale>
        <p:origin x="19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56BC-CD02-4360-AED2-AEB6CADDF23C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0672-F7C9-43FF-A183-3F1FA785A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74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56BC-CD02-4360-AED2-AEB6CADDF23C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0672-F7C9-43FF-A183-3F1FA785A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32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56BC-CD02-4360-AED2-AEB6CADDF23C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0672-F7C9-43FF-A183-3F1FA785A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1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56BC-CD02-4360-AED2-AEB6CADDF23C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0672-F7C9-43FF-A183-3F1FA785A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63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56BC-CD02-4360-AED2-AEB6CADDF23C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0672-F7C9-43FF-A183-3F1FA785A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53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56BC-CD02-4360-AED2-AEB6CADDF23C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0672-F7C9-43FF-A183-3F1FA785A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22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56BC-CD02-4360-AED2-AEB6CADDF23C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0672-F7C9-43FF-A183-3F1FA785A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16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56BC-CD02-4360-AED2-AEB6CADDF23C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0672-F7C9-43FF-A183-3F1FA785A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45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56BC-CD02-4360-AED2-AEB6CADDF23C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0672-F7C9-43FF-A183-3F1FA785A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36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56BC-CD02-4360-AED2-AEB6CADDF23C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0672-F7C9-43FF-A183-3F1FA785A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08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56BC-CD02-4360-AED2-AEB6CADDF23C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0672-F7C9-43FF-A183-3F1FA785A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46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956BC-CD02-4360-AED2-AEB6CADDF23C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D0672-F7C9-43FF-A183-3F1FA785A0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39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4D7E-C976-0408-DFA6-6B572A2DC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15">
            <a:extLst>
              <a:ext uri="{FF2B5EF4-FFF2-40B4-BE49-F238E27FC236}">
                <a16:creationId xmlns:a16="http://schemas.microsoft.com/office/drawing/2014/main" id="{0E9D3EE5-B331-9EFC-B5FF-ECF198C04A3E}"/>
              </a:ext>
            </a:extLst>
          </p:cNvPr>
          <p:cNvSpPr txBox="1"/>
          <p:nvPr/>
        </p:nvSpPr>
        <p:spPr>
          <a:xfrm>
            <a:off x="1524000" y="268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Recent Progress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CB65E-C36D-69FE-39FE-E0E8AE007567}"/>
              </a:ext>
            </a:extLst>
          </p:cNvPr>
          <p:cNvSpPr txBox="1"/>
          <p:nvPr/>
        </p:nvSpPr>
        <p:spPr>
          <a:xfrm>
            <a:off x="457199" y="914400"/>
            <a:ext cx="1151649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Testing of ER2 in DSF, to be continued</a:t>
            </a:r>
            <a:br>
              <a:rPr lang="en-US" sz="2000" b="1" dirty="0"/>
            </a:br>
            <a:r>
              <a:rPr lang="en-US" dirty="0"/>
              <a:t>Continued support to ITS3 testing team in the operation of the Wafer Prober – functionality tests still ongoing</a:t>
            </a:r>
            <a:br>
              <a:rPr lang="en-US" dirty="0"/>
            </a:br>
            <a:r>
              <a:rPr lang="en-US" dirty="0"/>
              <a:t>Support to ITS3 running Impedance scan over a full wafer – results presented by Gregor to ITS3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Support to ITS3 in the preparation to contact thinned wafers for the Qualification Model:</a:t>
            </a:r>
            <a:br>
              <a:rPr lang="en-US" dirty="0"/>
            </a:br>
            <a:r>
              <a:rPr lang="en-US" dirty="0"/>
              <a:t>Successful touch with the Cantilever Probe Card of a thinned L2 thinned Pad Wafer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SVT SW on WP Agent</a:t>
            </a:r>
            <a:br>
              <a:rPr lang="en-US" dirty="0"/>
            </a:br>
            <a:r>
              <a:rPr lang="en-US" dirty="0"/>
              <a:t>Implementation of </a:t>
            </a:r>
            <a:r>
              <a:rPr lang="en-US" dirty="0" err="1"/>
              <a:t>WPAgent</a:t>
            </a:r>
            <a:r>
              <a:rPr lang="en-US" dirty="0"/>
              <a:t> improvements actively ongoing in collaboration with Angelina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2070CD3-F206-A461-5936-1BAA9742F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107" y="3745259"/>
            <a:ext cx="4979542" cy="2800992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1B6676B-6DEF-CBAA-CC00-0F9C565E5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3" y="3745259"/>
            <a:ext cx="4979542" cy="280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59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17226</TotalTime>
  <Words>96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DCDC – Mechanical tests</dc:title>
  <dc:creator>Stefano Caregari</dc:creator>
  <cp:lastModifiedBy>Stefano Caregari</cp:lastModifiedBy>
  <cp:revision>869</cp:revision>
  <dcterms:created xsi:type="dcterms:W3CDTF">2022-01-18T08:58:19Z</dcterms:created>
  <dcterms:modified xsi:type="dcterms:W3CDTF">2026-03-19T13:08:04Z</dcterms:modified>
</cp:coreProperties>
</file>