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66"/>
  </p:normalViewPr>
  <p:slideViewPr>
    <p:cSldViewPr snapToGrid="0">
      <p:cViewPr varScale="1">
        <p:scale>
          <a:sx n="130" d="100"/>
          <a:sy n="13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4B26-B62F-30DD-B074-4AE16344C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FCEDE-EFC5-991C-CBCE-CFDB8E620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EC2D-133F-8BAA-0C8B-BCAB6BAA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0112-24A7-92C1-8172-EFC0D1F2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A380-04EB-67F9-ADB7-DB95AF1D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50AA-0A7D-BB8D-C5AE-E9E42C95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EA86E-4E8D-9239-70B3-E452B6566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E024-9D5B-4575-9CDD-28B39370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E24B-EB0D-6E12-BAA6-C095411C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2EC0-D6BD-A5BF-36F6-BD4F8D95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85664-102F-63E5-1B06-3F4019C4D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056D-BA42-8268-770D-196EC33D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CF68-5AC6-4962-3FA6-B8FAAE9E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BBC6-CD15-5ECB-52FE-0375051C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78EB-1E2C-D42A-7836-F566CC4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5CEA-2A7C-0D28-7C90-D4DA6A83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71B5-4ED6-A25C-A700-04AF4080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FE16-C6CF-9A54-6FE8-75086133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AB76A-2644-A60A-0998-58A87D38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62457-DC2F-35A0-A004-23D77764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ADFC-3840-A6C1-12B6-B6AE47CB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00D5-4A26-58F5-55B0-C066DC6B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26B4-873A-C67C-28DE-D45F4D0E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B4D4-6711-E68D-B674-7146D26F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BBE2D-E755-DED5-3E70-6B8E1E45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A41E-B13B-472E-8649-4BD107A3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AE94-6AA4-D33F-8BF8-0F651ACB9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8051-5460-D13A-CCFD-B180E980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3C246-6E13-D2E7-46E3-FC63DCB0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0B314-ABB3-89D5-DD5B-9CA39910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2AB9A-967F-B310-1A1F-BE845436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60E7-DDC3-A28C-25CD-B87C3E72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2AC2B-F738-76F0-AC88-BB70C0C0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50030-D4D9-4CD3-C690-0FEA51D4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9DD89-34F4-B66E-9413-400AFAAC6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F3C40-5820-57E2-E435-31D24550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B37B8-13EB-B447-D9C7-AFF8E1D8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A151-7CDF-4CEA-DD04-E109ED4F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190B3-EA5B-1B3B-9195-200AEC9A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2516-814A-4E87-9053-EB747CF3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07FAB-9DB0-91BE-4619-160B2495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1853B-A3AF-250E-D4C9-FAEA7D56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F79C9-B895-10D5-E907-4D17C74E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85EB7-880E-57A2-15E8-0FE958ED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437F5-0162-02A0-29A1-73741E04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55AFD-F4FB-D60E-A070-7CAF7D31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1B89-4EA0-B207-0EC7-ED1DD9E3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7684-A29D-86FD-66CC-3124C50C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A9BA-10C4-AFD5-9517-39406C31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34A17-CA58-1E43-C25E-A65150C3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14FF-BE2A-FCDF-2BA0-3D9FD4CD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9130-01E1-D356-7DF1-9609420A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39F-C86B-94C1-D2A6-F297E8C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1C246-266B-F80F-F892-389411C8F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421D-C0B8-4147-8939-1AFFD1268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64BB-4BF1-71A7-5886-954524ED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348CF-8A98-521A-4435-13C6A946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2D3F-1E12-A56B-05B6-031643C3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1B498-75C2-E8FE-1084-0F2B6CD2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F3F67-C9A0-87CB-C093-0A216FE43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C10E-7D80-1D06-458B-A3A84DD01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CDCB-3C58-C549-AA86-ADC319FB426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1515-6A24-3394-731C-CEA5B5910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E6F5-BDC7-389E-7E9F-DDD120D3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72C2-750C-004A-AA4F-26D5453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www.springernature.com_gp_authors_campaigns_latex-2Dauthor-2Dsupport&amp;d=DwMFaQ&amp;c=CJqEzB1piLOyyvZjb8YUQw&amp;r=aOuj1nKq9lTvbgpUN6cJ_A&amp;m=zP4AuhB5Kzk-hZY2-Ic-OnlshiN6KxtWtbUKDUkfmYAlSOopGGw5EHfuQxcOPeHI&amp;s=IEQlOV1oTQYRVAw472TsbsSNdq8EeaZ0YKN5txNcuMQ&amp;e=" TargetMode="External"/><Relationship Id="rId2" Type="http://schemas.openxmlformats.org/officeDocument/2006/relationships/hyperlink" Target="https://www.springer.com/journal/10050/submission-guidel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proofpoint.com/v2/url?u=http-3A__epja.epj.org_&amp;d=DwMFaQ&amp;c=CJqEzB1piLOyyvZjb8YUQw&amp;r=aOuj1nKq9lTvbgpUN6cJ_A&amp;m=zP4AuhB5Kzk-hZY2-Ic-OnlshiN6KxtWtbUKDUkfmYAlSOopGGw5EHfuQxcOPeHI&amp;s=qq15HcnXda-cGetOZzO79-MhVXCEn5VB4ExLxbZv8JY&amp;e=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B81B-D865-6AC5-BBE9-33262C7EC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EJPA Topical Issue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E2F6D-0486-83A4-C487-32AD0E0DF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Current issue name simply:  Short Range Correlations</a:t>
            </a:r>
          </a:p>
        </p:txBody>
      </p:sp>
    </p:spTree>
    <p:extLst>
      <p:ext uri="{BB962C8B-B14F-4D97-AF65-F5344CB8AC3E}">
        <p14:creationId xmlns:p14="http://schemas.microsoft.com/office/powerpoint/2010/main" val="36764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59D2F-1582-23FF-9D03-E3D7B67B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6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147C-A634-3BFF-4F5C-EFA09F5E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0342" cy="1325563"/>
          </a:xfrm>
        </p:spPr>
        <p:txBody>
          <a:bodyPr/>
          <a:lstStyle/>
          <a:p>
            <a:r>
              <a:rPr lang="en-US" dirty="0"/>
              <a:t>General Information About EJPA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FD53E-0294-693D-6218-C71A42DBC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Manuscripts should be prepared following the instructions for authors available at: </a:t>
            </a:r>
            <a:r>
              <a:rPr lang="en-US" u="sng" dirty="0">
                <a:hlinkClick r:id="rId2" tooltip="https://urldefense.proofpoint.com/v2/url?u=https-3A__www.springer.com_journal_10050_submission-2Dguidelines&amp;d=DwMFaQ&amp;c=CJqEzB1piLOyyvZjb8YUQw&amp;r=aOuj1nKq9lTvbgpUN6cJ_A&amp;m=zP4AuhB5Kzk-hZY2-Ic-OnlshiN6KxtWtbUKDUkfmYAlSOopGGw5EHfuQxcOPeHI&amp;s=AC3dboKwhSEaJdwPiEVazCdz-IVSJ9X9szk792Prhsk&amp;e="/>
              </a:rPr>
              <a:t>https://www.springer.com/journal/10050/submission-guidelines</a:t>
            </a:r>
            <a:endParaRPr lang="en-US" dirty="0"/>
          </a:p>
          <a:p>
            <a:r>
              <a:rPr lang="en-US" dirty="0"/>
              <a:t>The LaTeX template can be downloaded at:</a:t>
            </a:r>
            <a:br>
              <a:rPr lang="en-US" dirty="0"/>
            </a:br>
            <a:r>
              <a:rPr lang="en-US" u="sng" dirty="0">
                <a:hlinkClick r:id="rId3" tooltip="https://urldefense.proofpoint.com/v2/url?u=https-3A__www.springernature.com_gp_authors_campaigns_latex-2Dauthor-2Dsupport&amp;d=DwMFaQ&amp;c=CJqEzB1piLOyyvZjb8YUQw&amp;r=aOuj1nKq9lTvbgpUN6cJ_A&amp;m=zP4AuhB5Kzk-hZY2-Ic-OnlshiN6KxtWtbUKDUkfmYAlSOopGGw5EHfuQxcOPeHI&amp;s=IEQlOV1oTQYRVAw472TsbsSNdq8EeaZ0YKN5txNcuMQ&amp;e="/>
              </a:rPr>
              <a:t>https://www.springernature.com/gp/authors/campaigns/latex-author-support</a:t>
            </a:r>
            <a:endParaRPr lang="en-US" dirty="0"/>
          </a:p>
          <a:p>
            <a:r>
              <a:rPr lang="en-US" dirty="0"/>
              <a:t>General information about the journal can be found on </a:t>
            </a:r>
            <a:r>
              <a:rPr lang="en-US" u="sng" dirty="0">
                <a:hlinkClick r:id="rId4"/>
              </a:rPr>
              <a:t>http://epja.epj.org/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2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8142-8E8A-9FC1-4689-0EC46CE7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 for the coming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DC1A-456F-0A05-BD97-FE489605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let me know if you have a contribution you would like to make.   </a:t>
            </a:r>
            <a:r>
              <a:rPr lang="en-US" i="1" dirty="0"/>
              <a:t>To be proactive, we will also be reaching out to people who contributed to this meeting. </a:t>
            </a:r>
          </a:p>
          <a:p>
            <a:r>
              <a:rPr lang="en-US" dirty="0"/>
              <a:t>Postdocs / Students please discuss with your advisors first!</a:t>
            </a:r>
          </a:p>
          <a:p>
            <a:r>
              <a:rPr lang="en-US" dirty="0"/>
              <a:t>Once there is agreement on a title and the lead author, let me know and I can send you an official invitation letter.</a:t>
            </a:r>
          </a:p>
          <a:p>
            <a:r>
              <a:rPr lang="en-US" dirty="0"/>
              <a:t>Finally, do we want a more inclusive name then simply, “Short Range Correlations”; e.g. “Short Range Correlations and the EMC Effect”, “Short Range Correlations from Hadronic to Partonic Degrees of freedom”, “Some Great Name I Haven’t Thought of Yet”</a:t>
            </a:r>
          </a:p>
        </p:txBody>
      </p:sp>
    </p:spTree>
    <p:extLst>
      <p:ext uri="{BB962C8B-B14F-4D97-AF65-F5344CB8AC3E}">
        <p14:creationId xmlns:p14="http://schemas.microsoft.com/office/powerpoint/2010/main" val="373567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209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EJPA Topical Issue</vt:lpstr>
      <vt:lpstr>PowerPoint Presentation</vt:lpstr>
      <vt:lpstr>General Information About EJPA Contributions</vt:lpstr>
      <vt:lpstr>Homework for the coming week!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EJPA Topical Issue</dc:title>
  <dc:creator>Douglas Higinbotham</dc:creator>
  <cp:lastModifiedBy>Douglas Higinbotham</cp:lastModifiedBy>
  <cp:revision>2</cp:revision>
  <dcterms:created xsi:type="dcterms:W3CDTF">2022-08-03T18:22:59Z</dcterms:created>
  <dcterms:modified xsi:type="dcterms:W3CDTF">2022-08-03T19:42:45Z</dcterms:modified>
</cp:coreProperties>
</file>