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60" r:id="rId4"/>
  </p:sldMasterIdLst>
  <p:notesMasterIdLst>
    <p:notesMasterId r:id="rId7"/>
  </p:notesMasterIdLst>
  <p:handoutMasterIdLst>
    <p:handoutMasterId r:id="rId8"/>
  </p:handoutMasterIdLst>
  <p:sldIdLst>
    <p:sldId id="268" r:id="rId5"/>
    <p:sldId id="309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0000FF"/>
    <a:srgbClr val="700000"/>
    <a:srgbClr val="00FF00"/>
    <a:srgbClr val="99CCFF"/>
    <a:srgbClr val="133E57"/>
    <a:srgbClr val="184259"/>
    <a:srgbClr val="9C4E4E"/>
    <a:srgbClr val="5E20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75" autoAdjust="0"/>
    <p:restoredTop sz="94652" autoAdjust="0"/>
  </p:normalViewPr>
  <p:slideViewPr>
    <p:cSldViewPr snapToGrid="0">
      <p:cViewPr varScale="1">
        <p:scale>
          <a:sx n="65" d="100"/>
          <a:sy n="65" d="100"/>
        </p:scale>
        <p:origin x="356" y="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AA9FD1-F5C6-4498-84C7-EA06CEAD118F}" type="doc">
      <dgm:prSet loTypeId="urn:microsoft.com/office/officeart/2005/8/layout/chevron1" loCatId="process" qsTypeId="urn:microsoft.com/office/officeart/2005/8/quickstyle/simple4" qsCatId="simple" csTypeId="urn:microsoft.com/office/officeart/2005/8/colors/colorful5" csCatId="colorful" phldr="1"/>
      <dgm:spPr/>
    </dgm:pt>
    <dgm:pt modelId="{6A8E99AE-6528-4F9A-9F22-B5E91B5AE732}">
      <dgm:prSet phldrT="[Text]" custT="1"/>
      <dgm:spPr/>
      <dgm:t>
        <a:bodyPr/>
        <a:lstStyle/>
        <a:p>
          <a:r>
            <a:rPr lang="en-US" sz="2000" dirty="0" smtClean="0"/>
            <a:t>Module 1</a:t>
          </a:r>
          <a:endParaRPr lang="en-US" sz="2000" dirty="0"/>
        </a:p>
      </dgm:t>
    </dgm:pt>
    <dgm:pt modelId="{87E87A57-A28E-46C6-BAA9-E303A73E42E3}" type="parTrans" cxnId="{43A7BE68-1270-4ECB-AA6F-02C92019FEED}">
      <dgm:prSet/>
      <dgm:spPr/>
      <dgm:t>
        <a:bodyPr/>
        <a:lstStyle/>
        <a:p>
          <a:endParaRPr lang="en-US"/>
        </a:p>
      </dgm:t>
    </dgm:pt>
    <dgm:pt modelId="{4CC423ED-8C31-406D-B5C1-FF0E681C1A60}" type="sibTrans" cxnId="{43A7BE68-1270-4ECB-AA6F-02C92019FEED}">
      <dgm:prSet/>
      <dgm:spPr/>
      <dgm:t>
        <a:bodyPr/>
        <a:lstStyle/>
        <a:p>
          <a:endParaRPr lang="en-US"/>
        </a:p>
      </dgm:t>
    </dgm:pt>
    <dgm:pt modelId="{CE1FF313-F8A0-49E5-B1AF-780F2D40CE7A}">
      <dgm:prSet phldrT="[Text]" custT="1"/>
      <dgm:spPr/>
      <dgm:t>
        <a:bodyPr/>
        <a:lstStyle/>
        <a:p>
          <a:r>
            <a:rPr lang="en-US" sz="2000" dirty="0" smtClean="0"/>
            <a:t>Module 2</a:t>
          </a:r>
          <a:endParaRPr lang="en-US" sz="2000" dirty="0"/>
        </a:p>
      </dgm:t>
    </dgm:pt>
    <dgm:pt modelId="{9D96814D-AA5D-4586-8DA5-F7F73C380812}" type="parTrans" cxnId="{BBBD9E19-A739-4C51-92A4-24D0B480FFA9}">
      <dgm:prSet/>
      <dgm:spPr/>
      <dgm:t>
        <a:bodyPr/>
        <a:lstStyle/>
        <a:p>
          <a:endParaRPr lang="en-US"/>
        </a:p>
      </dgm:t>
    </dgm:pt>
    <dgm:pt modelId="{FB996D4D-2315-418C-8F8D-4E23C735EB18}" type="sibTrans" cxnId="{BBBD9E19-A739-4C51-92A4-24D0B480FFA9}">
      <dgm:prSet/>
      <dgm:spPr/>
      <dgm:t>
        <a:bodyPr/>
        <a:lstStyle/>
        <a:p>
          <a:endParaRPr lang="en-US"/>
        </a:p>
      </dgm:t>
    </dgm:pt>
    <dgm:pt modelId="{3DED4CB8-5933-4744-85A2-670AC0CFBC6B}">
      <dgm:prSet phldrT="[Text]" custT="1"/>
      <dgm:spPr/>
      <dgm:t>
        <a:bodyPr/>
        <a:lstStyle/>
        <a:p>
          <a:r>
            <a:rPr lang="en-US" sz="2000" dirty="0" smtClean="0"/>
            <a:t>Module 3</a:t>
          </a:r>
          <a:endParaRPr lang="en-US" sz="2000" dirty="0"/>
        </a:p>
      </dgm:t>
    </dgm:pt>
    <dgm:pt modelId="{0D3F5EA6-EF87-45BB-AD99-0ACF04F51458}" type="parTrans" cxnId="{2D78837A-F8E3-4E3F-9698-2AF0AC31C586}">
      <dgm:prSet/>
      <dgm:spPr/>
      <dgm:t>
        <a:bodyPr/>
        <a:lstStyle/>
        <a:p>
          <a:endParaRPr lang="en-US"/>
        </a:p>
      </dgm:t>
    </dgm:pt>
    <dgm:pt modelId="{43196180-1C52-403F-B9EF-3490F7A33530}" type="sibTrans" cxnId="{2D78837A-F8E3-4E3F-9698-2AF0AC31C586}">
      <dgm:prSet/>
      <dgm:spPr/>
      <dgm:t>
        <a:bodyPr/>
        <a:lstStyle/>
        <a:p>
          <a:endParaRPr lang="en-US"/>
        </a:p>
      </dgm:t>
    </dgm:pt>
    <dgm:pt modelId="{EBDBA60B-1D78-4AB3-A238-12D7BE6128AF}" type="pres">
      <dgm:prSet presAssocID="{22AA9FD1-F5C6-4498-84C7-EA06CEAD118F}" presName="Name0" presStyleCnt="0">
        <dgm:presLayoutVars>
          <dgm:dir/>
          <dgm:animLvl val="lvl"/>
          <dgm:resizeHandles val="exact"/>
        </dgm:presLayoutVars>
      </dgm:prSet>
      <dgm:spPr/>
    </dgm:pt>
    <dgm:pt modelId="{2FE653D3-19EF-4CE8-ABD7-775B56D19A5A}" type="pres">
      <dgm:prSet presAssocID="{6A8E99AE-6528-4F9A-9F22-B5E91B5AE732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DD73E0-1A58-40DD-A813-0B07B72BEC4B}" type="pres">
      <dgm:prSet presAssocID="{4CC423ED-8C31-406D-B5C1-FF0E681C1A60}" presName="parTxOnlySpace" presStyleCnt="0"/>
      <dgm:spPr/>
    </dgm:pt>
    <dgm:pt modelId="{D57F9A13-6147-4A09-94D8-B827BDE71370}" type="pres">
      <dgm:prSet presAssocID="{CE1FF313-F8A0-49E5-B1AF-780F2D40CE7A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10C6D8-4E1F-40D0-958E-09CB1D392308}" type="pres">
      <dgm:prSet presAssocID="{FB996D4D-2315-418C-8F8D-4E23C735EB18}" presName="parTxOnlySpace" presStyleCnt="0"/>
      <dgm:spPr/>
    </dgm:pt>
    <dgm:pt modelId="{EB67DEBF-DE2E-42F2-9FB3-2BF34B5A5AA8}" type="pres">
      <dgm:prSet presAssocID="{3DED4CB8-5933-4744-85A2-670AC0CFBC6B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3A7BE68-1270-4ECB-AA6F-02C92019FEED}" srcId="{22AA9FD1-F5C6-4498-84C7-EA06CEAD118F}" destId="{6A8E99AE-6528-4F9A-9F22-B5E91B5AE732}" srcOrd="0" destOrd="0" parTransId="{87E87A57-A28E-46C6-BAA9-E303A73E42E3}" sibTransId="{4CC423ED-8C31-406D-B5C1-FF0E681C1A60}"/>
    <dgm:cxn modelId="{2D78837A-F8E3-4E3F-9698-2AF0AC31C586}" srcId="{22AA9FD1-F5C6-4498-84C7-EA06CEAD118F}" destId="{3DED4CB8-5933-4744-85A2-670AC0CFBC6B}" srcOrd="2" destOrd="0" parTransId="{0D3F5EA6-EF87-45BB-AD99-0ACF04F51458}" sibTransId="{43196180-1C52-403F-B9EF-3490F7A33530}"/>
    <dgm:cxn modelId="{DF529F7C-3350-469A-AEEF-2BA5B7E8A55C}" type="presOf" srcId="{CE1FF313-F8A0-49E5-B1AF-780F2D40CE7A}" destId="{D57F9A13-6147-4A09-94D8-B827BDE71370}" srcOrd="0" destOrd="0" presId="urn:microsoft.com/office/officeart/2005/8/layout/chevron1"/>
    <dgm:cxn modelId="{BBBD9E19-A739-4C51-92A4-24D0B480FFA9}" srcId="{22AA9FD1-F5C6-4498-84C7-EA06CEAD118F}" destId="{CE1FF313-F8A0-49E5-B1AF-780F2D40CE7A}" srcOrd="1" destOrd="0" parTransId="{9D96814D-AA5D-4586-8DA5-F7F73C380812}" sibTransId="{FB996D4D-2315-418C-8F8D-4E23C735EB18}"/>
    <dgm:cxn modelId="{CE496BCE-936F-409B-9CED-55B6D5EF78A3}" type="presOf" srcId="{22AA9FD1-F5C6-4498-84C7-EA06CEAD118F}" destId="{EBDBA60B-1D78-4AB3-A238-12D7BE6128AF}" srcOrd="0" destOrd="0" presId="urn:microsoft.com/office/officeart/2005/8/layout/chevron1"/>
    <dgm:cxn modelId="{F2EE8B2F-363B-453D-BE85-FF0D75882186}" type="presOf" srcId="{3DED4CB8-5933-4744-85A2-670AC0CFBC6B}" destId="{EB67DEBF-DE2E-42F2-9FB3-2BF34B5A5AA8}" srcOrd="0" destOrd="0" presId="urn:microsoft.com/office/officeart/2005/8/layout/chevron1"/>
    <dgm:cxn modelId="{99749123-ACE6-4158-9D34-FFD6D4968401}" type="presOf" srcId="{6A8E99AE-6528-4F9A-9F22-B5E91B5AE732}" destId="{2FE653D3-19EF-4CE8-ABD7-775B56D19A5A}" srcOrd="0" destOrd="0" presId="urn:microsoft.com/office/officeart/2005/8/layout/chevron1"/>
    <dgm:cxn modelId="{1153360C-3383-4D8E-B7B6-0D8D1183C3F7}" type="presParOf" srcId="{EBDBA60B-1D78-4AB3-A238-12D7BE6128AF}" destId="{2FE653D3-19EF-4CE8-ABD7-775B56D19A5A}" srcOrd="0" destOrd="0" presId="urn:microsoft.com/office/officeart/2005/8/layout/chevron1"/>
    <dgm:cxn modelId="{AE88F7E0-1A3E-4B34-AE90-13F5A104EC8B}" type="presParOf" srcId="{EBDBA60B-1D78-4AB3-A238-12D7BE6128AF}" destId="{B9DD73E0-1A58-40DD-A813-0B07B72BEC4B}" srcOrd="1" destOrd="0" presId="urn:microsoft.com/office/officeart/2005/8/layout/chevron1"/>
    <dgm:cxn modelId="{55228808-2112-4B57-B55A-E579C80C5164}" type="presParOf" srcId="{EBDBA60B-1D78-4AB3-A238-12D7BE6128AF}" destId="{D57F9A13-6147-4A09-94D8-B827BDE71370}" srcOrd="2" destOrd="0" presId="urn:microsoft.com/office/officeart/2005/8/layout/chevron1"/>
    <dgm:cxn modelId="{52D1BC56-68C3-4778-92C4-9166D426B027}" type="presParOf" srcId="{EBDBA60B-1D78-4AB3-A238-12D7BE6128AF}" destId="{4410C6D8-4E1F-40D0-958E-09CB1D392308}" srcOrd="3" destOrd="0" presId="urn:microsoft.com/office/officeart/2005/8/layout/chevron1"/>
    <dgm:cxn modelId="{9C9A63E1-308D-48D8-8731-B2F8CB0B74DE}" type="presParOf" srcId="{EBDBA60B-1D78-4AB3-A238-12D7BE6128AF}" destId="{EB67DEBF-DE2E-42F2-9FB3-2BF34B5A5AA8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8D04320-48EA-4A75-8DE2-16A93273BC02}" type="doc">
      <dgm:prSet loTypeId="urn:diagrams.loki3.com/VaryingWidthList" loCatId="list" qsTypeId="urn:microsoft.com/office/officeart/2005/8/quickstyle/simple1" qsCatId="simple" csTypeId="urn:microsoft.com/office/officeart/2005/8/colors/accent1_2" csCatId="accent1" phldr="1"/>
      <dgm:spPr/>
    </dgm:pt>
    <dgm:pt modelId="{0CDB2670-78D7-4B0F-903F-EDDE99AA7AC4}">
      <dgm:prSet phldrT="[Text]"/>
      <dgm:spPr/>
      <dgm:t>
        <a:bodyPr/>
        <a:lstStyle/>
        <a:p>
          <a:r>
            <a:rPr lang="en-US" dirty="0" smtClean="0"/>
            <a:t>Option 1</a:t>
          </a:r>
          <a:endParaRPr lang="en-US" dirty="0"/>
        </a:p>
      </dgm:t>
    </dgm:pt>
    <dgm:pt modelId="{A66467D0-2ED6-4DE8-87CC-B80F6A231837}" type="parTrans" cxnId="{1951B933-0D2F-43BB-8CDC-2FCE3C4BDF29}">
      <dgm:prSet/>
      <dgm:spPr/>
      <dgm:t>
        <a:bodyPr/>
        <a:lstStyle/>
        <a:p>
          <a:endParaRPr lang="en-US"/>
        </a:p>
      </dgm:t>
    </dgm:pt>
    <dgm:pt modelId="{66A79BC3-0614-4393-AAD7-3B511C29D755}" type="sibTrans" cxnId="{1951B933-0D2F-43BB-8CDC-2FCE3C4BDF29}">
      <dgm:prSet/>
      <dgm:spPr/>
      <dgm:t>
        <a:bodyPr/>
        <a:lstStyle/>
        <a:p>
          <a:endParaRPr lang="en-US"/>
        </a:p>
      </dgm:t>
    </dgm:pt>
    <dgm:pt modelId="{580407E6-9375-4EEB-9D0B-41428BCECD09}">
      <dgm:prSet phldrT="[Text]"/>
      <dgm:spPr/>
      <dgm:t>
        <a:bodyPr/>
        <a:lstStyle/>
        <a:p>
          <a:r>
            <a:rPr lang="en-US" dirty="0" smtClean="0"/>
            <a:t>Option 2</a:t>
          </a:r>
          <a:endParaRPr lang="en-US" dirty="0"/>
        </a:p>
      </dgm:t>
    </dgm:pt>
    <dgm:pt modelId="{A29D1E25-4479-4F9E-9B7C-2A2CBCF08F59}" type="parTrans" cxnId="{A470D55A-BB56-44FB-901C-AD4341699B70}">
      <dgm:prSet/>
      <dgm:spPr/>
      <dgm:t>
        <a:bodyPr/>
        <a:lstStyle/>
        <a:p>
          <a:endParaRPr lang="en-US"/>
        </a:p>
      </dgm:t>
    </dgm:pt>
    <dgm:pt modelId="{6714874B-BC9F-47FF-95BE-F08DED688147}" type="sibTrans" cxnId="{A470D55A-BB56-44FB-901C-AD4341699B70}">
      <dgm:prSet/>
      <dgm:spPr/>
      <dgm:t>
        <a:bodyPr/>
        <a:lstStyle/>
        <a:p>
          <a:endParaRPr lang="en-US"/>
        </a:p>
      </dgm:t>
    </dgm:pt>
    <dgm:pt modelId="{564F1974-E9EA-4E63-B167-B652FE81BF37}">
      <dgm:prSet phldrT="[Text]"/>
      <dgm:spPr/>
      <dgm:t>
        <a:bodyPr/>
        <a:lstStyle/>
        <a:p>
          <a:r>
            <a:rPr lang="en-US" dirty="0" smtClean="0"/>
            <a:t>Option 3</a:t>
          </a:r>
          <a:endParaRPr lang="en-US" dirty="0"/>
        </a:p>
      </dgm:t>
    </dgm:pt>
    <dgm:pt modelId="{B4834FC8-CB8F-40DF-BB35-1779E45B820C}" type="parTrans" cxnId="{2B305CB8-8C67-4BE8-BFE1-DF38AD24743F}">
      <dgm:prSet/>
      <dgm:spPr/>
      <dgm:t>
        <a:bodyPr/>
        <a:lstStyle/>
        <a:p>
          <a:endParaRPr lang="en-US"/>
        </a:p>
      </dgm:t>
    </dgm:pt>
    <dgm:pt modelId="{DC45D296-5CB8-422C-9C8D-28FE0A0D46E7}" type="sibTrans" cxnId="{2B305CB8-8C67-4BE8-BFE1-DF38AD24743F}">
      <dgm:prSet/>
      <dgm:spPr/>
      <dgm:t>
        <a:bodyPr/>
        <a:lstStyle/>
        <a:p>
          <a:endParaRPr lang="en-US"/>
        </a:p>
      </dgm:t>
    </dgm:pt>
    <dgm:pt modelId="{4C863FF3-836E-4FB0-A305-C4F9AABAAC1B}" type="pres">
      <dgm:prSet presAssocID="{F8D04320-48EA-4A75-8DE2-16A93273BC02}" presName="Name0" presStyleCnt="0">
        <dgm:presLayoutVars>
          <dgm:resizeHandles/>
        </dgm:presLayoutVars>
      </dgm:prSet>
      <dgm:spPr/>
    </dgm:pt>
    <dgm:pt modelId="{EA85BAC9-6826-46BF-AFC6-B3DAB8E63752}" type="pres">
      <dgm:prSet presAssocID="{0CDB2670-78D7-4B0F-903F-EDDE99AA7AC4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E3112B-F866-4BFB-91FD-9E52E9DC4D20}" type="pres">
      <dgm:prSet presAssocID="{66A79BC3-0614-4393-AAD7-3B511C29D755}" presName="space" presStyleCnt="0"/>
      <dgm:spPr/>
    </dgm:pt>
    <dgm:pt modelId="{73155A70-98C9-4D57-9521-F470B438E570}" type="pres">
      <dgm:prSet presAssocID="{580407E6-9375-4EEB-9D0B-41428BCECD09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C91689-304A-45F2-8576-09D071D16479}" type="pres">
      <dgm:prSet presAssocID="{6714874B-BC9F-47FF-95BE-F08DED688147}" presName="space" presStyleCnt="0"/>
      <dgm:spPr/>
    </dgm:pt>
    <dgm:pt modelId="{EACD3C40-4C36-4AA7-9E64-F654BF3B089B}" type="pres">
      <dgm:prSet presAssocID="{564F1974-E9EA-4E63-B167-B652FE81BF37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470D55A-BB56-44FB-901C-AD4341699B70}" srcId="{F8D04320-48EA-4A75-8DE2-16A93273BC02}" destId="{580407E6-9375-4EEB-9D0B-41428BCECD09}" srcOrd="1" destOrd="0" parTransId="{A29D1E25-4479-4F9E-9B7C-2A2CBCF08F59}" sibTransId="{6714874B-BC9F-47FF-95BE-F08DED688147}"/>
    <dgm:cxn modelId="{C958D4A2-FD6E-469A-811B-A3C266C12960}" type="presOf" srcId="{580407E6-9375-4EEB-9D0B-41428BCECD09}" destId="{73155A70-98C9-4D57-9521-F470B438E570}" srcOrd="0" destOrd="0" presId="urn:diagrams.loki3.com/VaryingWidthList"/>
    <dgm:cxn modelId="{2B305CB8-8C67-4BE8-BFE1-DF38AD24743F}" srcId="{F8D04320-48EA-4A75-8DE2-16A93273BC02}" destId="{564F1974-E9EA-4E63-B167-B652FE81BF37}" srcOrd="2" destOrd="0" parTransId="{B4834FC8-CB8F-40DF-BB35-1779E45B820C}" sibTransId="{DC45D296-5CB8-422C-9C8D-28FE0A0D46E7}"/>
    <dgm:cxn modelId="{AF0FEDC6-9693-46E9-8540-2621B751180A}" type="presOf" srcId="{564F1974-E9EA-4E63-B167-B652FE81BF37}" destId="{EACD3C40-4C36-4AA7-9E64-F654BF3B089B}" srcOrd="0" destOrd="0" presId="urn:diagrams.loki3.com/VaryingWidthList"/>
    <dgm:cxn modelId="{0ECC1052-2BB0-4768-ABD3-3FFC06F543C2}" type="presOf" srcId="{F8D04320-48EA-4A75-8DE2-16A93273BC02}" destId="{4C863FF3-836E-4FB0-A305-C4F9AABAAC1B}" srcOrd="0" destOrd="0" presId="urn:diagrams.loki3.com/VaryingWidthList"/>
    <dgm:cxn modelId="{3D2039AF-91C3-4B27-9B8E-ACF7BA28F738}" type="presOf" srcId="{0CDB2670-78D7-4B0F-903F-EDDE99AA7AC4}" destId="{EA85BAC9-6826-46BF-AFC6-B3DAB8E63752}" srcOrd="0" destOrd="0" presId="urn:diagrams.loki3.com/VaryingWidthList"/>
    <dgm:cxn modelId="{1951B933-0D2F-43BB-8CDC-2FCE3C4BDF29}" srcId="{F8D04320-48EA-4A75-8DE2-16A93273BC02}" destId="{0CDB2670-78D7-4B0F-903F-EDDE99AA7AC4}" srcOrd="0" destOrd="0" parTransId="{A66467D0-2ED6-4DE8-87CC-B80F6A231837}" sibTransId="{66A79BC3-0614-4393-AAD7-3B511C29D755}"/>
    <dgm:cxn modelId="{830B714F-9459-412E-94CF-9E74E49B028B}" type="presParOf" srcId="{4C863FF3-836E-4FB0-A305-C4F9AABAAC1B}" destId="{EA85BAC9-6826-46BF-AFC6-B3DAB8E63752}" srcOrd="0" destOrd="0" presId="urn:diagrams.loki3.com/VaryingWidthList"/>
    <dgm:cxn modelId="{0F7D42E3-B49C-455F-A5AA-E86D704EC449}" type="presParOf" srcId="{4C863FF3-836E-4FB0-A305-C4F9AABAAC1B}" destId="{2BE3112B-F866-4BFB-91FD-9E52E9DC4D20}" srcOrd="1" destOrd="0" presId="urn:diagrams.loki3.com/VaryingWidthList"/>
    <dgm:cxn modelId="{FB0D02ED-7412-4F57-A27D-202E5A6269D5}" type="presParOf" srcId="{4C863FF3-836E-4FB0-A305-C4F9AABAAC1B}" destId="{73155A70-98C9-4D57-9521-F470B438E570}" srcOrd="2" destOrd="0" presId="urn:diagrams.loki3.com/VaryingWidthList"/>
    <dgm:cxn modelId="{586FC1C3-5F6E-44FB-BBAD-4FA50B4EB4EC}" type="presParOf" srcId="{4C863FF3-836E-4FB0-A305-C4F9AABAAC1B}" destId="{F4C91689-304A-45F2-8576-09D071D16479}" srcOrd="3" destOrd="0" presId="urn:diagrams.loki3.com/VaryingWidthList"/>
    <dgm:cxn modelId="{977E121E-1394-4528-84F9-2F8BE15BE155}" type="presParOf" srcId="{4C863FF3-836E-4FB0-A305-C4F9AABAAC1B}" destId="{EACD3C40-4C36-4AA7-9E64-F654BF3B089B}" srcOrd="4" destOrd="0" presId="urn:diagrams.loki3.com/VaryingWidthList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6C3E3B3-802F-4CFF-ACC1-783420116252}" type="doc">
      <dgm:prSet loTypeId="urn:microsoft.com/office/officeart/2011/layout/HexagonRadial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6EF1951-2564-4A3C-ABB8-0F661E4A0CF6}">
      <dgm:prSet phldrT="[Text]" custT="1"/>
      <dgm:spPr>
        <a:solidFill>
          <a:schemeClr val="tx1"/>
        </a:solidFill>
      </dgm:spPr>
      <dgm:t>
        <a:bodyPr/>
        <a:lstStyle/>
        <a:p>
          <a:r>
            <a:rPr lang="en-US" sz="1600" dirty="0" smtClean="0">
              <a:solidFill>
                <a:schemeClr val="bg1"/>
              </a:solidFill>
            </a:rPr>
            <a:t>21</a:t>
          </a:r>
          <a:r>
            <a:rPr lang="en-US" sz="1600" baseline="30000" dirty="0" smtClean="0">
              <a:solidFill>
                <a:schemeClr val="bg1"/>
              </a:solidFill>
            </a:rPr>
            <a:t>st</a:t>
          </a:r>
          <a:r>
            <a:rPr lang="en-US" sz="1600" dirty="0" smtClean="0">
              <a:solidFill>
                <a:schemeClr val="bg1"/>
              </a:solidFill>
            </a:rPr>
            <a:t> Century NP</a:t>
          </a:r>
          <a:endParaRPr lang="en-US" sz="1600" dirty="0">
            <a:solidFill>
              <a:schemeClr val="bg1"/>
            </a:solidFill>
          </a:endParaRPr>
        </a:p>
      </dgm:t>
    </dgm:pt>
    <dgm:pt modelId="{C8DE62DD-ECAC-4E1A-AC00-9376B08C446E}" type="parTrans" cxnId="{03A9F683-2E39-47F6-A9E3-010C570A093C}">
      <dgm:prSet/>
      <dgm:spPr/>
      <dgm:t>
        <a:bodyPr/>
        <a:lstStyle/>
        <a:p>
          <a:endParaRPr lang="en-US"/>
        </a:p>
      </dgm:t>
    </dgm:pt>
    <dgm:pt modelId="{D17D5A80-832C-4BB5-8C4F-C4924F332870}" type="sibTrans" cxnId="{03A9F683-2E39-47F6-A9E3-010C570A093C}">
      <dgm:prSet/>
      <dgm:spPr/>
      <dgm:t>
        <a:bodyPr/>
        <a:lstStyle/>
        <a:p>
          <a:endParaRPr lang="en-US"/>
        </a:p>
      </dgm:t>
    </dgm:pt>
    <dgm:pt modelId="{78665808-A576-4656-BC73-8CF595A186DC}">
      <dgm:prSet phldrT="[Text]" custT="1"/>
      <dgm:spPr>
        <a:solidFill>
          <a:srgbClr val="FF0000"/>
        </a:solidFill>
      </dgm:spPr>
      <dgm:t>
        <a:bodyPr/>
        <a:lstStyle/>
        <a:p>
          <a:r>
            <a:rPr lang="en-US" sz="1600" dirty="0" smtClean="0"/>
            <a:t>Machine Learning</a:t>
          </a:r>
          <a:endParaRPr lang="en-US" sz="1600" dirty="0"/>
        </a:p>
      </dgm:t>
    </dgm:pt>
    <dgm:pt modelId="{27C0AFEF-8266-41F4-9776-9DD093054868}" type="parTrans" cxnId="{D4A0E0C3-C857-4C43-A047-9B2C67D70258}">
      <dgm:prSet/>
      <dgm:spPr/>
      <dgm:t>
        <a:bodyPr/>
        <a:lstStyle/>
        <a:p>
          <a:endParaRPr lang="en-US"/>
        </a:p>
      </dgm:t>
    </dgm:pt>
    <dgm:pt modelId="{BC0FC7F0-BB9C-49B1-ACE1-BB57BF44CCE7}" type="sibTrans" cxnId="{D4A0E0C3-C857-4C43-A047-9B2C67D70258}">
      <dgm:prSet/>
      <dgm:spPr/>
      <dgm:t>
        <a:bodyPr/>
        <a:lstStyle/>
        <a:p>
          <a:endParaRPr lang="en-US"/>
        </a:p>
      </dgm:t>
    </dgm:pt>
    <dgm:pt modelId="{89D2C2C9-9F13-4131-ADBD-55E4F251EBB6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1600" dirty="0" smtClean="0"/>
            <a:t>Data</a:t>
          </a:r>
          <a:endParaRPr lang="en-US" sz="1600" dirty="0"/>
        </a:p>
      </dgm:t>
    </dgm:pt>
    <dgm:pt modelId="{A1CB01AE-CBD1-47B9-83D5-8BB64F60C092}" type="parTrans" cxnId="{5DA74364-2BD9-492C-B57A-6C1992C6A9C2}">
      <dgm:prSet/>
      <dgm:spPr/>
      <dgm:t>
        <a:bodyPr/>
        <a:lstStyle/>
        <a:p>
          <a:endParaRPr lang="en-US"/>
        </a:p>
      </dgm:t>
    </dgm:pt>
    <dgm:pt modelId="{D7FA1AFB-C934-459C-A3AA-55D5CF9D6F6B}" type="sibTrans" cxnId="{5DA74364-2BD9-492C-B57A-6C1992C6A9C2}">
      <dgm:prSet/>
      <dgm:spPr/>
      <dgm:t>
        <a:bodyPr/>
        <a:lstStyle/>
        <a:p>
          <a:endParaRPr lang="en-US"/>
        </a:p>
      </dgm:t>
    </dgm:pt>
    <dgm:pt modelId="{DB0C88EA-AA2E-479F-BB50-65145C226EC7}">
      <dgm:prSet phldrT="[Text]" custT="1"/>
      <dgm:spPr>
        <a:solidFill>
          <a:srgbClr val="7030A0"/>
        </a:solidFill>
      </dgm:spPr>
      <dgm:t>
        <a:bodyPr/>
        <a:lstStyle/>
        <a:p>
          <a:r>
            <a:rPr lang="en-US" sz="1600" dirty="0" smtClean="0"/>
            <a:t>Theory</a:t>
          </a:r>
          <a:endParaRPr lang="en-US" sz="1600" dirty="0"/>
        </a:p>
      </dgm:t>
    </dgm:pt>
    <dgm:pt modelId="{61E94BDD-0BD7-4866-84F8-F23F8E5CD0E5}" type="parTrans" cxnId="{D2546402-7FD2-43FF-B7C1-C1889EA7F8F1}">
      <dgm:prSet/>
      <dgm:spPr/>
      <dgm:t>
        <a:bodyPr/>
        <a:lstStyle/>
        <a:p>
          <a:endParaRPr lang="en-US"/>
        </a:p>
      </dgm:t>
    </dgm:pt>
    <dgm:pt modelId="{711C3B53-FD93-4BDA-A3B1-DA3E46BECB8D}" type="sibTrans" cxnId="{D2546402-7FD2-43FF-B7C1-C1889EA7F8F1}">
      <dgm:prSet/>
      <dgm:spPr/>
      <dgm:t>
        <a:bodyPr/>
        <a:lstStyle/>
        <a:p>
          <a:endParaRPr lang="en-US"/>
        </a:p>
      </dgm:t>
    </dgm:pt>
    <dgm:pt modelId="{B9272B7B-2190-440E-9EFE-42E9208B683F}">
      <dgm:prSet phldrT="[Text]"/>
      <dgm:spPr>
        <a:solidFill>
          <a:srgbClr val="700000"/>
        </a:solidFill>
      </dgm:spPr>
      <dgm:t>
        <a:bodyPr/>
        <a:lstStyle/>
        <a:p>
          <a:r>
            <a:rPr lang="en-US" dirty="0" smtClean="0"/>
            <a:t>Simulation</a:t>
          </a:r>
          <a:endParaRPr lang="en-US" dirty="0"/>
        </a:p>
      </dgm:t>
    </dgm:pt>
    <dgm:pt modelId="{490DF792-9053-4EDC-8FD9-47E3717BB42B}" type="parTrans" cxnId="{88A28A54-2FB3-4ACE-B0B5-9EEBC50EF742}">
      <dgm:prSet/>
      <dgm:spPr/>
      <dgm:t>
        <a:bodyPr/>
        <a:lstStyle/>
        <a:p>
          <a:endParaRPr lang="en-US"/>
        </a:p>
      </dgm:t>
    </dgm:pt>
    <dgm:pt modelId="{B59E5ABB-931C-4EFC-A70E-8942C4C8056E}" type="sibTrans" cxnId="{88A28A54-2FB3-4ACE-B0B5-9EEBC50EF742}">
      <dgm:prSet/>
      <dgm:spPr/>
      <dgm:t>
        <a:bodyPr/>
        <a:lstStyle/>
        <a:p>
          <a:endParaRPr lang="en-US"/>
        </a:p>
      </dgm:t>
    </dgm:pt>
    <dgm:pt modelId="{7E881F6D-EED7-4FD2-BB2A-7724DF0681DB}">
      <dgm:prSet phldrT="[Text]" custT="1"/>
      <dgm:spPr/>
      <dgm:t>
        <a:bodyPr/>
        <a:lstStyle/>
        <a:p>
          <a:r>
            <a:rPr lang="en-US" sz="1200" dirty="0" smtClean="0"/>
            <a:t>HP Computing</a:t>
          </a:r>
          <a:endParaRPr lang="en-US" sz="1200" dirty="0"/>
        </a:p>
      </dgm:t>
    </dgm:pt>
    <dgm:pt modelId="{CB145E3F-B5D9-4F7C-B7C3-9BE84118D5C4}" type="parTrans" cxnId="{54EE164A-A3F1-4C88-A810-A4D4E8A66117}">
      <dgm:prSet/>
      <dgm:spPr/>
      <dgm:t>
        <a:bodyPr/>
        <a:lstStyle/>
        <a:p>
          <a:endParaRPr lang="en-US"/>
        </a:p>
      </dgm:t>
    </dgm:pt>
    <dgm:pt modelId="{4F3CCBEE-2B3B-4C41-B438-83CF7701F236}" type="sibTrans" cxnId="{54EE164A-A3F1-4C88-A810-A4D4E8A66117}">
      <dgm:prSet/>
      <dgm:spPr/>
      <dgm:t>
        <a:bodyPr/>
        <a:lstStyle/>
        <a:p>
          <a:endParaRPr lang="en-US"/>
        </a:p>
      </dgm:t>
    </dgm:pt>
    <dgm:pt modelId="{0FB26042-0B7B-4CEC-B621-D6ED0BEEA846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1400" dirty="0" smtClean="0"/>
            <a:t>Bayesian Analysis</a:t>
          </a:r>
          <a:endParaRPr lang="en-US" sz="1400" dirty="0"/>
        </a:p>
      </dgm:t>
    </dgm:pt>
    <dgm:pt modelId="{11A67E7C-9209-4C48-B2CC-1AB2F4997B71}" type="parTrans" cxnId="{55F14AC9-6DEA-43E8-8FF5-0E3DA21B2888}">
      <dgm:prSet/>
      <dgm:spPr/>
      <dgm:t>
        <a:bodyPr/>
        <a:lstStyle/>
        <a:p>
          <a:endParaRPr lang="en-US"/>
        </a:p>
      </dgm:t>
    </dgm:pt>
    <dgm:pt modelId="{1C786EC1-B68F-4F7B-B6FE-64A9602B0869}" type="sibTrans" cxnId="{55F14AC9-6DEA-43E8-8FF5-0E3DA21B2888}">
      <dgm:prSet/>
      <dgm:spPr/>
      <dgm:t>
        <a:bodyPr/>
        <a:lstStyle/>
        <a:p>
          <a:endParaRPr lang="en-US"/>
        </a:p>
      </dgm:t>
    </dgm:pt>
    <dgm:pt modelId="{0741357E-BB1D-4DC5-8246-1ED1E16D7ECA}" type="pres">
      <dgm:prSet presAssocID="{B6C3E3B3-802F-4CFF-ACC1-783420116252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D0F8D6AD-F39F-4D3A-8FDC-45C814260298}" type="pres">
      <dgm:prSet presAssocID="{76EF1951-2564-4A3C-ABB8-0F661E4A0CF6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9C083DA1-1400-41A3-8253-C356CFEBB233}" type="pres">
      <dgm:prSet presAssocID="{78665808-A576-4656-BC73-8CF595A186DC}" presName="Accent1" presStyleCnt="0"/>
      <dgm:spPr/>
    </dgm:pt>
    <dgm:pt modelId="{501DB501-6A87-4E4A-BE25-1C0A81D7FD78}" type="pres">
      <dgm:prSet presAssocID="{78665808-A576-4656-BC73-8CF595A186DC}" presName="Accent" presStyleLbl="bgShp" presStyleIdx="0" presStyleCnt="6"/>
      <dgm:spPr/>
    </dgm:pt>
    <dgm:pt modelId="{6689F814-C8B6-46B0-BFDE-C416A43494C2}" type="pres">
      <dgm:prSet presAssocID="{78665808-A576-4656-BC73-8CF595A186DC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61577C-1349-41C2-93FA-4E47B881DA35}" type="pres">
      <dgm:prSet presAssocID="{89D2C2C9-9F13-4131-ADBD-55E4F251EBB6}" presName="Accent2" presStyleCnt="0"/>
      <dgm:spPr/>
    </dgm:pt>
    <dgm:pt modelId="{3E479633-9EE5-416D-AE3A-3164D047FDBE}" type="pres">
      <dgm:prSet presAssocID="{89D2C2C9-9F13-4131-ADBD-55E4F251EBB6}" presName="Accent" presStyleLbl="bgShp" presStyleIdx="1" presStyleCnt="6"/>
      <dgm:spPr/>
      <dgm:t>
        <a:bodyPr/>
        <a:lstStyle/>
        <a:p>
          <a:endParaRPr lang="en-US"/>
        </a:p>
      </dgm:t>
    </dgm:pt>
    <dgm:pt modelId="{F8FF4F6D-70E0-45A4-9C60-920DBB454F41}" type="pres">
      <dgm:prSet presAssocID="{89D2C2C9-9F13-4131-ADBD-55E4F251EBB6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4B84FA-D5E1-4E9E-AC5A-70E469015098}" type="pres">
      <dgm:prSet presAssocID="{DB0C88EA-AA2E-479F-BB50-65145C226EC7}" presName="Accent3" presStyleCnt="0"/>
      <dgm:spPr/>
    </dgm:pt>
    <dgm:pt modelId="{192CBA28-AD3A-4CCE-BED5-5204E41A8323}" type="pres">
      <dgm:prSet presAssocID="{DB0C88EA-AA2E-479F-BB50-65145C226EC7}" presName="Accent" presStyleLbl="bgShp" presStyleIdx="2" presStyleCnt="6"/>
      <dgm:spPr/>
    </dgm:pt>
    <dgm:pt modelId="{4372865E-A065-42C6-94E9-92551688460C}" type="pres">
      <dgm:prSet presAssocID="{DB0C88EA-AA2E-479F-BB50-65145C226EC7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CC960B-0EC8-4DAE-8AFE-A0A849493DCA}" type="pres">
      <dgm:prSet presAssocID="{B9272B7B-2190-440E-9EFE-42E9208B683F}" presName="Accent4" presStyleCnt="0"/>
      <dgm:spPr/>
    </dgm:pt>
    <dgm:pt modelId="{AE9C32FE-AEC6-4FF3-8BE6-FA81CE994A6D}" type="pres">
      <dgm:prSet presAssocID="{B9272B7B-2190-440E-9EFE-42E9208B683F}" presName="Accent" presStyleLbl="bgShp" presStyleIdx="3" presStyleCnt="6"/>
      <dgm:spPr/>
    </dgm:pt>
    <dgm:pt modelId="{E2A81BC3-277A-4B65-AD02-204F76E5DCC4}" type="pres">
      <dgm:prSet presAssocID="{B9272B7B-2190-440E-9EFE-42E9208B683F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354722-39A0-4DCA-8631-7C61602A6505}" type="pres">
      <dgm:prSet presAssocID="{7E881F6D-EED7-4FD2-BB2A-7724DF0681DB}" presName="Accent5" presStyleCnt="0"/>
      <dgm:spPr/>
    </dgm:pt>
    <dgm:pt modelId="{E0156334-61D5-4E70-A10D-C7DB4470EB0D}" type="pres">
      <dgm:prSet presAssocID="{7E881F6D-EED7-4FD2-BB2A-7724DF0681DB}" presName="Accent" presStyleLbl="bgShp" presStyleIdx="4" presStyleCnt="6"/>
      <dgm:spPr/>
    </dgm:pt>
    <dgm:pt modelId="{CF823861-E64E-4948-9BA9-0330338D99B6}" type="pres">
      <dgm:prSet presAssocID="{7E881F6D-EED7-4FD2-BB2A-7724DF0681DB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CE7F50-8D2C-4A64-8F66-BB7B9602F82C}" type="pres">
      <dgm:prSet presAssocID="{0FB26042-0B7B-4CEC-B621-D6ED0BEEA846}" presName="Accent6" presStyleCnt="0"/>
      <dgm:spPr/>
    </dgm:pt>
    <dgm:pt modelId="{952B4CD4-CA9E-45C9-8810-307780875FC5}" type="pres">
      <dgm:prSet presAssocID="{0FB26042-0B7B-4CEC-B621-D6ED0BEEA846}" presName="Accent" presStyleLbl="bgShp" presStyleIdx="5" presStyleCnt="6"/>
      <dgm:spPr/>
    </dgm:pt>
    <dgm:pt modelId="{FECA63B3-795F-4ED1-A840-B4F55A9D1864}" type="pres">
      <dgm:prSet presAssocID="{0FB26042-0B7B-4CEC-B621-D6ED0BEEA846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4EE164A-A3F1-4C88-A810-A4D4E8A66117}" srcId="{76EF1951-2564-4A3C-ABB8-0F661E4A0CF6}" destId="{7E881F6D-EED7-4FD2-BB2A-7724DF0681DB}" srcOrd="4" destOrd="0" parTransId="{CB145E3F-B5D9-4F7C-B7C3-9BE84118D5C4}" sibTransId="{4F3CCBEE-2B3B-4C41-B438-83CF7701F236}"/>
    <dgm:cxn modelId="{05A3CD1B-98EC-41F9-8BEE-BEB193F686E8}" type="presOf" srcId="{0FB26042-0B7B-4CEC-B621-D6ED0BEEA846}" destId="{FECA63B3-795F-4ED1-A840-B4F55A9D1864}" srcOrd="0" destOrd="0" presId="urn:microsoft.com/office/officeart/2011/layout/HexagonRadial"/>
    <dgm:cxn modelId="{88A28A54-2FB3-4ACE-B0B5-9EEBC50EF742}" srcId="{76EF1951-2564-4A3C-ABB8-0F661E4A0CF6}" destId="{B9272B7B-2190-440E-9EFE-42E9208B683F}" srcOrd="3" destOrd="0" parTransId="{490DF792-9053-4EDC-8FD9-47E3717BB42B}" sibTransId="{B59E5ABB-931C-4EFC-A70E-8942C4C8056E}"/>
    <dgm:cxn modelId="{D4A0E0C3-C857-4C43-A047-9B2C67D70258}" srcId="{76EF1951-2564-4A3C-ABB8-0F661E4A0CF6}" destId="{78665808-A576-4656-BC73-8CF595A186DC}" srcOrd="0" destOrd="0" parTransId="{27C0AFEF-8266-41F4-9776-9DD093054868}" sibTransId="{BC0FC7F0-BB9C-49B1-ACE1-BB57BF44CCE7}"/>
    <dgm:cxn modelId="{E9E86AF3-4F41-4396-9AA4-EC6918C73837}" type="presOf" srcId="{B6C3E3B3-802F-4CFF-ACC1-783420116252}" destId="{0741357E-BB1D-4DC5-8246-1ED1E16D7ECA}" srcOrd="0" destOrd="0" presId="urn:microsoft.com/office/officeart/2011/layout/HexagonRadial"/>
    <dgm:cxn modelId="{48860C65-B580-441E-BA5C-47FB8B707DAB}" type="presOf" srcId="{B9272B7B-2190-440E-9EFE-42E9208B683F}" destId="{E2A81BC3-277A-4B65-AD02-204F76E5DCC4}" srcOrd="0" destOrd="0" presId="urn:microsoft.com/office/officeart/2011/layout/HexagonRadial"/>
    <dgm:cxn modelId="{F09F05AF-BDD8-4711-91F6-2980C4EF18E0}" type="presOf" srcId="{89D2C2C9-9F13-4131-ADBD-55E4F251EBB6}" destId="{F8FF4F6D-70E0-45A4-9C60-920DBB454F41}" srcOrd="0" destOrd="0" presId="urn:microsoft.com/office/officeart/2011/layout/HexagonRadial"/>
    <dgm:cxn modelId="{55F14AC9-6DEA-43E8-8FF5-0E3DA21B2888}" srcId="{76EF1951-2564-4A3C-ABB8-0F661E4A0CF6}" destId="{0FB26042-0B7B-4CEC-B621-D6ED0BEEA846}" srcOrd="5" destOrd="0" parTransId="{11A67E7C-9209-4C48-B2CC-1AB2F4997B71}" sibTransId="{1C786EC1-B68F-4F7B-B6FE-64A9602B0869}"/>
    <dgm:cxn modelId="{B4267F97-BAC9-4FE5-B68F-39C6AB0272D3}" type="presOf" srcId="{78665808-A576-4656-BC73-8CF595A186DC}" destId="{6689F814-C8B6-46B0-BFDE-C416A43494C2}" srcOrd="0" destOrd="0" presId="urn:microsoft.com/office/officeart/2011/layout/HexagonRadial"/>
    <dgm:cxn modelId="{B1B6D9FE-FF14-4EA5-BB0E-6B0F2D7DFE87}" type="presOf" srcId="{7E881F6D-EED7-4FD2-BB2A-7724DF0681DB}" destId="{CF823861-E64E-4948-9BA9-0330338D99B6}" srcOrd="0" destOrd="0" presId="urn:microsoft.com/office/officeart/2011/layout/HexagonRadial"/>
    <dgm:cxn modelId="{5DA74364-2BD9-492C-B57A-6C1992C6A9C2}" srcId="{76EF1951-2564-4A3C-ABB8-0F661E4A0CF6}" destId="{89D2C2C9-9F13-4131-ADBD-55E4F251EBB6}" srcOrd="1" destOrd="0" parTransId="{A1CB01AE-CBD1-47B9-83D5-8BB64F60C092}" sibTransId="{D7FA1AFB-C934-459C-A3AA-55D5CF9D6F6B}"/>
    <dgm:cxn modelId="{9F3430AC-3D39-44DE-8AEE-12A4A0701498}" type="presOf" srcId="{DB0C88EA-AA2E-479F-BB50-65145C226EC7}" destId="{4372865E-A065-42C6-94E9-92551688460C}" srcOrd="0" destOrd="0" presId="urn:microsoft.com/office/officeart/2011/layout/HexagonRadial"/>
    <dgm:cxn modelId="{03A9F683-2E39-47F6-A9E3-010C570A093C}" srcId="{B6C3E3B3-802F-4CFF-ACC1-783420116252}" destId="{76EF1951-2564-4A3C-ABB8-0F661E4A0CF6}" srcOrd="0" destOrd="0" parTransId="{C8DE62DD-ECAC-4E1A-AC00-9376B08C446E}" sibTransId="{D17D5A80-832C-4BB5-8C4F-C4924F332870}"/>
    <dgm:cxn modelId="{EBCE8FC5-E08E-4597-8D5D-C08C922E23E6}" type="presOf" srcId="{76EF1951-2564-4A3C-ABB8-0F661E4A0CF6}" destId="{D0F8D6AD-F39F-4D3A-8FDC-45C814260298}" srcOrd="0" destOrd="0" presId="urn:microsoft.com/office/officeart/2011/layout/HexagonRadial"/>
    <dgm:cxn modelId="{D2546402-7FD2-43FF-B7C1-C1889EA7F8F1}" srcId="{76EF1951-2564-4A3C-ABB8-0F661E4A0CF6}" destId="{DB0C88EA-AA2E-479F-BB50-65145C226EC7}" srcOrd="2" destOrd="0" parTransId="{61E94BDD-0BD7-4866-84F8-F23F8E5CD0E5}" sibTransId="{711C3B53-FD93-4BDA-A3B1-DA3E46BECB8D}"/>
    <dgm:cxn modelId="{F9A33DCE-EF58-4563-A96D-1F479173AE3D}" type="presParOf" srcId="{0741357E-BB1D-4DC5-8246-1ED1E16D7ECA}" destId="{D0F8D6AD-F39F-4D3A-8FDC-45C814260298}" srcOrd="0" destOrd="0" presId="urn:microsoft.com/office/officeart/2011/layout/HexagonRadial"/>
    <dgm:cxn modelId="{01EA2179-01C6-4816-886B-45A2A9EC959E}" type="presParOf" srcId="{0741357E-BB1D-4DC5-8246-1ED1E16D7ECA}" destId="{9C083DA1-1400-41A3-8253-C356CFEBB233}" srcOrd="1" destOrd="0" presId="urn:microsoft.com/office/officeart/2011/layout/HexagonRadial"/>
    <dgm:cxn modelId="{F8F20D8A-483E-4326-BCCE-F7453CB2AEBB}" type="presParOf" srcId="{9C083DA1-1400-41A3-8253-C356CFEBB233}" destId="{501DB501-6A87-4E4A-BE25-1C0A81D7FD78}" srcOrd="0" destOrd="0" presId="urn:microsoft.com/office/officeart/2011/layout/HexagonRadial"/>
    <dgm:cxn modelId="{1CD7B117-F496-4B5E-BDBA-DED1A24BC978}" type="presParOf" srcId="{0741357E-BB1D-4DC5-8246-1ED1E16D7ECA}" destId="{6689F814-C8B6-46B0-BFDE-C416A43494C2}" srcOrd="2" destOrd="0" presId="urn:microsoft.com/office/officeart/2011/layout/HexagonRadial"/>
    <dgm:cxn modelId="{C8C396D2-D49B-4411-B1C5-5055C3533A6F}" type="presParOf" srcId="{0741357E-BB1D-4DC5-8246-1ED1E16D7ECA}" destId="{8C61577C-1349-41C2-93FA-4E47B881DA35}" srcOrd="3" destOrd="0" presId="urn:microsoft.com/office/officeart/2011/layout/HexagonRadial"/>
    <dgm:cxn modelId="{63F277CF-9A70-4F26-832B-0A3119E60525}" type="presParOf" srcId="{8C61577C-1349-41C2-93FA-4E47B881DA35}" destId="{3E479633-9EE5-416D-AE3A-3164D047FDBE}" srcOrd="0" destOrd="0" presId="urn:microsoft.com/office/officeart/2011/layout/HexagonRadial"/>
    <dgm:cxn modelId="{54B40BCF-C0AB-4A91-9DCE-62FF2DB387B5}" type="presParOf" srcId="{0741357E-BB1D-4DC5-8246-1ED1E16D7ECA}" destId="{F8FF4F6D-70E0-45A4-9C60-920DBB454F41}" srcOrd="4" destOrd="0" presId="urn:microsoft.com/office/officeart/2011/layout/HexagonRadial"/>
    <dgm:cxn modelId="{19490C80-AE5C-4694-85A1-3A4541DCE012}" type="presParOf" srcId="{0741357E-BB1D-4DC5-8246-1ED1E16D7ECA}" destId="{E04B84FA-D5E1-4E9E-AC5A-70E469015098}" srcOrd="5" destOrd="0" presId="urn:microsoft.com/office/officeart/2011/layout/HexagonRadial"/>
    <dgm:cxn modelId="{66879BBA-03A8-4A22-8A4B-1E920CF63EBD}" type="presParOf" srcId="{E04B84FA-D5E1-4E9E-AC5A-70E469015098}" destId="{192CBA28-AD3A-4CCE-BED5-5204E41A8323}" srcOrd="0" destOrd="0" presId="urn:microsoft.com/office/officeart/2011/layout/HexagonRadial"/>
    <dgm:cxn modelId="{AB41FD01-082C-4D52-AE6B-24654DEBC36D}" type="presParOf" srcId="{0741357E-BB1D-4DC5-8246-1ED1E16D7ECA}" destId="{4372865E-A065-42C6-94E9-92551688460C}" srcOrd="6" destOrd="0" presId="urn:microsoft.com/office/officeart/2011/layout/HexagonRadial"/>
    <dgm:cxn modelId="{225F8923-E288-4E74-A0BC-7B22E1332EB8}" type="presParOf" srcId="{0741357E-BB1D-4DC5-8246-1ED1E16D7ECA}" destId="{5ACC960B-0EC8-4DAE-8AFE-A0A849493DCA}" srcOrd="7" destOrd="0" presId="urn:microsoft.com/office/officeart/2011/layout/HexagonRadial"/>
    <dgm:cxn modelId="{9FB42E89-7D75-45E0-B78E-7E2F7BE2C506}" type="presParOf" srcId="{5ACC960B-0EC8-4DAE-8AFE-A0A849493DCA}" destId="{AE9C32FE-AEC6-4FF3-8BE6-FA81CE994A6D}" srcOrd="0" destOrd="0" presId="urn:microsoft.com/office/officeart/2011/layout/HexagonRadial"/>
    <dgm:cxn modelId="{E57C992A-A0D7-4208-92B4-5361E1D4BEE0}" type="presParOf" srcId="{0741357E-BB1D-4DC5-8246-1ED1E16D7ECA}" destId="{E2A81BC3-277A-4B65-AD02-204F76E5DCC4}" srcOrd="8" destOrd="0" presId="urn:microsoft.com/office/officeart/2011/layout/HexagonRadial"/>
    <dgm:cxn modelId="{0D7ACAD3-22D2-4139-B32D-42D3253A4D8D}" type="presParOf" srcId="{0741357E-BB1D-4DC5-8246-1ED1E16D7ECA}" destId="{9C354722-39A0-4DCA-8631-7C61602A6505}" srcOrd="9" destOrd="0" presId="urn:microsoft.com/office/officeart/2011/layout/HexagonRadial"/>
    <dgm:cxn modelId="{87C13D9C-81FB-454E-AA92-BCAC963B3DFB}" type="presParOf" srcId="{9C354722-39A0-4DCA-8631-7C61602A6505}" destId="{E0156334-61D5-4E70-A10D-C7DB4470EB0D}" srcOrd="0" destOrd="0" presId="urn:microsoft.com/office/officeart/2011/layout/HexagonRadial"/>
    <dgm:cxn modelId="{F0610769-F339-49E6-8108-174E6C43D846}" type="presParOf" srcId="{0741357E-BB1D-4DC5-8246-1ED1E16D7ECA}" destId="{CF823861-E64E-4948-9BA9-0330338D99B6}" srcOrd="10" destOrd="0" presId="urn:microsoft.com/office/officeart/2011/layout/HexagonRadial"/>
    <dgm:cxn modelId="{DCAE847A-B3F5-49DE-BB9A-CF8A6B4A4BB9}" type="presParOf" srcId="{0741357E-BB1D-4DC5-8246-1ED1E16D7ECA}" destId="{DECE7F50-8D2C-4A64-8F66-BB7B9602F82C}" srcOrd="11" destOrd="0" presId="urn:microsoft.com/office/officeart/2011/layout/HexagonRadial"/>
    <dgm:cxn modelId="{E9DFF156-E99C-43B2-ACBA-E3382AC6547D}" type="presParOf" srcId="{DECE7F50-8D2C-4A64-8F66-BB7B9602F82C}" destId="{952B4CD4-CA9E-45C9-8810-307780875FC5}" srcOrd="0" destOrd="0" presId="urn:microsoft.com/office/officeart/2011/layout/HexagonRadial"/>
    <dgm:cxn modelId="{6CEF5272-3A9C-4AE2-8846-64ADC943F09A}" type="presParOf" srcId="{0741357E-BB1D-4DC5-8246-1ED1E16D7ECA}" destId="{FECA63B3-795F-4ED1-A840-B4F55A9D1864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E653D3-19EF-4CE8-ABD7-775B56D19A5A}">
      <dsp:nvSpPr>
        <dsp:cNvPr id="0" name=""/>
        <dsp:cNvSpPr/>
      </dsp:nvSpPr>
      <dsp:spPr>
        <a:xfrm>
          <a:off x="1505" y="327536"/>
          <a:ext cx="1833846" cy="733538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Module 1</a:t>
          </a:r>
          <a:endParaRPr lang="en-US" sz="2000" kern="1200" dirty="0"/>
        </a:p>
      </dsp:txBody>
      <dsp:txXfrm>
        <a:off x="368274" y="327536"/>
        <a:ext cx="1100308" cy="733538"/>
      </dsp:txXfrm>
    </dsp:sp>
    <dsp:sp modelId="{D57F9A13-6147-4A09-94D8-B827BDE71370}">
      <dsp:nvSpPr>
        <dsp:cNvPr id="0" name=""/>
        <dsp:cNvSpPr/>
      </dsp:nvSpPr>
      <dsp:spPr>
        <a:xfrm>
          <a:off x="1651967" y="327536"/>
          <a:ext cx="1833846" cy="733538"/>
        </a:xfrm>
        <a:prstGeom prst="chevron">
          <a:avLst/>
        </a:prstGeom>
        <a:gradFill rotWithShape="0">
          <a:gsLst>
            <a:gs pos="0">
              <a:schemeClr val="accent5">
                <a:hueOff val="-7009649"/>
                <a:satOff val="10306"/>
                <a:lumOff val="8824"/>
                <a:alphaOff val="0"/>
                <a:tint val="98000"/>
                <a:lumMod val="100000"/>
              </a:schemeClr>
            </a:gs>
            <a:gs pos="100000">
              <a:schemeClr val="accent5">
                <a:hueOff val="-7009649"/>
                <a:satOff val="10306"/>
                <a:lumOff val="8824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Module 2</a:t>
          </a:r>
          <a:endParaRPr lang="en-US" sz="2000" kern="1200" dirty="0"/>
        </a:p>
      </dsp:txBody>
      <dsp:txXfrm>
        <a:off x="2018736" y="327536"/>
        <a:ext cx="1100308" cy="733538"/>
      </dsp:txXfrm>
    </dsp:sp>
    <dsp:sp modelId="{EB67DEBF-DE2E-42F2-9FB3-2BF34B5A5AA8}">
      <dsp:nvSpPr>
        <dsp:cNvPr id="0" name=""/>
        <dsp:cNvSpPr/>
      </dsp:nvSpPr>
      <dsp:spPr>
        <a:xfrm>
          <a:off x="3302429" y="327536"/>
          <a:ext cx="1833846" cy="733538"/>
        </a:xfrm>
        <a:prstGeom prst="chevron">
          <a:avLst/>
        </a:prstGeom>
        <a:gradFill rotWithShape="0">
          <a:gsLst>
            <a:gs pos="0">
              <a:schemeClr val="accent5">
                <a:hueOff val="-14019298"/>
                <a:satOff val="20613"/>
                <a:lumOff val="17647"/>
                <a:alphaOff val="0"/>
                <a:tint val="98000"/>
                <a:lumMod val="100000"/>
              </a:schemeClr>
            </a:gs>
            <a:gs pos="100000">
              <a:schemeClr val="accent5">
                <a:hueOff val="-14019298"/>
                <a:satOff val="20613"/>
                <a:lumOff val="17647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Module 3</a:t>
          </a:r>
          <a:endParaRPr lang="en-US" sz="2000" kern="1200" dirty="0"/>
        </a:p>
      </dsp:txBody>
      <dsp:txXfrm>
        <a:off x="3669198" y="327536"/>
        <a:ext cx="1100308" cy="7335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85BAC9-6826-46BF-AFC6-B3DAB8E63752}">
      <dsp:nvSpPr>
        <dsp:cNvPr id="0" name=""/>
        <dsp:cNvSpPr/>
      </dsp:nvSpPr>
      <dsp:spPr>
        <a:xfrm>
          <a:off x="537483" y="576"/>
          <a:ext cx="1012500" cy="3807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Option 1</a:t>
          </a:r>
          <a:endParaRPr lang="en-US" sz="2000" kern="1200" dirty="0"/>
        </a:p>
      </dsp:txBody>
      <dsp:txXfrm>
        <a:off x="537483" y="576"/>
        <a:ext cx="1012500" cy="380752"/>
      </dsp:txXfrm>
    </dsp:sp>
    <dsp:sp modelId="{73155A70-98C9-4D57-9521-F470B438E570}">
      <dsp:nvSpPr>
        <dsp:cNvPr id="0" name=""/>
        <dsp:cNvSpPr/>
      </dsp:nvSpPr>
      <dsp:spPr>
        <a:xfrm>
          <a:off x="526233" y="400367"/>
          <a:ext cx="1035000" cy="3807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Option 2</a:t>
          </a:r>
          <a:endParaRPr lang="en-US" sz="2000" kern="1200" dirty="0"/>
        </a:p>
      </dsp:txBody>
      <dsp:txXfrm>
        <a:off x="526233" y="400367"/>
        <a:ext cx="1035000" cy="380752"/>
      </dsp:txXfrm>
    </dsp:sp>
    <dsp:sp modelId="{EACD3C40-4C36-4AA7-9E64-F654BF3B089B}">
      <dsp:nvSpPr>
        <dsp:cNvPr id="0" name=""/>
        <dsp:cNvSpPr/>
      </dsp:nvSpPr>
      <dsp:spPr>
        <a:xfrm>
          <a:off x="537483" y="800158"/>
          <a:ext cx="1012500" cy="3807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Option 3</a:t>
          </a:r>
          <a:endParaRPr lang="en-US" sz="2000" kern="1200" dirty="0"/>
        </a:p>
      </dsp:txBody>
      <dsp:txXfrm>
        <a:off x="537483" y="800158"/>
        <a:ext cx="1012500" cy="38075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F8D6AD-F39F-4D3A-8FDC-45C814260298}">
      <dsp:nvSpPr>
        <dsp:cNvPr id="0" name=""/>
        <dsp:cNvSpPr/>
      </dsp:nvSpPr>
      <dsp:spPr>
        <a:xfrm>
          <a:off x="2711074" y="1129185"/>
          <a:ext cx="1435244" cy="1241544"/>
        </a:xfrm>
        <a:prstGeom prst="hexagon">
          <a:avLst>
            <a:gd name="adj" fmla="val 28570"/>
            <a:gd name="vf" fmla="val 115470"/>
          </a:avLst>
        </a:prstGeom>
        <a:solidFill>
          <a:schemeClr val="tx1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bg1"/>
              </a:solidFill>
            </a:rPr>
            <a:t>21</a:t>
          </a:r>
          <a:r>
            <a:rPr lang="en-US" sz="1600" kern="1200" baseline="30000" dirty="0" smtClean="0">
              <a:solidFill>
                <a:schemeClr val="bg1"/>
              </a:solidFill>
            </a:rPr>
            <a:t>st</a:t>
          </a:r>
          <a:r>
            <a:rPr lang="en-US" sz="1600" kern="1200" dirty="0" smtClean="0">
              <a:solidFill>
                <a:schemeClr val="bg1"/>
              </a:solidFill>
            </a:rPr>
            <a:t> Century NP</a:t>
          </a:r>
          <a:endParaRPr lang="en-US" sz="1600" kern="1200" dirty="0">
            <a:solidFill>
              <a:schemeClr val="bg1"/>
            </a:solidFill>
          </a:endParaRPr>
        </a:p>
      </dsp:txBody>
      <dsp:txXfrm>
        <a:off x="2948914" y="1334926"/>
        <a:ext cx="959564" cy="830062"/>
      </dsp:txXfrm>
    </dsp:sp>
    <dsp:sp modelId="{3E479633-9EE5-416D-AE3A-3164D047FDBE}">
      <dsp:nvSpPr>
        <dsp:cNvPr id="0" name=""/>
        <dsp:cNvSpPr/>
      </dsp:nvSpPr>
      <dsp:spPr>
        <a:xfrm>
          <a:off x="3609813" y="535190"/>
          <a:ext cx="541513" cy="466585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89F814-C8B6-46B0-BFDE-C416A43494C2}">
      <dsp:nvSpPr>
        <dsp:cNvPr id="0" name=""/>
        <dsp:cNvSpPr/>
      </dsp:nvSpPr>
      <dsp:spPr>
        <a:xfrm>
          <a:off x="2843281" y="0"/>
          <a:ext cx="1176172" cy="1017527"/>
        </a:xfrm>
        <a:prstGeom prst="hexagon">
          <a:avLst>
            <a:gd name="adj" fmla="val 28570"/>
            <a:gd name="vf" fmla="val 115470"/>
          </a:avLst>
        </a:prstGeom>
        <a:solidFill>
          <a:srgbClr val="FF00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Machine Learning</a:t>
          </a:r>
          <a:endParaRPr lang="en-US" sz="1600" kern="1200" dirty="0"/>
        </a:p>
      </dsp:txBody>
      <dsp:txXfrm>
        <a:off x="3038198" y="168626"/>
        <a:ext cx="786338" cy="680275"/>
      </dsp:txXfrm>
    </dsp:sp>
    <dsp:sp modelId="{192CBA28-AD3A-4CCE-BED5-5204E41A8323}">
      <dsp:nvSpPr>
        <dsp:cNvPr id="0" name=""/>
        <dsp:cNvSpPr/>
      </dsp:nvSpPr>
      <dsp:spPr>
        <a:xfrm>
          <a:off x="4241801" y="1407456"/>
          <a:ext cx="541513" cy="466585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FF4F6D-70E0-45A4-9C60-920DBB454F41}">
      <dsp:nvSpPr>
        <dsp:cNvPr id="0" name=""/>
        <dsp:cNvSpPr/>
      </dsp:nvSpPr>
      <dsp:spPr>
        <a:xfrm>
          <a:off x="3921968" y="625847"/>
          <a:ext cx="1176172" cy="1017527"/>
        </a:xfrm>
        <a:prstGeom prst="hexagon">
          <a:avLst>
            <a:gd name="adj" fmla="val 28570"/>
            <a:gd name="vf" fmla="val 115470"/>
          </a:avLst>
        </a:prstGeom>
        <a:solidFill>
          <a:srgbClr val="00B05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Data</a:t>
          </a:r>
          <a:endParaRPr lang="en-US" sz="1600" kern="1200" dirty="0"/>
        </a:p>
      </dsp:txBody>
      <dsp:txXfrm>
        <a:off x="4116885" y="794473"/>
        <a:ext cx="786338" cy="680275"/>
      </dsp:txXfrm>
    </dsp:sp>
    <dsp:sp modelId="{AE9C32FE-AEC6-4FF3-8BE6-FA81CE994A6D}">
      <dsp:nvSpPr>
        <dsp:cNvPr id="0" name=""/>
        <dsp:cNvSpPr/>
      </dsp:nvSpPr>
      <dsp:spPr>
        <a:xfrm>
          <a:off x="3802782" y="2392081"/>
          <a:ext cx="541513" cy="466585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72865E-A065-42C6-94E9-92551688460C}">
      <dsp:nvSpPr>
        <dsp:cNvPr id="0" name=""/>
        <dsp:cNvSpPr/>
      </dsp:nvSpPr>
      <dsp:spPr>
        <a:xfrm>
          <a:off x="3921968" y="1856191"/>
          <a:ext cx="1176172" cy="1017527"/>
        </a:xfrm>
        <a:prstGeom prst="hexagon">
          <a:avLst>
            <a:gd name="adj" fmla="val 28570"/>
            <a:gd name="vf" fmla="val 115470"/>
          </a:avLst>
        </a:prstGeom>
        <a:solidFill>
          <a:srgbClr val="7030A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Theory</a:t>
          </a:r>
          <a:endParaRPr lang="en-US" sz="1600" kern="1200" dirty="0"/>
        </a:p>
      </dsp:txBody>
      <dsp:txXfrm>
        <a:off x="4116885" y="2024817"/>
        <a:ext cx="786338" cy="680275"/>
      </dsp:txXfrm>
    </dsp:sp>
    <dsp:sp modelId="{E0156334-61D5-4E70-A10D-C7DB4470EB0D}">
      <dsp:nvSpPr>
        <dsp:cNvPr id="0" name=""/>
        <dsp:cNvSpPr/>
      </dsp:nvSpPr>
      <dsp:spPr>
        <a:xfrm>
          <a:off x="2713745" y="2494289"/>
          <a:ext cx="541513" cy="466585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A81BC3-277A-4B65-AD02-204F76E5DCC4}">
      <dsp:nvSpPr>
        <dsp:cNvPr id="0" name=""/>
        <dsp:cNvSpPr/>
      </dsp:nvSpPr>
      <dsp:spPr>
        <a:xfrm>
          <a:off x="2843281" y="2482738"/>
          <a:ext cx="1176172" cy="1017527"/>
        </a:xfrm>
        <a:prstGeom prst="hexagon">
          <a:avLst>
            <a:gd name="adj" fmla="val 28570"/>
            <a:gd name="vf" fmla="val 115470"/>
          </a:avLst>
        </a:prstGeom>
        <a:solidFill>
          <a:srgbClr val="7000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Simulation</a:t>
          </a:r>
          <a:endParaRPr lang="en-US" sz="1300" kern="1200" dirty="0"/>
        </a:p>
      </dsp:txBody>
      <dsp:txXfrm>
        <a:off x="3038198" y="2651364"/>
        <a:ext cx="786338" cy="680275"/>
      </dsp:txXfrm>
    </dsp:sp>
    <dsp:sp modelId="{952B4CD4-CA9E-45C9-8810-307780875FC5}">
      <dsp:nvSpPr>
        <dsp:cNvPr id="0" name=""/>
        <dsp:cNvSpPr/>
      </dsp:nvSpPr>
      <dsp:spPr>
        <a:xfrm>
          <a:off x="2071408" y="1622373"/>
          <a:ext cx="541513" cy="466585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823861-E64E-4948-9BA9-0330338D99B6}">
      <dsp:nvSpPr>
        <dsp:cNvPr id="0" name=""/>
        <dsp:cNvSpPr/>
      </dsp:nvSpPr>
      <dsp:spPr>
        <a:xfrm>
          <a:off x="1759587" y="1856891"/>
          <a:ext cx="1176172" cy="1017527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HP Computing</a:t>
          </a:r>
          <a:endParaRPr lang="en-US" sz="1200" kern="1200" dirty="0"/>
        </a:p>
      </dsp:txBody>
      <dsp:txXfrm>
        <a:off x="1954504" y="2025517"/>
        <a:ext cx="786338" cy="680275"/>
      </dsp:txXfrm>
    </dsp:sp>
    <dsp:sp modelId="{FECA63B3-795F-4ED1-A840-B4F55A9D1864}">
      <dsp:nvSpPr>
        <dsp:cNvPr id="0" name=""/>
        <dsp:cNvSpPr/>
      </dsp:nvSpPr>
      <dsp:spPr>
        <a:xfrm>
          <a:off x="1759587" y="624447"/>
          <a:ext cx="1176172" cy="1017527"/>
        </a:xfrm>
        <a:prstGeom prst="hexagon">
          <a:avLst>
            <a:gd name="adj" fmla="val 28570"/>
            <a:gd name="vf" fmla="val 115470"/>
          </a:avLst>
        </a:prstGeom>
        <a:solidFill>
          <a:srgbClr val="0070C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Bayesian Analysis</a:t>
          </a:r>
          <a:endParaRPr lang="en-US" sz="1400" kern="1200" dirty="0"/>
        </a:p>
      </dsp:txBody>
      <dsp:txXfrm>
        <a:off x="1954504" y="793073"/>
        <a:ext cx="786338" cy="6802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2BF7510-B9ED-40E0-8274-4F64AD62B83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5E24B0-B97F-4932-93CD-4307D6181DC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0AA17F-CB06-445B-ACD3-321E84E51A80}" type="datetimeFigureOut">
              <a:rPr lang="en-US" smtClean="0"/>
              <a:t>9/23/2022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C3A0DF-A8A7-4EF4-96E5-757FFFC2A93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BEC987-E8F6-4FD2-BFB2-04815BD1D2F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78EF9-7F2B-4B20-A25C-9E80C16977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114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6141C0-BF72-4A20-AFA7-D05563D549B7}" type="datetimeFigureOut">
              <a:rPr lang="en-US" smtClean="0"/>
              <a:t>9/23/2022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AAF9CF-D1E5-49FD-94F7-B246BB67E2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285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AF9CF-D1E5-49FD-94F7-B246BB67E24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0940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AF9CF-D1E5-49FD-94F7-B246BB67E24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301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 bwMode="blackGray">
      <p:bgPr>
        <a:gradFill flip="none" rotWithShape="1">
          <a:gsLst>
            <a:gs pos="0">
              <a:schemeClr val="accent3">
                <a:lumMod val="89000"/>
              </a:schemeClr>
            </a:gs>
            <a:gs pos="23000">
              <a:schemeClr val="accent3">
                <a:lumMod val="89000"/>
              </a:schemeClr>
            </a:gs>
            <a:gs pos="69000">
              <a:schemeClr val="accent3">
                <a:lumMod val="75000"/>
              </a:schemeClr>
            </a:gs>
            <a:gs pos="97000">
              <a:schemeClr val="accent3">
                <a:lumMod val="5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82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4588"/>
            <a:ext cx="10840914" cy="796845"/>
          </a:xfrm>
        </p:spPr>
        <p:txBody>
          <a:bodyPr anchor="ctr" anchorCtr="0">
            <a:normAutofit/>
          </a:bodyPr>
          <a:lstStyle>
            <a:lvl1pPr>
              <a:defRPr sz="3000">
                <a:latin typeface="Bahnschrift SemiBold" panose="020B0502040204020203" pitchFamily="34" charset="0"/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971433"/>
            <a:ext cx="10840914" cy="5187320"/>
          </a:xfrm>
        </p:spPr>
        <p:txBody>
          <a:bodyPr anchor="t" anchorCtr="0"/>
          <a:lstStyle>
            <a:lvl1pPr marL="342900" indent="-342900">
              <a:buClr>
                <a:schemeClr val="tx1">
                  <a:lumMod val="75000"/>
                </a:schemeClr>
              </a:buClr>
              <a:buFont typeface="Courier New" panose="02070309020205020404" pitchFamily="49" charset="0"/>
              <a:buChar char="o"/>
              <a:defRPr sz="2000">
                <a:latin typeface="Bahnschrift" panose="020B0502040204020203" pitchFamily="34" charset="0"/>
              </a:defRPr>
            </a:lvl1pPr>
            <a:lvl2pPr marL="742950" indent="-285750">
              <a:buClr>
                <a:schemeClr val="tx1">
                  <a:lumMod val="75000"/>
                </a:schemeClr>
              </a:buClr>
              <a:buFont typeface="Courier New" panose="02070309020205020404" pitchFamily="49" charset="0"/>
              <a:buChar char="o"/>
              <a:defRPr sz="1800">
                <a:latin typeface="Bahnschrift" panose="020B0502040204020203" pitchFamily="34" charset="0"/>
              </a:defRPr>
            </a:lvl2pPr>
            <a:lvl3pPr marL="1200150" indent="-285750">
              <a:buClr>
                <a:schemeClr val="tx1">
                  <a:lumMod val="75000"/>
                </a:schemeClr>
              </a:buClr>
              <a:buFont typeface="Courier New" panose="02070309020205020404" pitchFamily="49" charset="0"/>
              <a:buChar char="o"/>
              <a:defRPr sz="1600">
                <a:latin typeface="Bahnschrift" panose="020B0502040204020203" pitchFamily="34" charset="0"/>
              </a:defRPr>
            </a:lvl3pPr>
            <a:lvl4pPr marL="1543050" indent="-171450">
              <a:buClr>
                <a:schemeClr val="tx1">
                  <a:lumMod val="75000"/>
                </a:schemeClr>
              </a:buClr>
              <a:buFont typeface="Courier New" panose="02070309020205020404" pitchFamily="49" charset="0"/>
              <a:buChar char="o"/>
              <a:defRPr/>
            </a:lvl4pPr>
            <a:lvl5pPr marL="2000250" indent="-171450">
              <a:buClr>
                <a:schemeClr val="tx1">
                  <a:lumMod val="75000"/>
                </a:schemeClr>
              </a:buClr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759554" y="6257365"/>
            <a:ext cx="1600200" cy="377825"/>
          </a:xfrm>
        </p:spPr>
        <p:txBody>
          <a:bodyPr/>
          <a:lstStyle/>
          <a:p>
            <a:fld id="{E3A83581-5F31-4B0F-9A2C-D35BF6215523}" type="datetime1">
              <a:rPr lang="en-US" noProof="0" smtClean="0"/>
              <a:t>9/23/2022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10097" y="6257365"/>
            <a:ext cx="7827659" cy="377825"/>
          </a:xfrm>
        </p:spPr>
        <p:txBody>
          <a:bodyPr/>
          <a:lstStyle/>
          <a:p>
            <a:r>
              <a:rPr lang="en-US" noProof="0" dirty="0"/>
              <a:t>Add a Footer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28F7C25-BFB6-430F-87B6-7D0D2C7493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-185517" y="1223433"/>
            <a:ext cx="504000" cy="0"/>
          </a:xfrm>
          <a:prstGeom prst="line">
            <a:avLst/>
          </a:prstGeom>
          <a:ln w="127000" cap="sq">
            <a:solidFill>
              <a:schemeClr val="accent3"/>
            </a:solidFill>
            <a:miter lim="800000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Slide Number Placeholder 6"/>
          <p:cNvSpPr txBox="1">
            <a:spLocks/>
          </p:cNvSpPr>
          <p:nvPr userDrawn="1"/>
        </p:nvSpPr>
        <p:spPr>
          <a:xfrm>
            <a:off x="10703414" y="6257365"/>
            <a:ext cx="1260655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D99DD2A-B520-4620-9B43-64B657BA2D42}" type="slidenum">
              <a:rPr lang="en-US" sz="1400" smtClean="0">
                <a:latin typeface="Bahnschrift" panose="020B0502040204020203" pitchFamily="34" charset="0"/>
              </a:rPr>
              <a:pPr/>
              <a:t>‹#›</a:t>
            </a:fld>
            <a:endParaRPr lang="en-US" sz="1400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262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1" y="609601"/>
            <a:ext cx="10840913" cy="3124199"/>
          </a:xfrm>
        </p:spPr>
        <p:txBody>
          <a:bodyPr anchor="ctr">
            <a:normAutofit/>
          </a:bodyPr>
          <a:lstStyle>
            <a:lvl1pPr algn="l">
              <a:defRPr sz="3000" b="0" cap="none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3733800"/>
            <a:ext cx="10840914" cy="20574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D79F1-1913-439C-A4EA-EF89BE687CB1}" type="datetime1">
              <a:rPr lang="en-US" noProof="0" smtClean="0"/>
              <a:t>9/23/2022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3326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840914" cy="1260000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40CDC-4984-4B5C-9D0E-65039DA64511}" type="datetime1">
              <a:rPr lang="en-US" noProof="0" smtClean="0"/>
              <a:t>9/23/2022</a:t>
            </a:fld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106499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6D83B-5418-4B4F-8858-624018C7DB6B}" type="datetime1">
              <a:rPr lang="en-US" noProof="0" smtClean="0"/>
              <a:t>9/23/2022</a:t>
            </a:fld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53706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blackGray">
      <p:bgPr>
        <a:gradFill flip="none" rotWithShape="1">
          <a:gsLst>
            <a:gs pos="0">
              <a:schemeClr val="accent3">
                <a:lumMod val="89000"/>
              </a:schemeClr>
            </a:gs>
            <a:gs pos="23000">
              <a:schemeClr val="accent3">
                <a:lumMod val="89000"/>
              </a:schemeClr>
            </a:gs>
            <a:gs pos="69000">
              <a:schemeClr val="accent3">
                <a:lumMod val="75000"/>
              </a:schemeClr>
            </a:gs>
            <a:gs pos="97000">
              <a:schemeClr val="accent3">
                <a:lumMod val="5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9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1277" y="2012543"/>
            <a:ext cx="8683625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  <a:latin typeface="Bahnschrift SemiBold" panose="020B0502040204020203" pitchFamily="34" charset="0"/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1276" y="4864313"/>
            <a:ext cx="8683625" cy="732840"/>
          </a:xfrm>
        </p:spPr>
        <p:txBody>
          <a:bodyPr anchor="t">
            <a:normAutofit/>
          </a:bodyPr>
          <a:lstStyle>
            <a:lvl1pPr marL="0" indent="0" algn="r">
              <a:buNone/>
              <a:defRPr sz="2400" b="1" i="0" cap="all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803150" y="6248400"/>
            <a:ext cx="1600200" cy="377825"/>
          </a:xfrm>
        </p:spPr>
        <p:txBody>
          <a:bodyPr/>
          <a:lstStyle/>
          <a:p>
            <a:fld id="{D65063BA-CAEF-492B-AAAF-D731D0207B3E}" type="datetime1">
              <a:rPr lang="en-US" noProof="0" smtClean="0"/>
              <a:t>9/23/2022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32991" y="6248400"/>
            <a:ext cx="4893958" cy="377825"/>
          </a:xfrm>
        </p:spPr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03350" y="6248400"/>
            <a:ext cx="551167" cy="377825"/>
          </a:xfrm>
        </p:spPr>
        <p:txBody>
          <a:bodyPr/>
          <a:lstStyle>
            <a:lvl1pPr>
              <a:defRPr sz="1400">
                <a:latin typeface="Bahnschrift" panose="020B0502040204020203" pitchFamily="34" charset="0"/>
              </a:defRPr>
            </a:lvl1pPr>
          </a:lstStyle>
          <a:p>
            <a:fld id="{5D99DD2A-B520-4620-9B43-64B657BA2D4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9371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2450" y="1874308"/>
            <a:ext cx="3814235" cy="1260000"/>
          </a:xfrm>
        </p:spPr>
        <p:txBody>
          <a:bodyPr anchor="ctr" anchorCtr="0">
            <a:noAutofit/>
          </a:bodyPr>
          <a:lstStyle>
            <a:lvl1pPr algn="r">
              <a:defRPr sz="3000" b="0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0" y="0"/>
            <a:ext cx="7543800" cy="6856214"/>
          </a:xfrm>
        </p:spPr>
        <p:txBody>
          <a:bodyPr anchor="ctr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2450" y="3134308"/>
            <a:ext cx="3814235" cy="20166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6CA0E-8A78-4C94-810F-D8169E664BDD}" type="datetime1">
              <a:rPr lang="en-US" noProof="0" smtClean="0"/>
              <a:t>9/23/2022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06338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Description and Con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>
            <a:extLst>
              <a:ext uri="{FF2B5EF4-FFF2-40B4-BE49-F238E27FC236}">
                <a16:creationId xmlns:a16="http://schemas.microsoft.com/office/drawing/2014/main" id="{A1E35E73-B2F7-41DF-AAD2-58E6BE2710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840914" cy="1260000"/>
          </a:xfrm>
        </p:spPr>
        <p:txBody>
          <a:bodyPr anchor="ctr" anchorCtr="0">
            <a:normAutofit/>
          </a:bodyPr>
          <a:lstStyle>
            <a:lvl1pPr>
              <a:defRPr sz="3000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1881824"/>
            <a:ext cx="10840914" cy="1032826"/>
          </a:xfrm>
        </p:spPr>
        <p:txBody>
          <a:bodyPr anchor="t" anchorCtr="0">
            <a:no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1C615-6F41-4809-B71E-18379F7C173A}" type="datetime1">
              <a:rPr lang="en-US" noProof="0" smtClean="0"/>
              <a:t>9/23/2022</a:t>
            </a:fld>
            <a:endParaRPr lang="en-US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47DAE59-9D63-4159-8F3E-560C31F19A8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16192" y="3837470"/>
            <a:ext cx="1310050" cy="959003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  <a:lvl3pPr algn="ctr">
              <a:defRPr sz="1200"/>
            </a:lvl3pPr>
            <a:lvl5pPr marL="1828800" indent="0">
              <a:buNone/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4249143D-80A5-4E4C-BBFD-F253500CE22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85799" y="2914650"/>
            <a:ext cx="10840914" cy="502126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B06123F0-984B-4EF8-9945-3621C401B7A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465366" y="3837470"/>
            <a:ext cx="1310050" cy="959003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  <a:lvl3pPr algn="ctr">
              <a:defRPr sz="1200"/>
            </a:lvl3pPr>
            <a:lvl5pPr marL="1828800" indent="0">
              <a:buNone/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A669C074-A9BE-4B07-ACEE-3B34AAC8B9E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548424" y="3837470"/>
            <a:ext cx="1310050" cy="959003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  <a:lvl3pPr algn="ctr">
              <a:defRPr sz="1200"/>
            </a:lvl3pPr>
            <a:lvl5pPr marL="1828800" indent="0">
              <a:buNone/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84A40D78-D6DD-41A7-A132-9D48DF8649A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382308" y="3837470"/>
            <a:ext cx="1310050" cy="959003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  <a:lvl3pPr algn="ctr">
              <a:defRPr sz="1200"/>
            </a:lvl3pPr>
            <a:lvl5pPr marL="1828800" indent="0">
              <a:buNone/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4A9CFAA7-850F-4C92-A9BE-56452E5CA04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299250" y="3837470"/>
            <a:ext cx="1310050" cy="959003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  <a:lvl3pPr algn="ctr">
              <a:defRPr sz="1200"/>
            </a:lvl3pPr>
            <a:lvl5pPr marL="1828800" indent="0">
              <a:buNone/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C5A0CF1-9FE7-4149-97DC-5221639144C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-185517" y="1242483"/>
            <a:ext cx="504000" cy="0"/>
          </a:xfrm>
          <a:prstGeom prst="line">
            <a:avLst/>
          </a:prstGeom>
          <a:ln w="127000" cap="sq">
            <a:solidFill>
              <a:schemeClr val="accent3"/>
            </a:solidFill>
            <a:miter lim="800000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3639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7326" y="995967"/>
            <a:ext cx="6238874" cy="1260000"/>
          </a:xfrm>
        </p:spPr>
        <p:txBody>
          <a:bodyPr anchor="ctr" anchorCtr="0">
            <a:noAutofit/>
          </a:bodyPr>
          <a:lstStyle>
            <a:lvl1pPr algn="r">
              <a:defRPr sz="3000" b="0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 bwMode="blackGray">
          <a:xfrm>
            <a:off x="8014200" y="995968"/>
            <a:ext cx="3492000" cy="4866064"/>
          </a:xfrm>
          <a:prstGeom prst="roundRect">
            <a:avLst>
              <a:gd name="adj" fmla="val 2371"/>
            </a:avLst>
          </a:prstGeom>
          <a:solidFill>
            <a:schemeClr val="bg2">
              <a:lumMod val="75000"/>
              <a:lumOff val="25000"/>
            </a:schemeClr>
          </a:solidFill>
          <a:ln w="28575" cap="sq" cmpd="sng">
            <a:solidFill>
              <a:schemeClr val="accent3">
                <a:lumMod val="50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5849" y="2255967"/>
            <a:ext cx="6610351" cy="3476618"/>
          </a:xfrm>
        </p:spPr>
        <p:txBody>
          <a:bodyPr anchor="t"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EC646-21A2-4B10-B5C8-556A6DF10266}" type="datetime1">
              <a:rPr lang="en-US" noProof="0" smtClean="0"/>
              <a:t>9/23/2022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69382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Righ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57974" y="995968"/>
            <a:ext cx="4848225" cy="1260000"/>
          </a:xfrm>
        </p:spPr>
        <p:txBody>
          <a:bodyPr anchor="ctr" anchorCtr="0">
            <a:normAutofit/>
          </a:bodyPr>
          <a:lstStyle>
            <a:lvl1pPr algn="l">
              <a:defRPr sz="3000" b="0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 bwMode="blackGray">
          <a:xfrm>
            <a:off x="727574" y="914400"/>
            <a:ext cx="5749425" cy="4818185"/>
          </a:xfrm>
          <a:prstGeom prst="roundRect">
            <a:avLst>
              <a:gd name="adj" fmla="val 2371"/>
            </a:avLst>
          </a:prstGeom>
          <a:solidFill>
            <a:schemeClr val="bg2">
              <a:lumMod val="75000"/>
              <a:lumOff val="25000"/>
            </a:schemeClr>
          </a:solidFill>
          <a:ln w="28575" cap="sq" cmpd="sng">
            <a:solidFill>
              <a:schemeClr val="accent3">
                <a:lumMod val="50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57974" y="2255968"/>
            <a:ext cx="4848225" cy="347661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1AD84-6954-48B2-8029-B5C75DEEAE39}" type="datetime1">
              <a:rPr lang="en-US" noProof="0" smtClean="0"/>
              <a:t>9/23/2022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32959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 bwMode="white">
          <a:xfrm>
            <a:off x="10571243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noProof="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 bwMode="white">
          <a:xfrm>
            <a:off x="100262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noProof="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20801" y="609601"/>
            <a:ext cx="9550399" cy="2743199"/>
          </a:xfrm>
        </p:spPr>
        <p:txBody>
          <a:bodyPr anchor="ctr">
            <a:normAutofit/>
          </a:bodyPr>
          <a:lstStyle>
            <a:lvl1pPr algn="ctr">
              <a:defRPr sz="3000" b="0" i="1" cap="none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26408" y="3352800"/>
            <a:ext cx="9339184" cy="3810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AD7857E-8E0E-4AC1-ABDC-E42462C788DE}"/>
              </a:ext>
            </a:extLst>
          </p:cNvPr>
          <p:cNvSpPr/>
          <p:nvPr userDrawn="1"/>
        </p:nvSpPr>
        <p:spPr>
          <a:xfrm>
            <a:off x="1750844" y="3962401"/>
            <a:ext cx="8690313" cy="1908173"/>
          </a:xfrm>
          <a:prstGeom prst="roundRect">
            <a:avLst>
              <a:gd name="adj" fmla="val 6552"/>
            </a:avLst>
          </a:prstGeom>
          <a:solidFill>
            <a:schemeClr val="accent3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57375" y="4021138"/>
            <a:ext cx="8486775" cy="176053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BA3ED-8407-41C4-8936-A5F788CE11A9}" type="datetime1">
              <a:rPr lang="en-US" noProof="0" smtClean="0"/>
              <a:t>9/23/2022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Add a Footer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53409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>
            <a:extLst>
              <a:ext uri="{FF2B5EF4-FFF2-40B4-BE49-F238E27FC236}">
                <a16:creationId xmlns:a16="http://schemas.microsoft.com/office/drawing/2014/main" id="{A1E35E73-B2F7-41DF-AAD2-58E6BE2710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599"/>
            <a:ext cx="10840914" cy="1260000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1869599"/>
            <a:ext cx="5202071" cy="91622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870201"/>
            <a:ext cx="5202071" cy="2916000"/>
          </a:xfrm>
          <a:prstGeom prst="roundRect">
            <a:avLst>
              <a:gd name="adj" fmla="val 2496"/>
            </a:avLst>
          </a:prstGeom>
          <a:ln w="28575">
            <a:solidFill>
              <a:schemeClr val="accent3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t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8270" y="1869599"/>
            <a:ext cx="5228444" cy="91622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8270" y="2870201"/>
            <a:ext cx="5202071" cy="2916000"/>
          </a:xfrm>
          <a:prstGeom prst="roundRect">
            <a:avLst>
              <a:gd name="adj" fmla="val 2798"/>
            </a:avLst>
          </a:prstGeom>
          <a:ln w="28575">
            <a:solidFill>
              <a:schemeClr val="accent3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t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546FE-5610-4348-BE43-67B951C0C447}" type="datetime1">
              <a:rPr lang="en-US" noProof="0" smtClean="0"/>
              <a:t>9/23/2022</a:t>
            </a:fld>
            <a:endParaRPr lang="en-US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noProof="0" smtClean="0"/>
              <a:t>‹#›</a:t>
            </a:fld>
            <a:endParaRPr lang="en-US" noProof="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031B0A9-3E16-4C5B-A6CE-045BCB91A0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57150" y="939761"/>
            <a:ext cx="3666" cy="491143"/>
          </a:xfrm>
          <a:prstGeom prst="line">
            <a:avLst/>
          </a:prstGeom>
          <a:ln w="127000" cap="sq">
            <a:solidFill>
              <a:schemeClr val="accent3"/>
            </a:solidFill>
            <a:miter lim="800000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6961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840914" cy="1260000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44449DE-635B-4B23-9B8B-C95A5B8764DB}"/>
              </a:ext>
            </a:extLst>
          </p:cNvPr>
          <p:cNvSpPr/>
          <p:nvPr userDrawn="1"/>
        </p:nvSpPr>
        <p:spPr>
          <a:xfrm>
            <a:off x="663356" y="1790228"/>
            <a:ext cx="10863358" cy="4080348"/>
          </a:xfrm>
          <a:prstGeom prst="roundRect">
            <a:avLst>
              <a:gd name="adj" fmla="val 2634"/>
            </a:avLst>
          </a:prstGeom>
          <a:solidFill>
            <a:schemeClr val="accent3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1869600"/>
            <a:ext cx="5040000" cy="3921601"/>
          </a:xfrm>
          <a:prstGeom prst="roundRect">
            <a:avLst>
              <a:gd name="adj" fmla="val 1970"/>
            </a:avLst>
          </a:prstGeom>
          <a:ln w="28575">
            <a:noFill/>
          </a:ln>
          <a:effectLst/>
        </p:spPr>
        <p:txBody>
          <a:bodyPr anchor="t" anchorCtr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8644" y="1869601"/>
            <a:ext cx="5040000" cy="3921600"/>
          </a:xfrm>
          <a:prstGeom prst="roundRect">
            <a:avLst>
              <a:gd name="adj" fmla="val 2211"/>
            </a:avLst>
          </a:prstGeom>
          <a:ln w="28575">
            <a:noFill/>
          </a:ln>
          <a:effectLst/>
        </p:spPr>
        <p:txBody>
          <a:bodyPr anchor="t" anchorCtr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0A82B-135F-476F-B42E-E82E0ADB800E}" type="datetime1">
              <a:rPr lang="en-US" noProof="0" smtClean="0"/>
              <a:t>9/23/2022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noProof="0" smtClean="0"/>
              <a:t>‹#›</a:t>
            </a:fld>
            <a:endParaRPr lang="en-US" noProof="0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8539E0A-8009-4A6E-A7A1-5AEFA52206C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57150" y="996911"/>
            <a:ext cx="3666" cy="491143"/>
          </a:xfrm>
          <a:prstGeom prst="line">
            <a:avLst/>
          </a:prstGeom>
          <a:ln w="127000" cap="sq">
            <a:solidFill>
              <a:schemeClr val="accent3"/>
            </a:solidFill>
            <a:miter lim="800000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352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Gray">
      <p:bgPr>
        <a:gradFill flip="none" rotWithShape="1">
          <a:gsLst>
            <a:gs pos="0">
              <a:schemeClr val="accent3">
                <a:lumMod val="89000"/>
              </a:schemeClr>
            </a:gs>
            <a:gs pos="23000">
              <a:schemeClr val="accent3">
                <a:lumMod val="89000"/>
              </a:schemeClr>
            </a:gs>
            <a:gs pos="69000">
              <a:schemeClr val="accent3">
                <a:lumMod val="75000"/>
              </a:schemeClr>
            </a:gs>
            <a:gs pos="97000">
              <a:schemeClr val="accent3">
                <a:lumMod val="5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white">
          <a:xfrm>
            <a:off x="685801" y="609600"/>
            <a:ext cx="10840914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white">
          <a:xfrm>
            <a:off x="685801" y="2142067"/>
            <a:ext cx="10840914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07852D1-DE3B-4E2E-93F6-A08423B11A1C}" type="datetime1">
              <a:rPr lang="en-US" noProof="0" smtClean="0"/>
              <a:t>9/23/2022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59" y="5870575"/>
            <a:ext cx="1260655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D99DD2A-B520-4620-9B43-64B657BA2D42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090699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8" r:id="rId3"/>
    <p:sldLayoutId id="2147483679" r:id="rId4"/>
    <p:sldLayoutId id="2147483669" r:id="rId5"/>
    <p:sldLayoutId id="2147483680" r:id="rId6"/>
    <p:sldLayoutId id="2147483672" r:id="rId7"/>
    <p:sldLayoutId id="2147483665" r:id="rId8"/>
    <p:sldLayoutId id="2147483664" r:id="rId9"/>
    <p:sldLayoutId id="2147483671" r:id="rId10"/>
    <p:sldLayoutId id="2147483666" r:id="rId11"/>
    <p:sldLayoutId id="2147483667" r:id="rId12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13" Type="http://schemas.microsoft.com/office/2007/relationships/diagramDrawing" Target="../diagrams/drawing1.xml"/><Relationship Id="rId18" Type="http://schemas.microsoft.com/office/2007/relationships/diagramDrawing" Target="../diagrams/drawing2.xml"/><Relationship Id="rId3" Type="http://schemas.openxmlformats.org/officeDocument/2006/relationships/image" Target="../media/image4.jpeg"/><Relationship Id="rId7" Type="http://schemas.openxmlformats.org/officeDocument/2006/relationships/image" Target="../media/image7.emf"/><Relationship Id="rId12" Type="http://schemas.openxmlformats.org/officeDocument/2006/relationships/diagramColors" Target="../diagrams/colors1.xml"/><Relationship Id="rId17" Type="http://schemas.openxmlformats.org/officeDocument/2006/relationships/diagramColors" Target="../diagrams/colors2.xml"/><Relationship Id="rId2" Type="http://schemas.openxmlformats.org/officeDocument/2006/relationships/notesSlide" Target="../notesSlides/notesSlide1.xml"/><Relationship Id="rId16" Type="http://schemas.openxmlformats.org/officeDocument/2006/relationships/diagramQuickStyle" Target="../diagrams/quickStyl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diagramQuickStyle" Target="../diagrams/quickStyle1.xml"/><Relationship Id="rId5" Type="http://schemas.openxmlformats.org/officeDocument/2006/relationships/image" Target="../media/image6.jpg"/><Relationship Id="rId15" Type="http://schemas.openxmlformats.org/officeDocument/2006/relationships/diagramLayout" Target="../diagrams/layout2.xml"/><Relationship Id="rId10" Type="http://schemas.openxmlformats.org/officeDocument/2006/relationships/diagramLayout" Target="../diagrams/layout1.xml"/><Relationship Id="rId4" Type="http://schemas.openxmlformats.org/officeDocument/2006/relationships/image" Target="../media/image5.jpg"/><Relationship Id="rId9" Type="http://schemas.openxmlformats.org/officeDocument/2006/relationships/diagramData" Target="../diagrams/data1.xml"/><Relationship Id="rId14" Type="http://schemas.openxmlformats.org/officeDocument/2006/relationships/diagramData" Target="../diagrams/data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image" Target="../media/image4.jpeg"/><Relationship Id="rId7" Type="http://schemas.openxmlformats.org/officeDocument/2006/relationships/diagramLayout" Target="../diagrams/layou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3.xml"/><Relationship Id="rId5" Type="http://schemas.openxmlformats.org/officeDocument/2006/relationships/image" Target="../media/image6.jpg"/><Relationship Id="rId10" Type="http://schemas.microsoft.com/office/2007/relationships/diagramDrawing" Target="../diagrams/drawing3.xml"/><Relationship Id="rId4" Type="http://schemas.openxmlformats.org/officeDocument/2006/relationships/image" Target="../media/image5.jpg"/><Relationship Id="rId9" Type="http://schemas.openxmlformats.org/officeDocument/2006/relationships/diagramColors" Target="../diagrams/colors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5B398-1E7F-44AD-8356-8345134C95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28" y="153234"/>
            <a:ext cx="9246890" cy="771517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/>
              <a:t>Modular Event Generators</a:t>
            </a:r>
            <a:endParaRPr lang="en-US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2A3D91-AB3F-4EDF-B87E-FDDF6C5DC4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67965" y="172464"/>
            <a:ext cx="3113894" cy="1034463"/>
          </a:xfrm>
        </p:spPr>
        <p:txBody>
          <a:bodyPr>
            <a:normAutofit/>
          </a:bodyPr>
          <a:lstStyle/>
          <a:p>
            <a:r>
              <a:rPr lang="en-US" sz="1900" dirty="0" smtClean="0"/>
              <a:t>Rainer J Fries</a:t>
            </a:r>
          </a:p>
          <a:p>
            <a:r>
              <a:rPr lang="en-US" sz="1500" dirty="0" smtClean="0"/>
              <a:t>Texas A&amp;M University</a:t>
            </a:r>
            <a:endParaRPr lang="en-US" sz="15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noProof="0" smtClean="0"/>
              <a:t>1</a:t>
            </a:fld>
            <a:endParaRPr lang="en-US" noProof="0" dirty="0"/>
          </a:p>
        </p:txBody>
      </p:sp>
      <p:pic>
        <p:nvPicPr>
          <p:cNvPr id="6" name="Picture 5" descr="NSF_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63159" y="233814"/>
            <a:ext cx="610353" cy="6103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817" y="233815"/>
            <a:ext cx="610353" cy="6103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629" y="233815"/>
            <a:ext cx="978071" cy="613289"/>
          </a:xfrm>
          <a:prstGeom prst="rect">
            <a:avLst/>
          </a:prstGeom>
        </p:spPr>
      </p:pic>
      <p:sp>
        <p:nvSpPr>
          <p:cNvPr id="15" name="Quad Arrow 14"/>
          <p:cNvSpPr/>
          <p:nvPr/>
        </p:nvSpPr>
        <p:spPr>
          <a:xfrm>
            <a:off x="7731262" y="1719588"/>
            <a:ext cx="3843186" cy="2987692"/>
          </a:xfrm>
          <a:prstGeom prst="quadArrow">
            <a:avLst>
              <a:gd name="adj1" fmla="val 3576"/>
              <a:gd name="adj2" fmla="val 7527"/>
              <a:gd name="adj3" fmla="val 9844"/>
            </a:avLst>
          </a:prstGeom>
          <a:gradFill flip="none" rotWithShape="1">
            <a:gsLst>
              <a:gs pos="0">
                <a:schemeClr val="accent3">
                  <a:tint val="66000"/>
                  <a:satMod val="160000"/>
                </a:schemeClr>
              </a:gs>
              <a:gs pos="50000">
                <a:schemeClr val="accent3">
                  <a:tint val="44500"/>
                  <a:satMod val="160000"/>
                </a:schemeClr>
              </a:gs>
              <a:gs pos="100000">
                <a:schemeClr val="accent3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8261488" y="1206927"/>
            <a:ext cx="2528256" cy="1200329"/>
          </a:xfrm>
          <a:prstGeom prst="rect">
            <a:avLst/>
          </a:prstGeom>
          <a:solidFill>
            <a:schemeClr val="bg2">
              <a:lumMod val="75000"/>
              <a:lumOff val="25000"/>
              <a:alpha val="64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Coarse grained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	Brownian Motion 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		Fluid dynamics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			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8166629" y="3953792"/>
            <a:ext cx="3086101" cy="1200329"/>
          </a:xfrm>
          <a:prstGeom prst="rect">
            <a:avLst/>
          </a:prstGeom>
          <a:solidFill>
            <a:schemeClr val="bg2">
              <a:lumMod val="75000"/>
              <a:lumOff val="25000"/>
              <a:alpha val="63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Microscopic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	Molecular dynamics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		Boltzmann transport</a:t>
            </a:r>
          </a:p>
          <a:p>
            <a:r>
              <a:rPr lang="en-US" dirty="0" smtClean="0"/>
              <a:t>			…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9709679" y="2613269"/>
                <a:ext cx="2468946" cy="1200329"/>
              </a:xfrm>
              <a:prstGeom prst="rect">
                <a:avLst/>
              </a:prstGeom>
              <a:solidFill>
                <a:schemeClr val="bg2">
                  <a:lumMod val="75000"/>
                  <a:lumOff val="25000"/>
                  <a:alpha val="63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Module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 smtClean="0"/>
              </a:p>
              <a:p>
                <a:r>
                  <a:rPr lang="en-US" dirty="0" smtClean="0">
                    <a:solidFill>
                      <a:srgbClr val="FF0000"/>
                    </a:solidFill>
                  </a:rPr>
                  <a:t>	</a:t>
                </a:r>
                <a:r>
                  <a:rPr lang="en-US" dirty="0" smtClean="0">
                    <a:solidFill>
                      <a:srgbClr val="FFC000"/>
                    </a:solidFill>
                  </a:rPr>
                  <a:t>Final State </a:t>
                </a:r>
              </a:p>
              <a:p>
                <a:r>
                  <a:rPr lang="en-US" dirty="0" smtClean="0">
                    <a:solidFill>
                      <a:srgbClr val="00B0F0"/>
                    </a:solidFill>
                  </a:rPr>
                  <a:t>		</a:t>
                </a:r>
                <a:r>
                  <a:rPr lang="en-US" dirty="0" err="1" smtClean="0">
                    <a:solidFill>
                      <a:srgbClr val="00B0F0"/>
                    </a:solidFill>
                  </a:rPr>
                  <a:t>Hadronization</a:t>
                </a:r>
                <a:endParaRPr lang="en-US" dirty="0" smtClean="0">
                  <a:solidFill>
                    <a:srgbClr val="00B0F0"/>
                  </a:solidFill>
                </a:endParaRPr>
              </a:p>
              <a:p>
                <a:r>
                  <a:rPr lang="en-US" dirty="0" smtClean="0">
                    <a:solidFill>
                      <a:schemeClr val="bg1"/>
                    </a:solidFill>
                  </a:rPr>
                  <a:t>			</a:t>
                </a:r>
                <a:r>
                  <a:rPr lang="en-US" dirty="0" smtClean="0"/>
                  <a:t>…</a:t>
                </a:r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09679" y="2613269"/>
                <a:ext cx="2468946" cy="1200329"/>
              </a:xfrm>
              <a:prstGeom prst="rect">
                <a:avLst/>
              </a:prstGeom>
              <a:blipFill>
                <a:blip r:embed="rId6"/>
                <a:stretch>
                  <a:fillRect l="-2222" t="-3046" r="-1728" b="-7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7324980" y="2613268"/>
            <a:ext cx="2448532" cy="1200329"/>
          </a:xfrm>
          <a:prstGeom prst="rect">
            <a:avLst/>
          </a:prstGeom>
          <a:solidFill>
            <a:schemeClr val="bg2">
              <a:lumMod val="75000"/>
              <a:lumOff val="25000"/>
              <a:alpha val="64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Module 1             ……….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	</a:t>
            </a:r>
            <a:r>
              <a:rPr lang="en-US" dirty="0" smtClean="0">
                <a:solidFill>
                  <a:srgbClr val="FFC000"/>
                </a:solidFill>
              </a:rPr>
              <a:t>Initial State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		</a:t>
            </a:r>
            <a:r>
              <a:rPr lang="en-US" dirty="0" err="1" smtClean="0">
                <a:solidFill>
                  <a:srgbClr val="00B0F0"/>
                </a:solidFill>
              </a:rPr>
              <a:t>pQCD</a:t>
            </a:r>
            <a:endParaRPr lang="en-US" dirty="0" smtClean="0">
              <a:solidFill>
                <a:srgbClr val="00B0F0"/>
              </a:solidFill>
            </a:endParaRPr>
          </a:p>
          <a:p>
            <a:r>
              <a:rPr lang="en-US" dirty="0">
                <a:solidFill>
                  <a:srgbClr val="00B0F0"/>
                </a:solidFill>
              </a:rPr>
              <a:t>	</a:t>
            </a:r>
            <a:r>
              <a:rPr lang="en-US" dirty="0" smtClean="0">
                <a:solidFill>
                  <a:srgbClr val="00B0F0"/>
                </a:solidFill>
              </a:rPr>
              <a:t>		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74306" y="1186960"/>
            <a:ext cx="6860157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Modular simulation frameworks: Seamless horizontal or vertical integration of different approaches to study various aspects of complex problems.</a:t>
            </a:r>
            <a:endParaRPr lang="en-US" sz="2000" dirty="0" smtClean="0">
              <a:solidFill>
                <a:srgbClr val="00B0F0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4306" y="3151757"/>
            <a:ext cx="3955189" cy="1867877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74306" y="2351330"/>
            <a:ext cx="5223074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JETSCAPE+X-Scape: Modular frameworks for event generation in A+A, </a:t>
            </a:r>
            <a:r>
              <a:rPr lang="en-US" sz="2000" dirty="0" err="1" smtClean="0"/>
              <a:t>p+A</a:t>
            </a:r>
            <a:r>
              <a:rPr lang="en-US" sz="2000" dirty="0" smtClean="0"/>
              <a:t>, </a:t>
            </a:r>
            <a:r>
              <a:rPr lang="en-US" sz="2000" dirty="0" err="1" smtClean="0"/>
              <a:t>p+p</a:t>
            </a:r>
            <a:r>
              <a:rPr lang="en-US" sz="2000" dirty="0" smtClean="0"/>
              <a:t>, </a:t>
            </a:r>
            <a:r>
              <a:rPr lang="en-US" sz="2000" dirty="0" err="1" smtClean="0"/>
              <a:t>e+e</a:t>
            </a:r>
            <a:r>
              <a:rPr lang="en-US" sz="2000" smtClean="0"/>
              <a:t>- </a:t>
            </a:r>
            <a:r>
              <a:rPr lang="en-US" sz="2000" dirty="0" smtClean="0"/>
              <a:t>…</a:t>
            </a:r>
            <a:endParaRPr lang="en-US" sz="2000" dirty="0" smtClean="0">
              <a:solidFill>
                <a:srgbClr val="00B0F0"/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69143" y="3139185"/>
            <a:ext cx="3327761" cy="1880449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4663989" y="4958079"/>
            <a:ext cx="25380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err="1"/>
              <a:t>Phys.Rev.C</a:t>
            </a:r>
            <a:r>
              <a:rPr lang="en-US" sz="1400" dirty="0"/>
              <a:t> 103 (2021) 5, 054904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5028011" y="5019635"/>
            <a:ext cx="5137782" cy="2014937"/>
            <a:chOff x="7257023" y="4994513"/>
            <a:chExt cx="4711089" cy="1972512"/>
          </a:xfrm>
        </p:grpSpPr>
        <p:graphicFrame>
          <p:nvGraphicFramePr>
            <p:cNvPr id="25" name="Diagram 24"/>
            <p:cNvGraphicFramePr/>
            <p:nvPr>
              <p:extLst>
                <p:ext uri="{D42A27DB-BD31-4B8C-83A1-F6EECF244321}">
                  <p14:modId xmlns:p14="http://schemas.microsoft.com/office/powerpoint/2010/main" val="634489463"/>
                </p:ext>
              </p:extLst>
            </p:nvPr>
          </p:nvGraphicFramePr>
          <p:xfrm>
            <a:off x="7257023" y="4994513"/>
            <a:ext cx="4711089" cy="135937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9" r:lo="rId10" r:qs="rId11" r:cs="rId12"/>
            </a:graphicData>
          </a:graphic>
        </p:graphicFrame>
        <p:graphicFrame>
          <p:nvGraphicFramePr>
            <p:cNvPr id="26" name="Diagram 25"/>
            <p:cNvGraphicFramePr/>
            <p:nvPr>
              <p:extLst>
                <p:ext uri="{D42A27DB-BD31-4B8C-83A1-F6EECF244321}">
                  <p14:modId xmlns:p14="http://schemas.microsoft.com/office/powerpoint/2010/main" val="3696655924"/>
                </p:ext>
              </p:extLst>
            </p:nvPr>
          </p:nvGraphicFramePr>
          <p:xfrm>
            <a:off x="8655517" y="5810414"/>
            <a:ext cx="1914102" cy="1156611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4" r:lo="rId15" r:qs="rId16" r:cs="rId17"/>
            </a:graphicData>
          </a:graphic>
        </p:graphicFrame>
      </p:grpSp>
      <p:sp>
        <p:nvSpPr>
          <p:cNvPr id="28" name="TextBox 27"/>
          <p:cNvSpPr txBox="1"/>
          <p:nvPr/>
        </p:nvSpPr>
        <p:spPr>
          <a:xfrm>
            <a:off x="216523" y="5408463"/>
            <a:ext cx="4795938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Modularity is the key for systematic studies</a:t>
            </a:r>
          </a:p>
          <a:p>
            <a:r>
              <a:rPr lang="en-US" sz="2000" dirty="0" smtClean="0"/>
              <a:t>and for the quantification of theoretical/modeling uncertainties!</a:t>
            </a:r>
            <a:endParaRPr lang="en-US" sz="2000" dirty="0" smtClean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749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24" grpId="0"/>
      <p:bldP spid="2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5B398-1E7F-44AD-8356-8345134C95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28" y="153234"/>
            <a:ext cx="9246890" cy="771517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/>
              <a:t>Modular Event Generators</a:t>
            </a:r>
            <a:endParaRPr lang="en-US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2A3D91-AB3F-4EDF-B87E-FDDF6C5DC4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67965" y="172464"/>
            <a:ext cx="3113894" cy="1034463"/>
          </a:xfrm>
        </p:spPr>
        <p:txBody>
          <a:bodyPr>
            <a:normAutofit/>
          </a:bodyPr>
          <a:lstStyle/>
          <a:p>
            <a:r>
              <a:rPr lang="en-US" sz="1900" dirty="0" smtClean="0"/>
              <a:t>Rainer J Fries</a:t>
            </a:r>
          </a:p>
          <a:p>
            <a:r>
              <a:rPr lang="en-US" sz="1500" dirty="0" smtClean="0"/>
              <a:t>Texas A&amp;M University</a:t>
            </a:r>
            <a:endParaRPr lang="en-US" sz="15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noProof="0" smtClean="0"/>
              <a:t>2</a:t>
            </a:fld>
            <a:endParaRPr lang="en-US" noProof="0" dirty="0"/>
          </a:p>
        </p:txBody>
      </p:sp>
      <p:pic>
        <p:nvPicPr>
          <p:cNvPr id="6" name="Picture 5" descr="NSF_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63159" y="233814"/>
            <a:ext cx="610353" cy="6103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817" y="233815"/>
            <a:ext cx="610353" cy="6103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629" y="233815"/>
            <a:ext cx="978071" cy="613289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6471974" y="2203603"/>
            <a:ext cx="6857728" cy="3500266"/>
            <a:chOff x="6589330" y="2560562"/>
            <a:chExt cx="6857728" cy="3500266"/>
          </a:xfrm>
        </p:grpSpPr>
        <p:sp>
          <p:nvSpPr>
            <p:cNvPr id="14" name="Hexagon 13"/>
            <p:cNvSpPr/>
            <p:nvPr/>
          </p:nvSpPr>
          <p:spPr>
            <a:xfrm>
              <a:off x="9091657" y="3195708"/>
              <a:ext cx="541513" cy="466585"/>
            </a:xfrm>
            <a:prstGeom prst="hexagon">
              <a:avLst>
                <a:gd name="adj" fmla="val 28900"/>
                <a:gd name="vf" fmla="val 115470"/>
              </a:avLst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graphicFrame>
          <p:nvGraphicFramePr>
            <p:cNvPr id="13" name="Diagram 12"/>
            <p:cNvGraphicFramePr/>
            <p:nvPr>
              <p:extLst>
                <p:ext uri="{D42A27DB-BD31-4B8C-83A1-F6EECF244321}">
                  <p14:modId xmlns:p14="http://schemas.microsoft.com/office/powerpoint/2010/main" val="287186740"/>
                </p:ext>
              </p:extLst>
            </p:nvPr>
          </p:nvGraphicFramePr>
          <p:xfrm>
            <a:off x="6589330" y="2560562"/>
            <a:ext cx="6857728" cy="350026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6" r:lo="rId7" r:qs="rId8" r:cs="rId9"/>
            </a:graphicData>
          </a:graphic>
        </p:graphicFrame>
      </p:grpSp>
      <p:sp>
        <p:nvSpPr>
          <p:cNvPr id="20" name="TextBox 19"/>
          <p:cNvSpPr txBox="1"/>
          <p:nvPr/>
        </p:nvSpPr>
        <p:spPr>
          <a:xfrm>
            <a:off x="510296" y="1206927"/>
            <a:ext cx="7078736" cy="163121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Wide range of applicability:</a:t>
            </a:r>
          </a:p>
          <a:p>
            <a:r>
              <a:rPr lang="en-US" sz="2000" dirty="0" err="1" smtClean="0">
                <a:solidFill>
                  <a:srgbClr val="0000FF"/>
                </a:solidFill>
              </a:rPr>
              <a:t>Flexible+user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</a:rPr>
              <a:t>friendly+small</a:t>
            </a:r>
            <a:r>
              <a:rPr lang="en-US" sz="2000" dirty="0" smtClean="0">
                <a:solidFill>
                  <a:srgbClr val="0000FF"/>
                </a:solidFill>
              </a:rPr>
              <a:t> enough for single PIs to </a:t>
            </a:r>
            <a:r>
              <a:rPr lang="en-US" sz="2000" dirty="0" smtClean="0">
                <a:solidFill>
                  <a:srgbClr val="0000FF"/>
                </a:solidFill>
              </a:rPr>
              <a:t>use their </a:t>
            </a:r>
            <a:r>
              <a:rPr lang="en-US" sz="2000" dirty="0" smtClean="0">
                <a:solidFill>
                  <a:srgbClr val="0000FF"/>
                </a:solidFill>
              </a:rPr>
              <a:t>local HPRC resources to test new ideas.</a:t>
            </a:r>
          </a:p>
          <a:p>
            <a:r>
              <a:rPr lang="en-US" sz="2000" dirty="0" smtClean="0">
                <a:solidFill>
                  <a:srgbClr val="FFC000"/>
                </a:solidFill>
              </a:rPr>
              <a:t>Powerful enough for collaborative use on a large scale for bleeding edge </a:t>
            </a:r>
            <a:r>
              <a:rPr lang="en-US" sz="2000" dirty="0" smtClean="0">
                <a:solidFill>
                  <a:srgbClr val="FFC000"/>
                </a:solidFill>
              </a:rPr>
              <a:t>global analyses</a:t>
            </a:r>
            <a:r>
              <a:rPr lang="en-US" sz="2000" dirty="0" smtClean="0">
                <a:solidFill>
                  <a:srgbClr val="FFC000"/>
                </a:solidFill>
              </a:rPr>
              <a:t>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10295" y="4851979"/>
            <a:ext cx="7027522" cy="163121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What are the needs in the NP community in the near-intermediate future (RHIC, EIC, </a:t>
            </a:r>
            <a:r>
              <a:rPr lang="en-US" sz="2000" dirty="0" err="1" smtClean="0"/>
              <a:t>Jlab</a:t>
            </a:r>
            <a:r>
              <a:rPr lang="en-US" sz="2000" smtClean="0"/>
              <a:t>)?</a:t>
            </a:r>
            <a:endParaRPr lang="en-US" sz="2000" dirty="0" smtClean="0"/>
          </a:p>
          <a:p>
            <a:r>
              <a:rPr lang="en-US" sz="2000" dirty="0" smtClean="0"/>
              <a:t>Requires community buy-in, infrastructure and long term planning (&gt; 5 years to productive physics)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The time to plan for the next generation is now.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40243" y="3029453"/>
            <a:ext cx="7165178" cy="163121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Wide range of applicability:</a:t>
            </a:r>
          </a:p>
          <a:p>
            <a:r>
              <a:rPr lang="en-US" sz="2000" dirty="0" smtClean="0">
                <a:solidFill>
                  <a:srgbClr val="800000"/>
                </a:solidFill>
              </a:rPr>
              <a:t>Highly collaborative (experiment, theory, statistics, computer science): transfer of ideas &amp; new ideas!</a:t>
            </a:r>
          </a:p>
          <a:p>
            <a:r>
              <a:rPr lang="en-US" sz="2000" dirty="0" smtClean="0">
                <a:solidFill>
                  <a:srgbClr val="FFFF00"/>
                </a:solidFill>
              </a:rPr>
              <a:t>Naturally connects to modern statistical analysis (in JETSCAPE part of the software package)</a:t>
            </a:r>
          </a:p>
        </p:txBody>
      </p:sp>
    </p:spTree>
    <p:extLst>
      <p:ext uri="{BB962C8B-B14F-4D97-AF65-F5344CB8AC3E}">
        <p14:creationId xmlns:p14="http://schemas.microsoft.com/office/powerpoint/2010/main" val="2533499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Default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22736411_Famous event in history presentation_AAS_v4" id="{885A6F1E-651B-4F15-A7C5-F8866BEBEDBA}" vid="{A424914B-CB64-4CFE-A131-6ACB64D36AA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8C25A74-1E0C-4362-AFA3-6197BD285F3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EC94942-C689-461B-8649-1FD863C6BA2B}">
  <ds:schemaRefs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16c05727-aa75-4e4a-9b5f-8a80a1165891"/>
    <ds:schemaRef ds:uri="http://www.w3.org/XML/1998/namespace"/>
    <ds:schemaRef ds:uri="http://purl.org/dc/terms/"/>
    <ds:schemaRef ds:uri="http://schemas.openxmlformats.org/package/2006/metadata/core-properties"/>
    <ds:schemaRef ds:uri="71af3243-3dd4-4a8d-8c0d-dd76da1f02a5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096277B9-27DA-47CA-9593-62E4BB44ABE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Famous event in history presentation</Template>
  <TotalTime>0</TotalTime>
  <Words>228</Words>
  <Application>Microsoft Office PowerPoint</Application>
  <PresentationFormat>Widescreen</PresentationFormat>
  <Paragraphs>53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Arial</vt:lpstr>
      <vt:lpstr>Bahnschrift</vt:lpstr>
      <vt:lpstr>Bahnschrift SemiBold</vt:lpstr>
      <vt:lpstr>Calibri</vt:lpstr>
      <vt:lpstr>Cambria Math</vt:lpstr>
      <vt:lpstr>Corbel</vt:lpstr>
      <vt:lpstr>Courier New</vt:lpstr>
      <vt:lpstr>Celestial</vt:lpstr>
      <vt:lpstr>Modular Event Generators</vt:lpstr>
      <vt:lpstr>Modular Event Generators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2020-07-10T05:56:38Z</dcterms:created>
  <dcterms:modified xsi:type="dcterms:W3CDTF">2022-09-24T14:19:01Z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