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7"/>
  </p:notesMasterIdLst>
  <p:handoutMasterIdLst>
    <p:handoutMasterId r:id="rId8"/>
  </p:handoutMasterIdLst>
  <p:sldIdLst>
    <p:sldId id="278" r:id="rId2"/>
    <p:sldId id="305" r:id="rId3"/>
    <p:sldId id="316" r:id="rId4"/>
    <p:sldId id="317" r:id="rId5"/>
    <p:sldId id="31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584AA-FF4E-4656-8145-1ECAC9B5CB1F}" v="23" dt="2022-12-01T23:29:44.3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adel" userId="08b99ea8-7dce-42da-8972-e2e804ab0db1" providerId="ADAL" clId="{E38584AA-FF4E-4656-8145-1ECAC9B5CB1F}"/>
    <pc:docChg chg="undo custSel addSld delSld modSld">
      <pc:chgData name="Stephanie Radel" userId="08b99ea8-7dce-42da-8972-e2e804ab0db1" providerId="ADAL" clId="{E38584AA-FF4E-4656-8145-1ECAC9B5CB1F}" dt="2022-12-01T23:29:44.368" v="890"/>
      <pc:docMkLst>
        <pc:docMk/>
      </pc:docMkLst>
      <pc:sldChg chg="del">
        <pc:chgData name="Stephanie Radel" userId="08b99ea8-7dce-42da-8972-e2e804ab0db1" providerId="ADAL" clId="{E38584AA-FF4E-4656-8145-1ECAC9B5CB1F}" dt="2022-12-01T23:14:52.154" v="4" actId="47"/>
        <pc:sldMkLst>
          <pc:docMk/>
          <pc:sldMk cId="979214441" sldId="300"/>
        </pc:sldMkLst>
      </pc:sldChg>
      <pc:sldChg chg="del">
        <pc:chgData name="Stephanie Radel" userId="08b99ea8-7dce-42da-8972-e2e804ab0db1" providerId="ADAL" clId="{E38584AA-FF4E-4656-8145-1ECAC9B5CB1F}" dt="2022-12-01T23:14:50.961" v="3" actId="47"/>
        <pc:sldMkLst>
          <pc:docMk/>
          <pc:sldMk cId="578860789" sldId="301"/>
        </pc:sldMkLst>
      </pc:sldChg>
      <pc:sldChg chg="del">
        <pc:chgData name="Stephanie Radel" userId="08b99ea8-7dce-42da-8972-e2e804ab0db1" providerId="ADAL" clId="{E38584AA-FF4E-4656-8145-1ECAC9B5CB1F}" dt="2022-12-01T23:14:49.621" v="2" actId="47"/>
        <pc:sldMkLst>
          <pc:docMk/>
          <pc:sldMk cId="812359813" sldId="302"/>
        </pc:sldMkLst>
      </pc:sldChg>
      <pc:sldChg chg="del">
        <pc:chgData name="Stephanie Radel" userId="08b99ea8-7dce-42da-8972-e2e804ab0db1" providerId="ADAL" clId="{E38584AA-FF4E-4656-8145-1ECAC9B5CB1F}" dt="2022-12-01T23:14:48.283" v="1" actId="47"/>
        <pc:sldMkLst>
          <pc:docMk/>
          <pc:sldMk cId="1777833112" sldId="303"/>
        </pc:sldMkLst>
      </pc:sldChg>
      <pc:sldChg chg="modSp mod">
        <pc:chgData name="Stephanie Radel" userId="08b99ea8-7dce-42da-8972-e2e804ab0db1" providerId="ADAL" clId="{E38584AA-FF4E-4656-8145-1ECAC9B5CB1F}" dt="2022-12-01T23:26:49.359" v="846" actId="20577"/>
        <pc:sldMkLst>
          <pc:docMk/>
          <pc:sldMk cId="1941045250" sldId="305"/>
        </pc:sldMkLst>
        <pc:spChg chg="mod">
          <ac:chgData name="Stephanie Radel" userId="08b99ea8-7dce-42da-8972-e2e804ab0db1" providerId="ADAL" clId="{E38584AA-FF4E-4656-8145-1ECAC9B5CB1F}" dt="2022-12-01T23:16:55.849" v="49" actId="20577"/>
          <ac:spMkLst>
            <pc:docMk/>
            <pc:sldMk cId="1941045250" sldId="305"/>
            <ac:spMk id="2" creationId="{00000000-0000-0000-0000-000000000000}"/>
          </ac:spMkLst>
        </pc:spChg>
        <pc:spChg chg="mod">
          <ac:chgData name="Stephanie Radel" userId="08b99ea8-7dce-42da-8972-e2e804ab0db1" providerId="ADAL" clId="{E38584AA-FF4E-4656-8145-1ECAC9B5CB1F}" dt="2022-12-01T23:26:49.359" v="846" actId="20577"/>
          <ac:spMkLst>
            <pc:docMk/>
            <pc:sldMk cId="1941045250" sldId="305"/>
            <ac:spMk id="3" creationId="{00000000-0000-0000-0000-000000000000}"/>
          </ac:spMkLst>
        </pc:spChg>
      </pc:sldChg>
      <pc:sldChg chg="add del">
        <pc:chgData name="Stephanie Radel" userId="08b99ea8-7dce-42da-8972-e2e804ab0db1" providerId="ADAL" clId="{E38584AA-FF4E-4656-8145-1ECAC9B5CB1F}" dt="2022-12-01T23:16:48.833" v="37" actId="47"/>
        <pc:sldMkLst>
          <pc:docMk/>
          <pc:sldMk cId="723435173" sldId="306"/>
        </pc:sldMkLst>
      </pc:sldChg>
      <pc:sldChg chg="add del">
        <pc:chgData name="Stephanie Radel" userId="08b99ea8-7dce-42da-8972-e2e804ab0db1" providerId="ADAL" clId="{E38584AA-FF4E-4656-8145-1ECAC9B5CB1F}" dt="2022-12-01T23:16:48.833" v="37" actId="47"/>
        <pc:sldMkLst>
          <pc:docMk/>
          <pc:sldMk cId="1870026944" sldId="307"/>
        </pc:sldMkLst>
      </pc:sldChg>
      <pc:sldChg chg="add del">
        <pc:chgData name="Stephanie Radel" userId="08b99ea8-7dce-42da-8972-e2e804ab0db1" providerId="ADAL" clId="{E38584AA-FF4E-4656-8145-1ECAC9B5CB1F}" dt="2022-12-01T23:16:48.833" v="37" actId="47"/>
        <pc:sldMkLst>
          <pc:docMk/>
          <pc:sldMk cId="1119673963" sldId="308"/>
        </pc:sldMkLst>
      </pc:sldChg>
      <pc:sldChg chg="del">
        <pc:chgData name="Stephanie Radel" userId="08b99ea8-7dce-42da-8972-e2e804ab0db1" providerId="ADAL" clId="{E38584AA-FF4E-4656-8145-1ECAC9B5CB1F}" dt="2022-12-01T23:16:42.747" v="34" actId="47"/>
        <pc:sldMkLst>
          <pc:docMk/>
          <pc:sldMk cId="2108581127" sldId="309"/>
        </pc:sldMkLst>
      </pc:sldChg>
      <pc:sldChg chg="del">
        <pc:chgData name="Stephanie Radel" userId="08b99ea8-7dce-42da-8972-e2e804ab0db1" providerId="ADAL" clId="{E38584AA-FF4E-4656-8145-1ECAC9B5CB1F}" dt="2022-12-01T23:16:41.066" v="33" actId="47"/>
        <pc:sldMkLst>
          <pc:docMk/>
          <pc:sldMk cId="1147858695" sldId="310"/>
        </pc:sldMkLst>
      </pc:sldChg>
      <pc:sldChg chg="del">
        <pc:chgData name="Stephanie Radel" userId="08b99ea8-7dce-42da-8972-e2e804ab0db1" providerId="ADAL" clId="{E38584AA-FF4E-4656-8145-1ECAC9B5CB1F}" dt="2022-12-01T23:16:39.196" v="32" actId="47"/>
        <pc:sldMkLst>
          <pc:docMk/>
          <pc:sldMk cId="1215485864" sldId="311"/>
        </pc:sldMkLst>
      </pc:sldChg>
      <pc:sldChg chg="del">
        <pc:chgData name="Stephanie Radel" userId="08b99ea8-7dce-42da-8972-e2e804ab0db1" providerId="ADAL" clId="{E38584AA-FF4E-4656-8145-1ECAC9B5CB1F}" dt="2022-12-01T23:16:37.569" v="31" actId="47"/>
        <pc:sldMkLst>
          <pc:docMk/>
          <pc:sldMk cId="1806465984" sldId="312"/>
        </pc:sldMkLst>
      </pc:sldChg>
      <pc:sldChg chg="del">
        <pc:chgData name="Stephanie Radel" userId="08b99ea8-7dce-42da-8972-e2e804ab0db1" providerId="ADAL" clId="{E38584AA-FF4E-4656-8145-1ECAC9B5CB1F}" dt="2022-12-01T23:16:35.289" v="30" actId="47"/>
        <pc:sldMkLst>
          <pc:docMk/>
          <pc:sldMk cId="149991802" sldId="313"/>
        </pc:sldMkLst>
      </pc:sldChg>
      <pc:sldChg chg="addSp delSp modSp add del mod">
        <pc:chgData name="Stephanie Radel" userId="08b99ea8-7dce-42da-8972-e2e804ab0db1" providerId="ADAL" clId="{E38584AA-FF4E-4656-8145-1ECAC9B5CB1F}" dt="2022-12-01T23:16:46.473" v="36" actId="47"/>
        <pc:sldMkLst>
          <pc:docMk/>
          <pc:sldMk cId="1913898283" sldId="314"/>
        </pc:sldMkLst>
        <pc:grpChg chg="add del mod">
          <ac:chgData name="Stephanie Radel" userId="08b99ea8-7dce-42da-8972-e2e804ab0db1" providerId="ADAL" clId="{E38584AA-FF4E-4656-8145-1ECAC9B5CB1F}" dt="2022-12-01T23:16:13.159" v="24" actId="1076"/>
          <ac:grpSpMkLst>
            <pc:docMk/>
            <pc:sldMk cId="1913898283" sldId="314"/>
            <ac:grpSpMk id="20" creationId="{AC0D206A-DAA5-EFB4-3669-43811A12AE02}"/>
          </ac:grpSpMkLst>
        </pc:grp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2" creationId="{D9D662D6-55D7-7B1F-F2F8-6F40E1BA83F1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3" creationId="{E8946855-D924-E4B9-2778-B4BBA2583575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4" creationId="{D267715B-5211-A30B-FFE2-9898CF76DBC6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2" creationId="{F29A311E-B338-25E7-7B22-0D268919DCEA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3" creationId="{EFDFA870-3CEF-499E-252E-094E957AF8AF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4" creationId="{11B37CF5-FC23-E393-3989-84D2E1D4D27A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5" creationId="{4DBD371A-C840-4E68-A7CA-6AB5BAF2F3C9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6" creationId="{4832E544-AB5A-FD0E-2968-64133F6E8B4E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7" creationId="{366BDB95-D546-71D6-09EF-6C3A6FD3FBEC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8" creationId="{6A534573-B54A-731B-88D2-9A4D51C5FDB2}"/>
          </ac:picMkLst>
        </pc:picChg>
        <pc:picChg chg="add mod topLvl">
          <ac:chgData name="Stephanie Radel" userId="08b99ea8-7dce-42da-8972-e2e804ab0db1" providerId="ADAL" clId="{E38584AA-FF4E-4656-8145-1ECAC9B5CB1F}" dt="2022-12-01T23:16:13.159" v="24" actId="1076"/>
          <ac:picMkLst>
            <pc:docMk/>
            <pc:sldMk cId="1913898283" sldId="314"/>
            <ac:picMk id="19" creationId="{7DEC424E-E4A5-9208-671B-9BB91C29C760}"/>
          </ac:picMkLst>
        </pc:picChg>
        <pc:picChg chg="add del mod">
          <ac:chgData name="Stephanie Radel" userId="08b99ea8-7dce-42da-8972-e2e804ab0db1" providerId="ADAL" clId="{E38584AA-FF4E-4656-8145-1ECAC9B5CB1F}" dt="2022-12-01T23:15:47.427" v="17"/>
          <ac:picMkLst>
            <pc:docMk/>
            <pc:sldMk cId="1913898283" sldId="314"/>
            <ac:picMk id="22" creationId="{08A668C1-4AD9-4D4B-6549-05182B534AEE}"/>
          </ac:picMkLst>
        </pc:picChg>
        <pc:picChg chg="add mod">
          <ac:chgData name="Stephanie Radel" userId="08b99ea8-7dce-42da-8972-e2e804ab0db1" providerId="ADAL" clId="{E38584AA-FF4E-4656-8145-1ECAC9B5CB1F}" dt="2022-12-01T23:16:26.020" v="29" actId="1076"/>
          <ac:picMkLst>
            <pc:docMk/>
            <pc:sldMk cId="1913898283" sldId="314"/>
            <ac:picMk id="24" creationId="{1DC90C58-B57E-ECE5-0FF7-CEC4012D2413}"/>
          </ac:picMkLst>
        </pc:picChg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363168871" sldId="315"/>
        </pc:sldMkLst>
      </pc:sldChg>
      <pc:sldChg chg="new del">
        <pc:chgData name="Stephanie Radel" userId="08b99ea8-7dce-42da-8972-e2e804ab0db1" providerId="ADAL" clId="{E38584AA-FF4E-4656-8145-1ECAC9B5CB1F}" dt="2022-12-01T23:17:08.271" v="51" actId="680"/>
        <pc:sldMkLst>
          <pc:docMk/>
          <pc:sldMk cId="1657254884" sldId="315"/>
        </pc:sldMkLst>
      </pc:sldChg>
      <pc:sldChg chg="modSp new del mod">
        <pc:chgData name="Stephanie Radel" userId="08b99ea8-7dce-42da-8972-e2e804ab0db1" providerId="ADAL" clId="{E38584AA-FF4E-4656-8145-1ECAC9B5CB1F}" dt="2022-12-01T23:26:27.670" v="838" actId="47"/>
        <pc:sldMkLst>
          <pc:docMk/>
          <pc:sldMk cId="3896377716" sldId="315"/>
        </pc:sldMkLst>
        <pc:spChg chg="mod">
          <ac:chgData name="Stephanie Radel" userId="08b99ea8-7dce-42da-8972-e2e804ab0db1" providerId="ADAL" clId="{E38584AA-FF4E-4656-8145-1ECAC9B5CB1F}" dt="2022-12-01T23:17:15.289" v="64" actId="20577"/>
          <ac:spMkLst>
            <pc:docMk/>
            <pc:sldMk cId="3896377716" sldId="315"/>
            <ac:spMk id="2" creationId="{A664629C-CB6E-0E10-A823-6911AA867E0F}"/>
          </ac:spMkLst>
        </pc:spChg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2117701505" sldId="316"/>
        </pc:sldMkLst>
      </pc:sldChg>
      <pc:sldChg chg="modSp add mod">
        <pc:chgData name="Stephanie Radel" userId="08b99ea8-7dce-42da-8972-e2e804ab0db1" providerId="ADAL" clId="{E38584AA-FF4E-4656-8145-1ECAC9B5CB1F}" dt="2022-12-01T23:26:43.161" v="842" actId="27636"/>
        <pc:sldMkLst>
          <pc:docMk/>
          <pc:sldMk cId="3444285631" sldId="316"/>
        </pc:sldMkLst>
        <pc:spChg chg="mod">
          <ac:chgData name="Stephanie Radel" userId="08b99ea8-7dce-42da-8972-e2e804ab0db1" providerId="ADAL" clId="{E38584AA-FF4E-4656-8145-1ECAC9B5CB1F}" dt="2022-12-01T23:26:38.780" v="840" actId="6549"/>
          <ac:spMkLst>
            <pc:docMk/>
            <pc:sldMk cId="3444285631" sldId="316"/>
            <ac:spMk id="2" creationId="{00000000-0000-0000-0000-000000000000}"/>
          </ac:spMkLst>
        </pc:spChg>
        <pc:spChg chg="mod">
          <ac:chgData name="Stephanie Radel" userId="08b99ea8-7dce-42da-8972-e2e804ab0db1" providerId="ADAL" clId="{E38584AA-FF4E-4656-8145-1ECAC9B5CB1F}" dt="2022-12-01T23:26:43.161" v="842" actId="27636"/>
          <ac:spMkLst>
            <pc:docMk/>
            <pc:sldMk cId="3444285631" sldId="316"/>
            <ac:spMk id="3" creationId="{00000000-0000-0000-0000-000000000000}"/>
          </ac:spMkLst>
        </pc:spChg>
      </pc:sldChg>
      <pc:sldChg chg="addSp delSp modSp add mod">
        <pc:chgData name="Stephanie Radel" userId="08b99ea8-7dce-42da-8972-e2e804ab0db1" providerId="ADAL" clId="{E38584AA-FF4E-4656-8145-1ECAC9B5CB1F}" dt="2022-12-01T23:29:44.368" v="890"/>
        <pc:sldMkLst>
          <pc:docMk/>
          <pc:sldMk cId="1245643844" sldId="317"/>
        </pc:sldMkLst>
        <pc:spChg chg="mod">
          <ac:chgData name="Stephanie Radel" userId="08b99ea8-7dce-42da-8972-e2e804ab0db1" providerId="ADAL" clId="{E38584AA-FF4E-4656-8145-1ECAC9B5CB1F}" dt="2022-12-01T23:27:15.542" v="863" actId="20577"/>
          <ac:spMkLst>
            <pc:docMk/>
            <pc:sldMk cId="1245643844" sldId="317"/>
            <ac:spMk id="2" creationId="{00000000-0000-0000-0000-000000000000}"/>
          </ac:spMkLst>
        </pc:spChg>
        <pc:spChg chg="del">
          <ac:chgData name="Stephanie Radel" userId="08b99ea8-7dce-42da-8972-e2e804ab0db1" providerId="ADAL" clId="{E38584AA-FF4E-4656-8145-1ECAC9B5CB1F}" dt="2022-12-01T23:27:18.972" v="864" actId="478"/>
          <ac:spMkLst>
            <pc:docMk/>
            <pc:sldMk cId="1245643844" sldId="317"/>
            <ac:spMk id="3" creationId="{00000000-0000-0000-0000-000000000000}"/>
          </ac:spMkLst>
        </pc:spChg>
        <pc:spChg chg="add del mod">
          <ac:chgData name="Stephanie Radel" userId="08b99ea8-7dce-42da-8972-e2e804ab0db1" providerId="ADAL" clId="{E38584AA-FF4E-4656-8145-1ECAC9B5CB1F}" dt="2022-12-01T23:27:44.858" v="865"/>
          <ac:spMkLst>
            <pc:docMk/>
            <pc:sldMk cId="1245643844" sldId="317"/>
            <ac:spMk id="5" creationId="{E51D9C79-8524-0483-C5B8-FCC5DB792271}"/>
          </ac:spMkLst>
        </pc:spChg>
        <pc:graphicFrameChg chg="add mod modGraphic">
          <ac:chgData name="Stephanie Radel" userId="08b99ea8-7dce-42da-8972-e2e804ab0db1" providerId="ADAL" clId="{E38584AA-FF4E-4656-8145-1ECAC9B5CB1F}" dt="2022-12-01T23:29:44.368" v="890"/>
          <ac:graphicFrameMkLst>
            <pc:docMk/>
            <pc:sldMk cId="1245643844" sldId="317"/>
            <ac:graphicFrameMk id="6" creationId="{00613AA7-1767-3F6B-11C2-08AC6ADEAFE1}"/>
          </ac:graphicFrameMkLst>
        </pc:graphicFrameChg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962712804" sldId="317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965278908" sldId="318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2144115896" sldId="319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380267412" sldId="320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036038590" sldId="321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903172254" sldId="322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201655982" sldId="323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295873086" sldId="324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2107292175" sldId="325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959278901" sldId="326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440751078" sldId="327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825248021" sldId="328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39591552" sldId="329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063071940" sldId="330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2133636187" sldId="331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341457303" sldId="332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589565315" sldId="333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412389330" sldId="334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097740441" sldId="335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76856872" sldId="336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316080256" sldId="337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633803561" sldId="338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610539185" sldId="339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448195507" sldId="340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242231051" sldId="341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695763092" sldId="342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434807907" sldId="343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722620786" sldId="344"/>
        </pc:sldMkLst>
      </pc:sldChg>
      <pc:sldChg chg="del">
        <pc:chgData name="Stephanie Radel" userId="08b99ea8-7dce-42da-8972-e2e804ab0db1" providerId="ADAL" clId="{E38584AA-FF4E-4656-8145-1ECAC9B5CB1F}" dt="2022-12-01T23:14:45.323" v="0" actId="47"/>
        <pc:sldMkLst>
          <pc:docMk/>
          <pc:sldMk cId="1067526517" sldId="34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2022-12-01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2022-12-01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2022-12-01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2022-12-01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2022-12-01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36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>
            <a:normAutofit fontScale="90000"/>
          </a:bodyPr>
          <a:lstStyle/>
          <a:p>
            <a:r>
              <a:rPr lang="en-CA" dirty="0"/>
              <a:t>INSTALLATION</a:t>
            </a:r>
            <a:br>
              <a:rPr lang="en-CA" dirty="0"/>
            </a:br>
            <a:r>
              <a:rPr lang="en-CA" dirty="0"/>
              <a:t>PLANNING</a:t>
            </a:r>
            <a:br>
              <a:rPr lang="en-CA" dirty="0"/>
            </a:br>
            <a:r>
              <a:rPr lang="en-CA" dirty="0"/>
              <a:t>MANPOWER</a:t>
            </a:r>
            <a:br>
              <a:rPr lang="en-CA" dirty="0"/>
            </a:br>
            <a:r>
              <a:rPr lang="en-CA" dirty="0"/>
              <a:t>SCHEDULE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 dirty="0"/>
              <a:t>Stephanie Diana R</a:t>
            </a:r>
            <a:r>
              <a:rPr lang="de-DE" dirty="0"/>
              <a:t>ä</a:t>
            </a:r>
            <a:r>
              <a:rPr lang="en-CA" dirty="0"/>
              <a:t>del</a:t>
            </a:r>
            <a:endParaRPr lang="en-US" dirty="0"/>
          </a:p>
          <a:p>
            <a:r>
              <a:rPr lang="en-US" sz="1400" dirty="0"/>
              <a:t>Accelerator Division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557E30-B5B3-663F-BFD5-96EF7C53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30" y="30583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71" y="1543574"/>
            <a:ext cx="10803057" cy="48068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Responsibility: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Normally, TRIUMFs responsibility ends at the last valve before the experiment (for future)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Since DL will be within the beamline, TRIUMF takes full responsibility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DL chamber will be cleaned by TRIUMF’s beamline group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Installation is done by TRIUMF’s beamlines group	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BL group leader (Doug Pretty) already requested to be part of design review, to check also with materials DL wants to use</a:t>
            </a:r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71" y="1543574"/>
            <a:ext cx="10803057" cy="48068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Availability (manpower) of beamline group is coordinated by the “QRPP” (project planning priorities)</a:t>
            </a:r>
          </a:p>
          <a:p>
            <a:pPr lvl="1" fontAlgn="t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Project sponsor at TRIUMF (Petr </a:t>
            </a:r>
            <a:r>
              <a:rPr lang="en-US" dirty="0" err="1"/>
              <a:t>Navratil</a:t>
            </a:r>
            <a:r>
              <a:rPr lang="en-US" dirty="0"/>
              <a:t>) needs to be contacted in order to “increase“ DL’s priority</a:t>
            </a:r>
          </a:p>
        </p:txBody>
      </p:sp>
    </p:spTree>
    <p:extLst>
      <p:ext uri="{BB962C8B-B14F-4D97-AF65-F5344CB8AC3E}">
        <p14:creationId xmlns:p14="http://schemas.microsoft.com/office/powerpoint/2010/main" val="344428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SCHEDULE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613AA7-1767-3F6B-11C2-08AC6ADEAFE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307891"/>
              </p:ext>
            </p:extLst>
          </p:nvPr>
        </p:nvGraphicFramePr>
        <p:xfrm>
          <a:off x="681036" y="1558212"/>
          <a:ext cx="11075538" cy="3649515"/>
        </p:xfrm>
        <a:graphic>
          <a:graphicData uri="http://schemas.openxmlformats.org/drawingml/2006/table">
            <a:tbl>
              <a:tblPr/>
              <a:tblGrid>
                <a:gridCol w="1884882">
                  <a:extLst>
                    <a:ext uri="{9D8B030D-6E8A-4147-A177-3AD203B41FA5}">
                      <a16:colId xmlns:a16="http://schemas.microsoft.com/office/drawing/2014/main" val="617292557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2013233234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1059215451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1833049738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3335689758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3370310807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1301126132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2599181827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3991649197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1340194373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1519449419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4211408220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3558839873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440952180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2547187900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149291985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384390824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29088621"/>
                    </a:ext>
                  </a:extLst>
                </a:gridCol>
                <a:gridCol w="510592">
                  <a:extLst>
                    <a:ext uri="{9D8B030D-6E8A-4147-A177-3AD203B41FA5}">
                      <a16:colId xmlns:a16="http://schemas.microsoft.com/office/drawing/2014/main" val="833580133"/>
                    </a:ext>
                  </a:extLst>
                </a:gridCol>
              </a:tblGrid>
              <a:tr h="243301"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Sep-22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Oct-22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Dec-22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Jan-24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Feb-24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724651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Optics design note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76844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MeV program concept review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5418374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Collimator design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12355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Collimator fabrication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5606504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Shielding design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118615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the SAR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250764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CNSC license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8031359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procurement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9496471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chamber, stands, etc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2150709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beamline comp. fabrication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160628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new taget chamber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952636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385561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03903"/>
                  </a:ext>
                </a:extLst>
              </a:tr>
              <a:tr h="243301"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test</a:t>
                      </a: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321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614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64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D206A-DAA5-EFB4-3669-43811A12AE02}"/>
              </a:ext>
            </a:extLst>
          </p:cNvPr>
          <p:cNvGrpSpPr>
            <a:grpSpLocks noChangeAspect="1"/>
          </p:cNvGrpSpPr>
          <p:nvPr/>
        </p:nvGrpSpPr>
        <p:grpSpPr>
          <a:xfrm>
            <a:off x="4577049" y="1918189"/>
            <a:ext cx="7237816" cy="3021622"/>
            <a:chOff x="231195" y="1690688"/>
            <a:chExt cx="11678731" cy="4875603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D9D662D6-55D7-7B1F-F2F8-6F40E1BA8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5" y="169068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8946855-D924-E4B9-2778-B4BBA2583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94" y="169845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D267715B-5211-A30B-FFE2-9898CF76D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394" y="1692399"/>
              <a:ext cx="4686010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F29A311E-B338-25E7-7B22-0D268919D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8" t="29170" r="21385" b="22386"/>
            <a:stretch/>
          </p:blipFill>
          <p:spPr bwMode="auto">
            <a:xfrm>
              <a:off x="9070627" y="1698458"/>
              <a:ext cx="283929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>
              <a:extLst>
                <a:ext uri="{FF2B5EF4-FFF2-40B4-BE49-F238E27FC236}">
                  <a16:creationId xmlns:a16="http://schemas.microsoft.com/office/drawing/2014/main" id="{EFDFA870-3CEF-499E-252E-094E957AF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578" y="5094615"/>
              <a:ext cx="3023232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11B37CF5-FC23-E393-3989-84D2E1D4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63265" y="5094615"/>
              <a:ext cx="1464378" cy="1464379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4DBD371A-C840-4E68-A7CA-6AB5BAF2F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404283"/>
              <a:ext cx="1470144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4832E544-AB5A-FD0E-2968-64133F6E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265" y="3405994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366BDB95-D546-71D6-09EF-6C3A6FD3F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099" y="3384898"/>
              <a:ext cx="147013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>
              <a:extLst>
                <a:ext uri="{FF2B5EF4-FFF2-40B4-BE49-F238E27FC236}">
                  <a16:creationId xmlns:a16="http://schemas.microsoft.com/office/drawing/2014/main" id="{6A534573-B54A-731B-88D2-9A4D51C5F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799" y="3386273"/>
              <a:ext cx="495000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7DEC424E-E4A5-9208-671B-9BB91C29C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9" t="21026" r="79912" b="21074"/>
            <a:stretch/>
          </p:blipFill>
          <p:spPr bwMode="auto">
            <a:xfrm>
              <a:off x="3144976" y="5101915"/>
              <a:ext cx="1090146" cy="146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C90C58-B57E-ECE5-0FF7-CEC4012D24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2703" y="194294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82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collaboration meeting Dec - Rädel</Template>
  <TotalTime>37</TotalTime>
  <Words>199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Custom Design</vt:lpstr>
      <vt:lpstr>INSTALLATION PLANNING MANPOWER SCHEDULE</vt:lpstr>
      <vt:lpstr>INSTALLATION</vt:lpstr>
      <vt:lpstr>MANPOWER</vt:lpstr>
      <vt:lpstr>SCHEDULE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PLANNING MANPOWER SCHEDULE</dc:title>
  <dc:creator>Stephanie Radel</dc:creator>
  <cp:lastModifiedBy>Stephanie Radel</cp:lastModifiedBy>
  <cp:revision>1</cp:revision>
  <dcterms:created xsi:type="dcterms:W3CDTF">2022-12-01T22:52:08Z</dcterms:created>
  <dcterms:modified xsi:type="dcterms:W3CDTF">2022-12-01T23:29:53Z</dcterms:modified>
</cp:coreProperties>
</file>