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66"/>
  </p:normalViewPr>
  <p:slideViewPr>
    <p:cSldViewPr snapToGrid="0">
      <p:cViewPr varScale="1">
        <p:scale>
          <a:sx n="124" d="100"/>
          <a:sy n="124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FDF7-9ADD-98DA-C393-C5BA75643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9FCB-B993-C02F-C5C8-11515C8CE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7C3C-A8C1-8EB7-7AB3-9B278765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43D07-2C1B-D0F2-7D84-C5709B1A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AC081-DF00-F68C-9182-D0613A81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6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0AFE-B2CF-5DAD-58C9-8CFBD43B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7DBF5-5A5E-478C-3777-C98FAC2B5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EF8BA-2A5C-A088-FCE7-E4313B05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5856B-DE25-E318-B528-712045B2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F84D6-F18F-094D-28DA-5845C7C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1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693D93-C0F9-1B79-8EE3-AC7064770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E1EF3-10F6-1713-476E-414A2CFF0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5C22-B36D-2AC2-8611-2B1C6BFB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0015A-9FFC-262F-8FB4-0B455AA4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1136C-62A7-F77A-AEDB-902479FC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0E08-079B-D21A-783C-FCB8C226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F717-06C6-01C4-1C0F-77D29EAA6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7CA9-1235-FCF0-ED66-CE818324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06C97-1DB8-4DA9-976D-1D0AC6F4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12499-6E85-3933-35F8-7654103A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46AF2-9C08-231B-6C49-A3DF9BC57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2D32E-5A8F-48BE-D660-CD04EA299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91142-30F3-0EE4-6F4F-737529D2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F5543-3233-4AFA-8E02-D1363718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F63EE-E2B2-6CD2-6425-35234E01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2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2899-586E-0832-7622-4D84E419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8E840-2E73-137A-E7B3-70EDB6377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4C78E-D618-D0F8-D86A-AC4257FAF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7DFF0-CB61-C7A4-AC09-DB5549B2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E2E0F-FB0F-E5A7-7478-172D2C56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06A5E-B6C9-E18E-F47A-43EAAB46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5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F73A-74E4-2D08-5556-58822AA2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1C7A8-E385-5502-44BA-12907F260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AAD73-BEDD-A453-EE45-7C94217C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D8DA0-8AAE-BC09-EA41-D1E18506B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37A6C-50B2-F588-9ACE-9D4E4A91E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A28CA-9848-3FDC-CE23-F4969B93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35CDD-A965-C491-7237-836C599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F9359-7807-F079-51C9-E5F4D92F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2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62A6-3CF8-DBC1-504B-8C954543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2FAF2-6784-87B8-CAAD-84E17822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FFFA7-B84E-D4EE-8B6C-13FBD9E1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5DBBB-3250-AAEC-E6BE-3B7925F4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94BA4B-EF42-5E75-5C6A-6FB9BC77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E3760-E585-D37F-A5BD-4D942C73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D5F6D-158C-7267-9BE6-6449E496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E96B-726E-591C-19E8-A72338F5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E5A5-246B-0D84-45F7-CF8CE217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336A4-553A-3C39-6269-C0DB5131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00C0C-3AEF-0A0D-84E7-B14B6678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20F9B-D0AC-34E2-C790-FE6129AE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A89C1-01DD-4A9D-F041-6BEB55DE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F4F2-072A-4A37-0255-397B5B07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3F967-9265-E509-EB25-36672EE75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62952-63F9-EC91-6206-28BDD841A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FAE07-D914-CB02-9B4A-896743C6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B5BA0-98F1-3DFA-F98D-4F451E44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DF05B-48ED-0506-4527-33FC8DB9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5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791F9-7226-03EF-ADDF-2ECDF4A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EE7CE-C710-F187-E17F-9CDB38B34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45C84-6906-185F-75E9-7D1E41E35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E91E-DB0E-AE44-A4DB-93E3E9164AD5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AAE7-8423-BD68-8684-897144896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64DB5-BC50-4A2E-FA27-1E390E5E8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C870-2FE1-E543-A6CB-EEFF84AA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1AEC-0E77-1715-3C72-0BDE0A3A4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524000" y="1"/>
            <a:ext cx="9144000" cy="801384"/>
          </a:xfrm>
        </p:spPr>
        <p:txBody>
          <a:bodyPr>
            <a:normAutofit fontScale="90000"/>
          </a:bodyPr>
          <a:lstStyle/>
          <a:p>
            <a:r>
              <a:rPr lang="en-US" dirty="0"/>
              <a:t>Notes from Brainstorming Ideas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9E654-E6DD-6898-CB5F-4F25F8B89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01386"/>
            <a:ext cx="9144000" cy="1655762"/>
          </a:xfrm>
        </p:spPr>
        <p:txBody>
          <a:bodyPr/>
          <a:lstStyle/>
          <a:p>
            <a:r>
              <a:rPr lang="en-US" dirty="0"/>
              <a:t>for new SRC Jefferson Lab experiments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E57B1-5EC1-B464-E073-0C7753B76444}"/>
              </a:ext>
            </a:extLst>
          </p:cNvPr>
          <p:cNvSpPr txBox="1"/>
          <p:nvPr/>
        </p:nvSpPr>
        <p:spPr>
          <a:xfrm>
            <a:off x="1171254" y="2242871"/>
            <a:ext cx="104590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Tensor (</a:t>
            </a:r>
            <a:r>
              <a:rPr lang="en-US" dirty="0" err="1"/>
              <a:t>e,e'p</a:t>
            </a:r>
            <a:r>
              <a:rPr lang="en-US" dirty="0"/>
              <a:t>) maybe interesting ( definitely unique data, not sure about the motivation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continue to look into recoil pol. at high Pm in Hall C. (unique)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Nuclear targets in Hall D (real photons)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ratio of recoiling pion / kaon vs. Pm in CLAS/CLAS12 QE data.   Ideal experiment would be DIS, but checking data we have does seem like a good </a:t>
            </a:r>
            <a:r>
              <a:rPr lang="en-US"/>
              <a:t>first step.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D426E-4D87-3AFD-E08F-6631D826BF65}"/>
              </a:ext>
            </a:extLst>
          </p:cNvPr>
          <p:cNvSpPr txBox="1"/>
          <p:nvPr/>
        </p:nvSpPr>
        <p:spPr>
          <a:xfrm>
            <a:off x="654638" y="1381338"/>
            <a:ext cx="108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level comment was for some reactions where many targets and many kinematic ranges have been measured,</a:t>
            </a:r>
          </a:p>
          <a:p>
            <a:r>
              <a:rPr lang="en-US" dirty="0"/>
              <a:t>not clear more data is really needed; so the discussion focused on really unique measurements and/or new </a:t>
            </a:r>
            <a:r>
              <a:rPr lang="en-US" dirty="0" err="1"/>
              <a:t>idieas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359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132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Notes from Brainstorming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from Brainstorming Ideas</dc:title>
  <dc:creator>Douglas Higinbotham</dc:creator>
  <cp:lastModifiedBy>Douglas Higinbotham</cp:lastModifiedBy>
  <cp:revision>1</cp:revision>
  <dcterms:created xsi:type="dcterms:W3CDTF">2023-02-03T14:26:39Z</dcterms:created>
  <dcterms:modified xsi:type="dcterms:W3CDTF">2023-02-03T14:40:06Z</dcterms:modified>
</cp:coreProperties>
</file>