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8"/>
  </p:notesMasterIdLst>
  <p:handoutMasterIdLst>
    <p:handoutMasterId r:id="rId9"/>
  </p:handoutMasterIdLst>
  <p:sldIdLst>
    <p:sldId id="315" r:id="rId2"/>
    <p:sldId id="317" r:id="rId3"/>
    <p:sldId id="320" r:id="rId4"/>
    <p:sldId id="322" r:id="rId5"/>
    <p:sldId id="321" r:id="rId6"/>
    <p:sldId id="31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B9891-C91E-4F19-8AD1-BB7C4401E711}" v="1172" dt="2023-05-31T15:05:27.283"/>
    <p1510:client id="{F026B25F-1AE9-BAEC-6AB7-8290825CC050}" v="105" dt="2023-05-31T19:02:39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adel" userId="S::sradel@triumf.ca::08b99ea8-7dce-42da-8972-e2e804ab0db1" providerId="AD" clId="Web-{F026B25F-1AE9-BAEC-6AB7-8290825CC050}"/>
    <pc:docChg chg="addSld modSld">
      <pc:chgData name="Stephanie Radel" userId="S::sradel@triumf.ca::08b99ea8-7dce-42da-8972-e2e804ab0db1" providerId="AD" clId="Web-{F026B25F-1AE9-BAEC-6AB7-8290825CC050}" dt="2023-05-31T19:02:04.565" v="92" actId="20577"/>
      <pc:docMkLst>
        <pc:docMk/>
      </pc:docMkLst>
      <pc:sldChg chg="modSp">
        <pc:chgData name="Stephanie Radel" userId="S::sradel@triumf.ca::08b99ea8-7dce-42da-8972-e2e804ab0db1" providerId="AD" clId="Web-{F026B25F-1AE9-BAEC-6AB7-8290825CC050}" dt="2023-05-31T16:29:21.107" v="4" actId="1076"/>
        <pc:sldMkLst>
          <pc:docMk/>
          <pc:sldMk cId="569496086" sldId="320"/>
        </pc:sldMkLst>
        <pc:picChg chg="mod">
          <ac:chgData name="Stephanie Radel" userId="S::sradel@triumf.ca::08b99ea8-7dce-42da-8972-e2e804ab0db1" providerId="AD" clId="Web-{F026B25F-1AE9-BAEC-6AB7-8290825CC050}" dt="2023-05-31T16:29:20.826" v="3" actId="1076"/>
          <ac:picMkLst>
            <pc:docMk/>
            <pc:sldMk cId="569496086" sldId="320"/>
            <ac:picMk id="9" creationId="{EF533525-691B-6917-61C3-650155DA48B2}"/>
          </ac:picMkLst>
        </pc:picChg>
        <pc:picChg chg="mod">
          <ac:chgData name="Stephanie Radel" userId="S::sradel@triumf.ca::08b99ea8-7dce-42da-8972-e2e804ab0db1" providerId="AD" clId="Web-{F026B25F-1AE9-BAEC-6AB7-8290825CC050}" dt="2023-05-31T16:29:21.107" v="4" actId="1076"/>
          <ac:picMkLst>
            <pc:docMk/>
            <pc:sldMk cId="569496086" sldId="320"/>
            <ac:picMk id="11" creationId="{6FE61EEA-6C17-E9D6-CE9D-0F02A335FE05}"/>
          </ac:picMkLst>
        </pc:picChg>
      </pc:sldChg>
      <pc:sldChg chg="modSp">
        <pc:chgData name="Stephanie Radel" userId="S::sradel@triumf.ca::08b99ea8-7dce-42da-8972-e2e804ab0db1" providerId="AD" clId="Web-{F026B25F-1AE9-BAEC-6AB7-8290825CC050}" dt="2023-05-31T17:40:18.198" v="12"/>
        <pc:sldMkLst>
          <pc:docMk/>
          <pc:sldMk cId="2967842829" sldId="321"/>
        </pc:sldMkLst>
        <pc:graphicFrameChg chg="mod modGraphic">
          <ac:chgData name="Stephanie Radel" userId="S::sradel@triumf.ca::08b99ea8-7dce-42da-8972-e2e804ab0db1" providerId="AD" clId="Web-{F026B25F-1AE9-BAEC-6AB7-8290825CC050}" dt="2023-05-31T17:40:18.198" v="12"/>
          <ac:graphicFrameMkLst>
            <pc:docMk/>
            <pc:sldMk cId="2967842829" sldId="321"/>
            <ac:graphicFrameMk id="4" creationId="{18F3DA17-EDAB-C0DF-0954-9BF457FE71A8}"/>
          </ac:graphicFrameMkLst>
        </pc:graphicFrameChg>
      </pc:sldChg>
      <pc:sldChg chg="addSp delSp modSp new">
        <pc:chgData name="Stephanie Radel" userId="S::sradel@triumf.ca::08b99ea8-7dce-42da-8972-e2e804ab0db1" providerId="AD" clId="Web-{F026B25F-1AE9-BAEC-6AB7-8290825CC050}" dt="2023-05-31T19:02:04.565" v="92" actId="20577"/>
        <pc:sldMkLst>
          <pc:docMk/>
          <pc:sldMk cId="1630935021" sldId="322"/>
        </pc:sldMkLst>
        <pc:spChg chg="mod">
          <ac:chgData name="Stephanie Radel" userId="S::sradel@triumf.ca::08b99ea8-7dce-42da-8972-e2e804ab0db1" providerId="AD" clId="Web-{F026B25F-1AE9-BAEC-6AB7-8290825CC050}" dt="2023-05-31T18:56:20.669" v="40" actId="20577"/>
          <ac:spMkLst>
            <pc:docMk/>
            <pc:sldMk cId="1630935021" sldId="322"/>
            <ac:spMk id="2" creationId="{C47F0004-4426-BEFE-809E-F10D63EC09E5}"/>
          </ac:spMkLst>
        </pc:spChg>
        <pc:spChg chg="mod">
          <ac:chgData name="Stephanie Radel" userId="S::sradel@triumf.ca::08b99ea8-7dce-42da-8972-e2e804ab0db1" providerId="AD" clId="Web-{F026B25F-1AE9-BAEC-6AB7-8290825CC050}" dt="2023-05-31T19:02:04.565" v="92" actId="20577"/>
          <ac:spMkLst>
            <pc:docMk/>
            <pc:sldMk cId="1630935021" sldId="322"/>
            <ac:spMk id="3" creationId="{E9257C62-3FF9-CA69-455B-A6CCFCE42B3C}"/>
          </ac:spMkLst>
        </pc:spChg>
        <pc:spChg chg="add del mod">
          <ac:chgData name="Stephanie Radel" userId="S::sradel@triumf.ca::08b99ea8-7dce-42da-8972-e2e804ab0db1" providerId="AD" clId="Web-{F026B25F-1AE9-BAEC-6AB7-8290825CC050}" dt="2023-05-31T18:57:56.202" v="53"/>
          <ac:spMkLst>
            <pc:docMk/>
            <pc:sldMk cId="1630935021" sldId="322"/>
            <ac:spMk id="5" creationId="{5D341065-AF8A-E934-4ECE-8A7D318E73EC}"/>
          </ac:spMkLst>
        </pc:spChg>
      </pc:sldChg>
    </pc:docChg>
  </pc:docChgLst>
  <pc:docChgLst>
    <pc:chgData name="Stephanie Radel" userId="08b99ea8-7dce-42da-8972-e2e804ab0db1" providerId="ADAL" clId="{802B9891-C91E-4F19-8AD1-BB7C4401E711}"/>
    <pc:docChg chg="undo custSel addSld delSld modSld sldOrd">
      <pc:chgData name="Stephanie Radel" userId="08b99ea8-7dce-42da-8972-e2e804ab0db1" providerId="ADAL" clId="{802B9891-C91E-4F19-8AD1-BB7C4401E711}" dt="2023-05-31T15:06:19.750" v="1262" actId="1076"/>
      <pc:docMkLst>
        <pc:docMk/>
      </pc:docMkLst>
      <pc:sldChg chg="del">
        <pc:chgData name="Stephanie Radel" userId="08b99ea8-7dce-42da-8972-e2e804ab0db1" providerId="ADAL" clId="{802B9891-C91E-4F19-8AD1-BB7C4401E711}" dt="2023-05-15T23:48:01.023" v="0" actId="47"/>
        <pc:sldMkLst>
          <pc:docMk/>
          <pc:sldMk cId="1245802787" sldId="276"/>
        </pc:sldMkLst>
      </pc:sldChg>
      <pc:sldChg chg="del">
        <pc:chgData name="Stephanie Radel" userId="08b99ea8-7dce-42da-8972-e2e804ab0db1" providerId="ADAL" clId="{802B9891-C91E-4F19-8AD1-BB7C4401E711}" dt="2023-05-15T23:48:02.512" v="1" actId="47"/>
        <pc:sldMkLst>
          <pc:docMk/>
          <pc:sldMk cId="242708350" sldId="277"/>
        </pc:sldMkLst>
      </pc:sldChg>
      <pc:sldChg chg="modSp del mod">
        <pc:chgData name="Stephanie Radel" userId="08b99ea8-7dce-42da-8972-e2e804ab0db1" providerId="ADAL" clId="{802B9891-C91E-4F19-8AD1-BB7C4401E711}" dt="2023-05-15T23:51:38.597" v="74" actId="47"/>
        <pc:sldMkLst>
          <pc:docMk/>
          <pc:sldMk cId="1127792797" sldId="278"/>
        </pc:sldMkLst>
        <pc:spChg chg="mod">
          <ac:chgData name="Stephanie Radel" userId="08b99ea8-7dce-42da-8972-e2e804ab0db1" providerId="ADAL" clId="{802B9891-C91E-4F19-8AD1-BB7C4401E711}" dt="2023-05-15T23:48:17.235" v="26" actId="20577"/>
          <ac:spMkLst>
            <pc:docMk/>
            <pc:sldMk cId="1127792797" sldId="278"/>
            <ac:spMk id="4" creationId="{00000000-0000-0000-0000-000000000000}"/>
          </ac:spMkLst>
        </pc:spChg>
        <pc:spChg chg="mod">
          <ac:chgData name="Stephanie Radel" userId="08b99ea8-7dce-42da-8972-e2e804ab0db1" providerId="ADAL" clId="{802B9891-C91E-4F19-8AD1-BB7C4401E711}" dt="2023-05-15T23:48:32.715" v="63" actId="20577"/>
          <ac:spMkLst>
            <pc:docMk/>
            <pc:sldMk cId="1127792797" sldId="278"/>
            <ac:spMk id="6" creationId="{00000000-0000-0000-0000-000000000000}"/>
          </ac:spMkLst>
        </pc:spChg>
      </pc:sldChg>
      <pc:sldChg chg="del">
        <pc:chgData name="Stephanie Radel" userId="08b99ea8-7dce-42da-8972-e2e804ab0db1" providerId="ADAL" clId="{802B9891-C91E-4F19-8AD1-BB7C4401E711}" dt="2023-05-15T23:48:03.736" v="2" actId="47"/>
        <pc:sldMkLst>
          <pc:docMk/>
          <pc:sldMk cId="1602930548" sldId="279"/>
        </pc:sldMkLst>
      </pc:sldChg>
      <pc:sldChg chg="del">
        <pc:chgData name="Stephanie Radel" userId="08b99ea8-7dce-42da-8972-e2e804ab0db1" providerId="ADAL" clId="{802B9891-C91E-4F19-8AD1-BB7C4401E711}" dt="2023-05-15T23:48:04.544" v="3" actId="47"/>
        <pc:sldMkLst>
          <pc:docMk/>
          <pc:sldMk cId="1452428639" sldId="295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979214441" sldId="300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578860789" sldId="301"/>
        </pc:sldMkLst>
      </pc:sldChg>
      <pc:sldChg chg="del">
        <pc:chgData name="Stephanie Radel" userId="08b99ea8-7dce-42da-8972-e2e804ab0db1" providerId="ADAL" clId="{802B9891-C91E-4F19-8AD1-BB7C4401E711}" dt="2023-05-15T23:49:11.728" v="64" actId="47"/>
        <pc:sldMkLst>
          <pc:docMk/>
          <pc:sldMk cId="812359813" sldId="302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777833112" sldId="303"/>
        </pc:sldMkLst>
      </pc:sldChg>
      <pc:sldChg chg="del">
        <pc:chgData name="Stephanie Radel" userId="08b99ea8-7dce-42da-8972-e2e804ab0db1" providerId="ADAL" clId="{802B9891-C91E-4F19-8AD1-BB7C4401E711}" dt="2023-05-15T23:48:05.457" v="4" actId="47"/>
        <pc:sldMkLst>
          <pc:docMk/>
          <pc:sldMk cId="187768370" sldId="304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941045250" sldId="305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723435173" sldId="306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870026944" sldId="307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119673963" sldId="308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2108581127" sldId="309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147858695" sldId="310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215485864" sldId="311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806465984" sldId="312"/>
        </pc:sldMkLst>
      </pc:sldChg>
      <pc:sldChg chg="del">
        <pc:chgData name="Stephanie Radel" userId="08b99ea8-7dce-42da-8972-e2e804ab0db1" providerId="ADAL" clId="{802B9891-C91E-4F19-8AD1-BB7C4401E711}" dt="2023-05-26T20:44:24.672" v="78" actId="47"/>
        <pc:sldMkLst>
          <pc:docMk/>
          <pc:sldMk cId="149991802" sldId="313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913898283" sldId="314"/>
        </pc:sldMkLst>
      </pc:sldChg>
      <pc:sldChg chg="modSp add mod ord">
        <pc:chgData name="Stephanie Radel" userId="08b99ea8-7dce-42da-8972-e2e804ab0db1" providerId="ADAL" clId="{802B9891-C91E-4F19-8AD1-BB7C4401E711}" dt="2023-05-15T23:51:33.968" v="73" actId="27636"/>
        <pc:sldMkLst>
          <pc:docMk/>
          <pc:sldMk cId="833445827" sldId="315"/>
        </pc:sldMkLst>
        <pc:spChg chg="mod">
          <ac:chgData name="Stephanie Radel" userId="08b99ea8-7dce-42da-8972-e2e804ab0db1" providerId="ADAL" clId="{802B9891-C91E-4F19-8AD1-BB7C4401E711}" dt="2023-05-15T23:51:33.968" v="73" actId="27636"/>
          <ac:spMkLst>
            <pc:docMk/>
            <pc:sldMk cId="833445827" sldId="315"/>
            <ac:spMk id="4" creationId="{00000000-0000-0000-0000-000000000000}"/>
          </ac:spMkLst>
        </pc:sp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63168871" sldId="315"/>
        </pc:sldMkLst>
      </pc:sldChg>
      <pc:sldChg chg="add ord">
        <pc:chgData name="Stephanie Radel" userId="08b99ea8-7dce-42da-8972-e2e804ab0db1" providerId="ADAL" clId="{802B9891-C91E-4F19-8AD1-BB7C4401E711}" dt="2023-05-15T23:51:44.582" v="76"/>
        <pc:sldMkLst>
          <pc:docMk/>
          <pc:sldMk cId="1664365891" sldId="31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17701505" sldId="316"/>
        </pc:sldMkLst>
      </pc:sldChg>
      <pc:sldChg chg="addSp delSp modSp new mod ord modClrScheme chgLayout">
        <pc:chgData name="Stephanie Radel" userId="08b99ea8-7dce-42da-8972-e2e804ab0db1" providerId="ADAL" clId="{802B9891-C91E-4F19-8AD1-BB7C4401E711}" dt="2023-05-29T23:08:31.138" v="626"/>
        <pc:sldMkLst>
          <pc:docMk/>
          <pc:sldMk cId="1092092569" sldId="317"/>
        </pc:sldMkLst>
        <pc:spChg chg="del mod ord">
          <ac:chgData name="Stephanie Radel" userId="08b99ea8-7dce-42da-8972-e2e804ab0db1" providerId="ADAL" clId="{802B9891-C91E-4F19-8AD1-BB7C4401E711}" dt="2023-05-26T20:44:43.590" v="80" actId="700"/>
          <ac:spMkLst>
            <pc:docMk/>
            <pc:sldMk cId="1092092569" sldId="317"/>
            <ac:spMk id="2" creationId="{310A01CB-1670-A688-0D2D-415A8818C7C7}"/>
          </ac:spMkLst>
        </pc:spChg>
        <pc:spChg chg="del mod ord">
          <ac:chgData name="Stephanie Radel" userId="08b99ea8-7dce-42da-8972-e2e804ab0db1" providerId="ADAL" clId="{802B9891-C91E-4F19-8AD1-BB7C4401E711}" dt="2023-05-26T20:44:43.590" v="80" actId="700"/>
          <ac:spMkLst>
            <pc:docMk/>
            <pc:sldMk cId="1092092569" sldId="317"/>
            <ac:spMk id="3" creationId="{B0EFCD28-9CAF-5BA2-FD72-3B7B161D857A}"/>
          </ac:spMkLst>
        </pc:spChg>
        <pc:spChg chg="add mod ord">
          <ac:chgData name="Stephanie Radel" userId="08b99ea8-7dce-42da-8972-e2e804ab0db1" providerId="ADAL" clId="{802B9891-C91E-4F19-8AD1-BB7C4401E711}" dt="2023-05-29T23:01:26.672" v="623" actId="14100"/>
          <ac:spMkLst>
            <pc:docMk/>
            <pc:sldMk cId="1092092569" sldId="317"/>
            <ac:spMk id="4" creationId="{FC381717-E268-E6D2-B49D-5F13C3998354}"/>
          </ac:spMkLst>
        </pc:spChg>
        <pc:spChg chg="add del mod ord">
          <ac:chgData name="Stephanie Radel" userId="08b99ea8-7dce-42da-8972-e2e804ab0db1" providerId="ADAL" clId="{802B9891-C91E-4F19-8AD1-BB7C4401E711}" dt="2023-05-29T21:55:48.398" v="83" actId="3680"/>
          <ac:spMkLst>
            <pc:docMk/>
            <pc:sldMk cId="1092092569" sldId="317"/>
            <ac:spMk id="5" creationId="{69F1F43D-F6CC-AF9A-0D92-1D7F53D96AB0}"/>
          </ac:spMkLst>
        </pc:spChg>
        <pc:spChg chg="add mod">
          <ac:chgData name="Stephanie Radel" userId="08b99ea8-7dce-42da-8972-e2e804ab0db1" providerId="ADAL" clId="{802B9891-C91E-4F19-8AD1-BB7C4401E711}" dt="2023-05-29T23:01:35.039" v="624" actId="14100"/>
          <ac:spMkLst>
            <pc:docMk/>
            <pc:sldMk cId="1092092569" sldId="317"/>
            <ac:spMk id="6" creationId="{9740B0D0-F965-A344-837C-ACD7DDBF72FC}"/>
          </ac:spMkLst>
        </pc:spChg>
        <pc:graphicFrameChg chg="add del mod ord modGraphic">
          <ac:chgData name="Stephanie Radel" userId="08b99ea8-7dce-42da-8972-e2e804ab0db1" providerId="ADAL" clId="{802B9891-C91E-4F19-8AD1-BB7C4401E711}" dt="2023-05-29T22:57:02.227" v="599" actId="478"/>
          <ac:graphicFrameMkLst>
            <pc:docMk/>
            <pc:sldMk cId="1092092569" sldId="317"/>
            <ac:graphicFrameMk id="2" creationId="{E2EE7753-CF6E-29A9-050B-E46DF86C8102}"/>
          </ac:graphicFrameMkLst>
        </pc:graphicFrame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2712804" sldId="317"/>
        </pc:sldMkLst>
      </pc:sldChg>
      <pc:sldChg chg="addSp delSp modSp new del mod ord">
        <pc:chgData name="Stephanie Radel" userId="08b99ea8-7dce-42da-8972-e2e804ab0db1" providerId="ADAL" clId="{802B9891-C91E-4F19-8AD1-BB7C4401E711}" dt="2023-05-30T02:02:44.113" v="1246" actId="47"/>
        <pc:sldMkLst>
          <pc:docMk/>
          <pc:sldMk cId="52835265" sldId="318"/>
        </pc:sldMkLst>
        <pc:spChg chg="mod">
          <ac:chgData name="Stephanie Radel" userId="08b99ea8-7dce-42da-8972-e2e804ab0db1" providerId="ADAL" clId="{802B9891-C91E-4F19-8AD1-BB7C4401E711}" dt="2023-05-29T22:03:39.673" v="183" actId="20577"/>
          <ac:spMkLst>
            <pc:docMk/>
            <pc:sldMk cId="52835265" sldId="318"/>
            <ac:spMk id="2" creationId="{4BF7663D-F3AD-E4AF-1B7A-D5D7EAEE74D5}"/>
          </ac:spMkLst>
        </pc:spChg>
        <pc:spChg chg="del">
          <ac:chgData name="Stephanie Radel" userId="08b99ea8-7dce-42da-8972-e2e804ab0db1" providerId="ADAL" clId="{802B9891-C91E-4F19-8AD1-BB7C4401E711}" dt="2023-05-29T22:05:49.969" v="184"/>
          <ac:spMkLst>
            <pc:docMk/>
            <pc:sldMk cId="52835265" sldId="318"/>
            <ac:spMk id="3" creationId="{D1F62795-D6D0-90DD-96C5-79D92B52B923}"/>
          </ac:spMkLst>
        </pc:spChg>
        <pc:spChg chg="add del mod">
          <ac:chgData name="Stephanie Radel" userId="08b99ea8-7dce-42da-8972-e2e804ab0db1" providerId="ADAL" clId="{802B9891-C91E-4F19-8AD1-BB7C4401E711}" dt="2023-05-29T22:14:26.167" v="252" actId="478"/>
          <ac:spMkLst>
            <pc:docMk/>
            <pc:sldMk cId="52835265" sldId="318"/>
            <ac:spMk id="6" creationId="{7FBF122F-A7D6-6484-92D6-D2F17ECC9F2B}"/>
          </ac:spMkLst>
        </pc:spChg>
        <pc:spChg chg="add del mod">
          <ac:chgData name="Stephanie Radel" userId="08b99ea8-7dce-42da-8972-e2e804ab0db1" providerId="ADAL" clId="{802B9891-C91E-4F19-8AD1-BB7C4401E711}" dt="2023-05-29T22:10:30.296" v="192" actId="478"/>
          <ac:spMkLst>
            <pc:docMk/>
            <pc:sldMk cId="52835265" sldId="318"/>
            <ac:spMk id="8" creationId="{1486B531-521C-5308-C6BE-E4C762B5F562}"/>
          </ac:spMkLst>
        </pc:spChg>
        <pc:spChg chg="add del mod">
          <ac:chgData name="Stephanie Radel" userId="08b99ea8-7dce-42da-8972-e2e804ab0db1" providerId="ADAL" clId="{802B9891-C91E-4F19-8AD1-BB7C4401E711}" dt="2023-05-29T22:10:32.368" v="195" actId="478"/>
          <ac:spMkLst>
            <pc:docMk/>
            <pc:sldMk cId="52835265" sldId="318"/>
            <ac:spMk id="9" creationId="{BEAB4EBF-5FA8-37F6-12A1-198B6C3D7F71}"/>
          </ac:spMkLst>
        </pc:spChg>
        <pc:spChg chg="add mod">
          <ac:chgData name="Stephanie Radel" userId="08b99ea8-7dce-42da-8972-e2e804ab0db1" providerId="ADAL" clId="{802B9891-C91E-4F19-8AD1-BB7C4401E711}" dt="2023-05-29T22:11:50.366" v="206" actId="1076"/>
          <ac:spMkLst>
            <pc:docMk/>
            <pc:sldMk cId="52835265" sldId="318"/>
            <ac:spMk id="10" creationId="{D1848476-E8A9-F2A3-46B8-9E5E669C002E}"/>
          </ac:spMkLst>
        </pc:spChg>
        <pc:spChg chg="add mod">
          <ac:chgData name="Stephanie Radel" userId="08b99ea8-7dce-42da-8972-e2e804ab0db1" providerId="ADAL" clId="{802B9891-C91E-4F19-8AD1-BB7C4401E711}" dt="2023-05-29T22:08:47.121" v="186"/>
          <ac:spMkLst>
            <pc:docMk/>
            <pc:sldMk cId="52835265" sldId="318"/>
            <ac:spMk id="11" creationId="{8FD1B7FB-FB3A-4035-7BF4-C138BE7F1664}"/>
          </ac:spMkLst>
        </pc:spChg>
        <pc:spChg chg="add del mod">
          <ac:chgData name="Stephanie Radel" userId="08b99ea8-7dce-42da-8972-e2e804ab0db1" providerId="ADAL" clId="{802B9891-C91E-4F19-8AD1-BB7C4401E711}" dt="2023-05-29T22:10:34.112" v="196" actId="478"/>
          <ac:spMkLst>
            <pc:docMk/>
            <pc:sldMk cId="52835265" sldId="318"/>
            <ac:spMk id="12" creationId="{D950AABC-9B3E-82B1-2C0D-9AA1B5DB3A34}"/>
          </ac:spMkLst>
        </pc:spChg>
        <pc:spChg chg="add mod">
          <ac:chgData name="Stephanie Radel" userId="08b99ea8-7dce-42da-8972-e2e804ab0db1" providerId="ADAL" clId="{802B9891-C91E-4F19-8AD1-BB7C4401E711}" dt="2023-05-29T22:11:50.366" v="206" actId="1076"/>
          <ac:spMkLst>
            <pc:docMk/>
            <pc:sldMk cId="52835265" sldId="318"/>
            <ac:spMk id="13" creationId="{0EA32A68-6675-0E48-AC48-A8B67A4B43D1}"/>
          </ac:spMkLst>
        </pc:spChg>
        <pc:spChg chg="add del mod">
          <ac:chgData name="Stephanie Radel" userId="08b99ea8-7dce-42da-8972-e2e804ab0db1" providerId="ADAL" clId="{802B9891-C91E-4F19-8AD1-BB7C4401E711}" dt="2023-05-29T22:10:34.112" v="196" actId="478"/>
          <ac:spMkLst>
            <pc:docMk/>
            <pc:sldMk cId="52835265" sldId="318"/>
            <ac:spMk id="14" creationId="{2857BA9E-16FA-38D4-8CB3-8876E5EACCD5}"/>
          </ac:spMkLst>
        </pc:spChg>
        <pc:spChg chg="add del mod">
          <ac:chgData name="Stephanie Radel" userId="08b99ea8-7dce-42da-8972-e2e804ab0db1" providerId="ADAL" clId="{802B9891-C91E-4F19-8AD1-BB7C4401E711}" dt="2023-05-29T22:10:28.919" v="190" actId="478"/>
          <ac:spMkLst>
            <pc:docMk/>
            <pc:sldMk cId="52835265" sldId="318"/>
            <ac:spMk id="21" creationId="{AC311A33-A25F-0240-FD80-B141BC4A8851}"/>
          </ac:spMkLst>
        </pc:spChg>
        <pc:spChg chg="add del mod">
          <ac:chgData name="Stephanie Radel" userId="08b99ea8-7dce-42da-8972-e2e804ab0db1" providerId="ADAL" clId="{802B9891-C91E-4F19-8AD1-BB7C4401E711}" dt="2023-05-29T22:10:27.832" v="189" actId="478"/>
          <ac:spMkLst>
            <pc:docMk/>
            <pc:sldMk cId="52835265" sldId="318"/>
            <ac:spMk id="22" creationId="{FA2CF5C2-15E2-D99B-1866-F400C7A84402}"/>
          </ac:spMkLst>
        </pc:spChg>
        <pc:spChg chg="add mod">
          <ac:chgData name="Stephanie Radel" userId="08b99ea8-7dce-42da-8972-e2e804ab0db1" providerId="ADAL" clId="{802B9891-C91E-4F19-8AD1-BB7C4401E711}" dt="2023-05-29T22:24:53.750" v="390" actId="1037"/>
          <ac:spMkLst>
            <pc:docMk/>
            <pc:sldMk cId="52835265" sldId="318"/>
            <ac:spMk id="25" creationId="{996F9C32-215E-8696-FCE9-57200B82AEA7}"/>
          </ac:spMkLst>
        </pc:spChg>
        <pc:spChg chg="add mod">
          <ac:chgData name="Stephanie Radel" userId="08b99ea8-7dce-42da-8972-e2e804ab0db1" providerId="ADAL" clId="{802B9891-C91E-4F19-8AD1-BB7C4401E711}" dt="2023-05-29T22:14:18.691" v="251" actId="1076"/>
          <ac:spMkLst>
            <pc:docMk/>
            <pc:sldMk cId="52835265" sldId="318"/>
            <ac:spMk id="26" creationId="{1A3E1052-6ABF-A543-AB2E-AB0FDCEAA1D4}"/>
          </ac:spMkLst>
        </pc:spChg>
        <pc:spChg chg="add mod">
          <ac:chgData name="Stephanie Radel" userId="08b99ea8-7dce-42da-8972-e2e804ab0db1" providerId="ADAL" clId="{802B9891-C91E-4F19-8AD1-BB7C4401E711}" dt="2023-05-29T22:11:50.366" v="206" actId="1076"/>
          <ac:spMkLst>
            <pc:docMk/>
            <pc:sldMk cId="52835265" sldId="318"/>
            <ac:spMk id="27" creationId="{C51ACC33-D0C2-5327-0D5D-4A179EEB0544}"/>
          </ac:spMkLst>
        </pc:spChg>
        <pc:spChg chg="add mod">
          <ac:chgData name="Stephanie Radel" userId="08b99ea8-7dce-42da-8972-e2e804ab0db1" providerId="ADAL" clId="{802B9891-C91E-4F19-8AD1-BB7C4401E711}" dt="2023-05-29T22:10:44" v="197"/>
          <ac:spMkLst>
            <pc:docMk/>
            <pc:sldMk cId="52835265" sldId="318"/>
            <ac:spMk id="28" creationId="{16F33D51-BCD2-5F20-C1DF-84215C5F010A}"/>
          </ac:spMkLst>
        </pc:spChg>
        <pc:spChg chg="add mod">
          <ac:chgData name="Stephanie Radel" userId="08b99ea8-7dce-42da-8972-e2e804ab0db1" providerId="ADAL" clId="{802B9891-C91E-4F19-8AD1-BB7C4401E711}" dt="2023-05-29T22:15:05.754" v="273" actId="14100"/>
          <ac:spMkLst>
            <pc:docMk/>
            <pc:sldMk cId="52835265" sldId="318"/>
            <ac:spMk id="29" creationId="{BF94309E-E352-580F-42BE-73D36DAABC4F}"/>
          </ac:spMkLst>
        </pc:spChg>
        <pc:spChg chg="add mod">
          <ac:chgData name="Stephanie Radel" userId="08b99ea8-7dce-42da-8972-e2e804ab0db1" providerId="ADAL" clId="{802B9891-C91E-4F19-8AD1-BB7C4401E711}" dt="2023-05-29T22:14:45.847" v="271" actId="1036"/>
          <ac:spMkLst>
            <pc:docMk/>
            <pc:sldMk cId="52835265" sldId="318"/>
            <ac:spMk id="30" creationId="{EDD03B15-9796-CB77-924D-0EE5DE712447}"/>
          </ac:spMkLst>
        </pc:spChg>
        <pc:spChg chg="add mod">
          <ac:chgData name="Stephanie Radel" userId="08b99ea8-7dce-42da-8972-e2e804ab0db1" providerId="ADAL" clId="{802B9891-C91E-4F19-8AD1-BB7C4401E711}" dt="2023-05-29T22:12:34.974" v="219" actId="1076"/>
          <ac:spMkLst>
            <pc:docMk/>
            <pc:sldMk cId="52835265" sldId="318"/>
            <ac:spMk id="31" creationId="{EC54E226-63FB-29F3-125D-25248E4E4E1B}"/>
          </ac:spMkLst>
        </pc:spChg>
        <pc:spChg chg="add mod">
          <ac:chgData name="Stephanie Radel" userId="08b99ea8-7dce-42da-8972-e2e804ab0db1" providerId="ADAL" clId="{802B9891-C91E-4F19-8AD1-BB7C4401E711}" dt="2023-05-29T22:15:33.746" v="283" actId="404"/>
          <ac:spMkLst>
            <pc:docMk/>
            <pc:sldMk cId="52835265" sldId="318"/>
            <ac:spMk id="38" creationId="{7FFE7918-CC38-3979-E871-D29041693D03}"/>
          </ac:spMkLst>
        </pc:spChg>
        <pc:spChg chg="add del mod">
          <ac:chgData name="Stephanie Radel" userId="08b99ea8-7dce-42da-8972-e2e804ab0db1" providerId="ADAL" clId="{802B9891-C91E-4F19-8AD1-BB7C4401E711}" dt="2023-05-29T22:11:21.552" v="201" actId="478"/>
          <ac:spMkLst>
            <pc:docMk/>
            <pc:sldMk cId="52835265" sldId="318"/>
            <ac:spMk id="39" creationId="{70A9DE86-BBE7-4C67-80D6-958E3F03CD57}"/>
          </ac:spMkLst>
        </pc:spChg>
        <pc:spChg chg="add mod ord">
          <ac:chgData name="Stephanie Radel" userId="08b99ea8-7dce-42da-8972-e2e804ab0db1" providerId="ADAL" clId="{802B9891-C91E-4F19-8AD1-BB7C4401E711}" dt="2023-05-29T22:17:37.638" v="316" actId="171"/>
          <ac:spMkLst>
            <pc:docMk/>
            <pc:sldMk cId="52835265" sldId="318"/>
            <ac:spMk id="50" creationId="{1777EDC1-30DA-17AF-E1EB-E3F6FE2C39E8}"/>
          </ac:spMkLst>
        </pc:spChg>
        <pc:spChg chg="add del mod">
          <ac:chgData name="Stephanie Radel" userId="08b99ea8-7dce-42da-8972-e2e804ab0db1" providerId="ADAL" clId="{802B9891-C91E-4F19-8AD1-BB7C4401E711}" dt="2023-05-29T22:32:59.804" v="481" actId="478"/>
          <ac:spMkLst>
            <pc:docMk/>
            <pc:sldMk cId="52835265" sldId="318"/>
            <ac:spMk id="55" creationId="{5BC54348-3842-6DDB-1ACB-AF6544007784}"/>
          </ac:spMkLst>
        </pc:spChg>
        <pc:spChg chg="add mod">
          <ac:chgData name="Stephanie Radel" userId="08b99ea8-7dce-42da-8972-e2e804ab0db1" providerId="ADAL" clId="{802B9891-C91E-4F19-8AD1-BB7C4401E711}" dt="2023-05-29T22:33:43.886" v="484" actId="14100"/>
          <ac:spMkLst>
            <pc:docMk/>
            <pc:sldMk cId="52835265" sldId="318"/>
            <ac:spMk id="56" creationId="{70A14FBA-DC07-5DA6-56F4-87EF5D64F43C}"/>
          </ac:spMkLst>
        </pc:spChg>
        <pc:spChg chg="add mod">
          <ac:chgData name="Stephanie Radel" userId="08b99ea8-7dce-42da-8972-e2e804ab0db1" providerId="ADAL" clId="{802B9891-C91E-4F19-8AD1-BB7C4401E711}" dt="2023-05-29T22:33:43.886" v="484" actId="14100"/>
          <ac:spMkLst>
            <pc:docMk/>
            <pc:sldMk cId="52835265" sldId="318"/>
            <ac:spMk id="57" creationId="{8A68DF84-8AEF-118D-3238-23E4A56C5040}"/>
          </ac:spMkLst>
        </pc:spChg>
        <pc:spChg chg="add mod">
          <ac:chgData name="Stephanie Radel" userId="08b99ea8-7dce-42da-8972-e2e804ab0db1" providerId="ADAL" clId="{802B9891-C91E-4F19-8AD1-BB7C4401E711}" dt="2023-05-29T22:34:11.606" v="506" actId="1076"/>
          <ac:spMkLst>
            <pc:docMk/>
            <pc:sldMk cId="52835265" sldId="318"/>
            <ac:spMk id="58" creationId="{9F82DB0A-AAA5-6E5A-ABC4-FF51F905E4AA}"/>
          </ac:spMkLst>
        </pc:spChg>
        <pc:spChg chg="add mod">
          <ac:chgData name="Stephanie Radel" userId="08b99ea8-7dce-42da-8972-e2e804ab0db1" providerId="ADAL" clId="{802B9891-C91E-4F19-8AD1-BB7C4401E711}" dt="2023-05-29T22:34:07.941" v="505" actId="1076"/>
          <ac:spMkLst>
            <pc:docMk/>
            <pc:sldMk cId="52835265" sldId="318"/>
            <ac:spMk id="59" creationId="{7D89C964-8C28-0136-5D69-FEB5C3BAE8BB}"/>
          </ac:spMkLst>
        </pc:spChg>
        <pc:picChg chg="add del mod">
          <ac:chgData name="Stephanie Radel" userId="08b99ea8-7dce-42da-8972-e2e804ab0db1" providerId="ADAL" clId="{802B9891-C91E-4F19-8AD1-BB7C4401E711}" dt="2023-05-29T22:08:45.260" v="185" actId="478"/>
          <ac:picMkLst>
            <pc:docMk/>
            <pc:sldMk cId="52835265" sldId="318"/>
            <ac:picMk id="4" creationId="{94CBA8B6-4C68-A582-EC67-D3F978505072}"/>
          </ac:picMkLst>
        </pc:picChg>
        <pc:picChg chg="add del mod">
          <ac:chgData name="Stephanie Radel" userId="08b99ea8-7dce-42da-8972-e2e804ab0db1" providerId="ADAL" clId="{802B9891-C91E-4F19-8AD1-BB7C4401E711}" dt="2023-05-29T22:10:26.272" v="187" actId="478"/>
          <ac:picMkLst>
            <pc:docMk/>
            <pc:sldMk cId="52835265" sldId="318"/>
            <ac:picMk id="7" creationId="{F5A0DF8C-2B3C-EB13-C0D4-8773E357D2B7}"/>
          </ac:picMkLst>
        </pc:picChg>
        <pc:picChg chg="add del mod">
          <ac:chgData name="Stephanie Radel" userId="08b99ea8-7dce-42da-8972-e2e804ab0db1" providerId="ADAL" clId="{802B9891-C91E-4F19-8AD1-BB7C4401E711}" dt="2023-05-29T22:10:30.824" v="193" actId="478"/>
          <ac:picMkLst>
            <pc:docMk/>
            <pc:sldMk cId="52835265" sldId="318"/>
            <ac:picMk id="15" creationId="{01FA63CA-1A24-7ED1-7F20-C696601158F5}"/>
          </ac:picMkLst>
        </pc:picChg>
        <pc:picChg chg="add del mod">
          <ac:chgData name="Stephanie Radel" userId="08b99ea8-7dce-42da-8972-e2e804ab0db1" providerId="ADAL" clId="{802B9891-C91E-4F19-8AD1-BB7C4401E711}" dt="2023-05-29T22:10:34.112" v="196" actId="478"/>
          <ac:picMkLst>
            <pc:docMk/>
            <pc:sldMk cId="52835265" sldId="318"/>
            <ac:picMk id="16" creationId="{86774BDD-A349-79E0-8B4E-AFF4DCF2132C}"/>
          </ac:picMkLst>
        </pc:picChg>
        <pc:picChg chg="add del mod">
          <ac:chgData name="Stephanie Radel" userId="08b99ea8-7dce-42da-8972-e2e804ab0db1" providerId="ADAL" clId="{802B9891-C91E-4F19-8AD1-BB7C4401E711}" dt="2023-05-29T22:10:34.112" v="196" actId="478"/>
          <ac:picMkLst>
            <pc:docMk/>
            <pc:sldMk cId="52835265" sldId="318"/>
            <ac:picMk id="17" creationId="{5A188E8C-6BBD-2B69-D5A8-C05CBE34CBD0}"/>
          </ac:picMkLst>
        </pc:picChg>
        <pc:picChg chg="add del mod">
          <ac:chgData name="Stephanie Radel" userId="08b99ea8-7dce-42da-8972-e2e804ab0db1" providerId="ADAL" clId="{802B9891-C91E-4F19-8AD1-BB7C4401E711}" dt="2023-05-29T22:10:34.112" v="196" actId="478"/>
          <ac:picMkLst>
            <pc:docMk/>
            <pc:sldMk cId="52835265" sldId="318"/>
            <ac:picMk id="18" creationId="{E554B1A0-79F6-4A53-D3F8-FB8848935475}"/>
          </ac:picMkLst>
        </pc:picChg>
        <pc:picChg chg="add del mod">
          <ac:chgData name="Stephanie Radel" userId="08b99ea8-7dce-42da-8972-e2e804ab0db1" providerId="ADAL" clId="{802B9891-C91E-4F19-8AD1-BB7C4401E711}" dt="2023-05-29T22:10:34.112" v="196" actId="478"/>
          <ac:picMkLst>
            <pc:docMk/>
            <pc:sldMk cId="52835265" sldId="318"/>
            <ac:picMk id="19" creationId="{32B859F5-59B9-B89B-81E2-788DB27021E3}"/>
          </ac:picMkLst>
        </pc:picChg>
        <pc:picChg chg="add del mod">
          <ac:chgData name="Stephanie Radel" userId="08b99ea8-7dce-42da-8972-e2e804ab0db1" providerId="ADAL" clId="{802B9891-C91E-4F19-8AD1-BB7C4401E711}" dt="2023-05-29T22:10:34.112" v="196" actId="478"/>
          <ac:picMkLst>
            <pc:docMk/>
            <pc:sldMk cId="52835265" sldId="318"/>
            <ac:picMk id="20" creationId="{2A45EEA8-D05B-6929-4281-C88C006AA217}"/>
          </ac:picMkLst>
        </pc:picChg>
        <pc:picChg chg="add mod modCrop">
          <ac:chgData name="Stephanie Radel" userId="08b99ea8-7dce-42da-8972-e2e804ab0db1" providerId="ADAL" clId="{802B9891-C91E-4F19-8AD1-BB7C4401E711}" dt="2023-05-29T22:11:50.366" v="206" actId="1076"/>
          <ac:picMkLst>
            <pc:docMk/>
            <pc:sldMk cId="52835265" sldId="318"/>
            <ac:picMk id="24" creationId="{55B2F221-1160-F51A-5815-0534387ED00F}"/>
          </ac:picMkLst>
        </pc:picChg>
        <pc:picChg chg="add mod">
          <ac:chgData name="Stephanie Radel" userId="08b99ea8-7dce-42da-8972-e2e804ab0db1" providerId="ADAL" clId="{802B9891-C91E-4F19-8AD1-BB7C4401E711}" dt="2023-05-29T22:12:50.421" v="221" actId="1076"/>
          <ac:picMkLst>
            <pc:docMk/>
            <pc:sldMk cId="52835265" sldId="318"/>
            <ac:picMk id="32" creationId="{8D6E1C74-49ED-54E8-A14A-315D441AD2EE}"/>
          </ac:picMkLst>
        </pc:picChg>
        <pc:picChg chg="add del mod">
          <ac:chgData name="Stephanie Radel" userId="08b99ea8-7dce-42da-8972-e2e804ab0db1" providerId="ADAL" clId="{802B9891-C91E-4F19-8AD1-BB7C4401E711}" dt="2023-05-29T22:17:14.326" v="305" actId="478"/>
          <ac:picMkLst>
            <pc:docMk/>
            <pc:sldMk cId="52835265" sldId="318"/>
            <ac:picMk id="33" creationId="{65DCCA48-F67F-126A-74D9-41566F561AD9}"/>
          </ac:picMkLst>
        </pc:picChg>
        <pc:picChg chg="add mod">
          <ac:chgData name="Stephanie Radel" userId="08b99ea8-7dce-42da-8972-e2e804ab0db1" providerId="ADAL" clId="{802B9891-C91E-4F19-8AD1-BB7C4401E711}" dt="2023-05-29T22:16:55.594" v="302" actId="1076"/>
          <ac:picMkLst>
            <pc:docMk/>
            <pc:sldMk cId="52835265" sldId="318"/>
            <ac:picMk id="34" creationId="{F15DFBC7-0F56-687B-C62E-16065018AFA0}"/>
          </ac:picMkLst>
        </pc:picChg>
        <pc:picChg chg="add mod">
          <ac:chgData name="Stephanie Radel" userId="08b99ea8-7dce-42da-8972-e2e804ab0db1" providerId="ADAL" clId="{802B9891-C91E-4F19-8AD1-BB7C4401E711}" dt="2023-05-29T22:17:57.137" v="331" actId="1036"/>
          <ac:picMkLst>
            <pc:docMk/>
            <pc:sldMk cId="52835265" sldId="318"/>
            <ac:picMk id="35" creationId="{D536D11C-2EA7-6A6C-9C1E-230D7B40FAB3}"/>
          </ac:picMkLst>
        </pc:picChg>
        <pc:picChg chg="add mod">
          <ac:chgData name="Stephanie Radel" userId="08b99ea8-7dce-42da-8972-e2e804ab0db1" providerId="ADAL" clId="{802B9891-C91E-4F19-8AD1-BB7C4401E711}" dt="2023-05-29T22:16:24.628" v="297" actId="1076"/>
          <ac:picMkLst>
            <pc:docMk/>
            <pc:sldMk cId="52835265" sldId="318"/>
            <ac:picMk id="36" creationId="{CA2CF13B-6C84-6452-3B60-34B6B91654EC}"/>
          </ac:picMkLst>
        </pc:picChg>
        <pc:picChg chg="add mod">
          <ac:chgData name="Stephanie Radel" userId="08b99ea8-7dce-42da-8972-e2e804ab0db1" providerId="ADAL" clId="{802B9891-C91E-4F19-8AD1-BB7C4401E711}" dt="2023-05-29T22:17:18.153" v="306" actId="1076"/>
          <ac:picMkLst>
            <pc:docMk/>
            <pc:sldMk cId="52835265" sldId="318"/>
            <ac:picMk id="37" creationId="{B289E4C1-E0E8-CD60-B321-FEA507AF0F45}"/>
          </ac:picMkLst>
        </pc:picChg>
        <pc:cxnChg chg="add del mod">
          <ac:chgData name="Stephanie Radel" userId="08b99ea8-7dce-42da-8972-e2e804ab0db1" providerId="ADAL" clId="{802B9891-C91E-4F19-8AD1-BB7C4401E711}" dt="2023-05-29T22:10:31.719" v="194" actId="478"/>
          <ac:cxnSpMkLst>
            <pc:docMk/>
            <pc:sldMk cId="52835265" sldId="318"/>
            <ac:cxnSpMk id="23" creationId="{6EC012D5-2DFB-A3AE-EBB1-497CE0854E6F}"/>
          </ac:cxnSpMkLst>
        </pc:cxnChg>
        <pc:cxnChg chg="add mod">
          <ac:chgData name="Stephanie Radel" userId="08b99ea8-7dce-42da-8972-e2e804ab0db1" providerId="ADAL" clId="{802B9891-C91E-4F19-8AD1-BB7C4401E711}" dt="2023-05-29T22:13:44.490" v="245" actId="14100"/>
          <ac:cxnSpMkLst>
            <pc:docMk/>
            <pc:sldMk cId="52835265" sldId="318"/>
            <ac:cxnSpMk id="40" creationId="{8492AAA9-0A76-E057-6092-D4F4D5CF2A57}"/>
          </ac:cxnSpMkLst>
        </pc:cxnChg>
        <pc:cxnChg chg="add del mod">
          <ac:chgData name="Stephanie Radel" userId="08b99ea8-7dce-42da-8972-e2e804ab0db1" providerId="ADAL" clId="{802B9891-C91E-4F19-8AD1-BB7C4401E711}" dt="2023-05-29T22:13:04.631" v="237" actId="478"/>
          <ac:cxnSpMkLst>
            <pc:docMk/>
            <pc:sldMk cId="52835265" sldId="318"/>
            <ac:cxnSpMk id="41" creationId="{8DCF280A-24CA-EEBA-AE33-4502F990B44D}"/>
          </ac:cxnSpMkLst>
        </pc:cxnChg>
        <pc:cxnChg chg="add mod">
          <ac:chgData name="Stephanie Radel" userId="08b99ea8-7dce-42da-8972-e2e804ab0db1" providerId="ADAL" clId="{802B9891-C91E-4F19-8AD1-BB7C4401E711}" dt="2023-05-29T22:14:01.184" v="250" actId="1036"/>
          <ac:cxnSpMkLst>
            <pc:docMk/>
            <pc:sldMk cId="52835265" sldId="318"/>
            <ac:cxnSpMk id="49" creationId="{EE712217-EA63-640E-C76A-32801DEE618A}"/>
          </ac:cxnSpMkLst>
        </pc:cxnChg>
        <pc:cxnChg chg="add del">
          <ac:chgData name="Stephanie Radel" userId="08b99ea8-7dce-42da-8972-e2e804ab0db1" providerId="ADAL" clId="{802B9891-C91E-4F19-8AD1-BB7C4401E711}" dt="2023-05-29T22:18:04.622" v="333" actId="478"/>
          <ac:cxnSpMkLst>
            <pc:docMk/>
            <pc:sldMk cId="52835265" sldId="318"/>
            <ac:cxnSpMk id="52" creationId="{ABDB8FE2-24C7-BDFB-8869-D139B50107B5}"/>
          </ac:cxnSpMkLst>
        </pc:cxnChg>
        <pc:cxnChg chg="add mod">
          <ac:chgData name="Stephanie Radel" userId="08b99ea8-7dce-42da-8972-e2e804ab0db1" providerId="ADAL" clId="{802B9891-C91E-4F19-8AD1-BB7C4401E711}" dt="2023-05-29T22:18:55.686" v="373" actId="1076"/>
          <ac:cxnSpMkLst>
            <pc:docMk/>
            <pc:sldMk cId="52835265" sldId="318"/>
            <ac:cxnSpMk id="54" creationId="{249818A7-CBDE-C24E-88A1-CF387823C021}"/>
          </ac:cxnSpMkLst>
        </pc:cxn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5278908" sldId="31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44115896" sldId="319"/>
        </pc:sldMkLst>
      </pc:sldChg>
      <pc:sldChg chg="addSp modSp new del mod">
        <pc:chgData name="Stephanie Radel" userId="08b99ea8-7dce-42da-8972-e2e804ab0db1" providerId="ADAL" clId="{802B9891-C91E-4F19-8AD1-BB7C4401E711}" dt="2023-05-29T23:29:20.404" v="643" actId="47"/>
        <pc:sldMkLst>
          <pc:docMk/>
          <pc:sldMk cId="2961863954" sldId="319"/>
        </pc:sldMkLst>
        <pc:picChg chg="add mod">
          <ac:chgData name="Stephanie Radel" userId="08b99ea8-7dce-42da-8972-e2e804ab0db1" providerId="ADAL" clId="{802B9891-C91E-4F19-8AD1-BB7C4401E711}" dt="2023-05-29T23:14:59.297" v="629" actId="1076"/>
          <ac:picMkLst>
            <pc:docMk/>
            <pc:sldMk cId="2961863954" sldId="319"/>
            <ac:picMk id="5" creationId="{7136A0B5-32B5-20A4-4CE9-8E887FE75817}"/>
          </ac:picMkLst>
        </pc:picChg>
      </pc:sldChg>
      <pc:sldChg chg="addSp delSp modSp new mod ord">
        <pc:chgData name="Stephanie Radel" userId="08b99ea8-7dce-42da-8972-e2e804ab0db1" providerId="ADAL" clId="{802B9891-C91E-4F19-8AD1-BB7C4401E711}" dt="2023-05-31T15:06:19.750" v="1262" actId="1076"/>
        <pc:sldMkLst>
          <pc:docMk/>
          <pc:sldMk cId="569496086" sldId="320"/>
        </pc:sldMkLst>
        <pc:spChg chg="mod">
          <ac:chgData name="Stephanie Radel" userId="08b99ea8-7dce-42da-8972-e2e804ab0db1" providerId="ADAL" clId="{802B9891-C91E-4F19-8AD1-BB7C4401E711}" dt="2023-05-29T23:31:16.875" v="718" actId="20577"/>
          <ac:spMkLst>
            <pc:docMk/>
            <pc:sldMk cId="569496086" sldId="320"/>
            <ac:spMk id="2" creationId="{709A30DA-A26C-2CE3-5996-7F4B3BA3B27F}"/>
          </ac:spMkLst>
        </pc:spChg>
        <pc:spChg chg="add del mod">
          <ac:chgData name="Stephanie Radel" userId="08b99ea8-7dce-42da-8972-e2e804ab0db1" providerId="ADAL" clId="{802B9891-C91E-4F19-8AD1-BB7C4401E711}" dt="2023-05-30T01:08:22.454" v="773" actId="3680"/>
          <ac:spMkLst>
            <pc:docMk/>
            <pc:sldMk cId="569496086" sldId="320"/>
            <ac:spMk id="3" creationId="{C73A131C-394B-12A8-F8B1-3B7D6F0B4059}"/>
          </ac:spMkLst>
        </pc:spChg>
        <pc:graphicFrameChg chg="add mod ord modGraphic">
          <ac:chgData name="Stephanie Radel" userId="08b99ea8-7dce-42da-8972-e2e804ab0db1" providerId="ADAL" clId="{802B9891-C91E-4F19-8AD1-BB7C4401E711}" dt="2023-05-31T15:05:47.113" v="1260" actId="14100"/>
          <ac:graphicFrameMkLst>
            <pc:docMk/>
            <pc:sldMk cId="569496086" sldId="320"/>
            <ac:graphicFrameMk id="12" creationId="{4181A421-7282-6E53-C97F-C191E0262107}"/>
          </ac:graphicFrameMkLst>
        </pc:graphicFrameChg>
        <pc:picChg chg="add del mod ord">
          <ac:chgData name="Stephanie Radel" userId="08b99ea8-7dce-42da-8972-e2e804ab0db1" providerId="ADAL" clId="{802B9891-C91E-4F19-8AD1-BB7C4401E711}" dt="2023-05-29T23:17:16.478" v="636" actId="22"/>
          <ac:picMkLst>
            <pc:docMk/>
            <pc:sldMk cId="569496086" sldId="320"/>
            <ac:picMk id="5" creationId="{5BE9B85E-95A4-D4BF-F521-1B30803FC4CE}"/>
          </ac:picMkLst>
        </pc:picChg>
        <pc:picChg chg="add del mod">
          <ac:chgData name="Stephanie Radel" userId="08b99ea8-7dce-42da-8972-e2e804ab0db1" providerId="ADAL" clId="{802B9891-C91E-4F19-8AD1-BB7C4401E711}" dt="2023-05-29T23:17:15.950" v="635" actId="22"/>
          <ac:picMkLst>
            <pc:docMk/>
            <pc:sldMk cId="569496086" sldId="320"/>
            <ac:picMk id="7" creationId="{6E5A8017-148B-73FF-6878-91BB04035A27}"/>
          </ac:picMkLst>
        </pc:picChg>
        <pc:picChg chg="add mod">
          <ac:chgData name="Stephanie Radel" userId="08b99ea8-7dce-42da-8972-e2e804ab0db1" providerId="ADAL" clId="{802B9891-C91E-4F19-8AD1-BB7C4401E711}" dt="2023-05-31T15:06:01.320" v="1261" actId="14100"/>
          <ac:picMkLst>
            <pc:docMk/>
            <pc:sldMk cId="569496086" sldId="320"/>
            <ac:picMk id="9" creationId="{EF533525-691B-6917-61C3-650155DA48B2}"/>
          </ac:picMkLst>
        </pc:picChg>
        <pc:picChg chg="add mod ord">
          <ac:chgData name="Stephanie Radel" userId="08b99ea8-7dce-42da-8972-e2e804ab0db1" providerId="ADAL" clId="{802B9891-C91E-4F19-8AD1-BB7C4401E711}" dt="2023-05-31T15:06:19.750" v="1262" actId="1076"/>
          <ac:picMkLst>
            <pc:docMk/>
            <pc:sldMk cId="569496086" sldId="320"/>
            <ac:picMk id="11" creationId="{6FE61EEA-6C17-E9D6-CE9D-0F02A335FE05}"/>
          </ac:picMkLst>
        </pc:pic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80267412" sldId="32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36038590" sldId="321"/>
        </pc:sldMkLst>
      </pc:sldChg>
      <pc:sldChg chg="addSp delSp modSp new mod ord">
        <pc:chgData name="Stephanie Radel" userId="08b99ea8-7dce-42da-8972-e2e804ab0db1" providerId="ADAL" clId="{802B9891-C91E-4F19-8AD1-BB7C4401E711}" dt="2023-05-30T02:04:09.067" v="1253"/>
        <pc:sldMkLst>
          <pc:docMk/>
          <pc:sldMk cId="2967842829" sldId="321"/>
        </pc:sldMkLst>
        <pc:spChg chg="mod">
          <ac:chgData name="Stephanie Radel" userId="08b99ea8-7dce-42da-8972-e2e804ab0db1" providerId="ADAL" clId="{802B9891-C91E-4F19-8AD1-BB7C4401E711}" dt="2023-05-30T01:59:17.721" v="1188" actId="20577"/>
          <ac:spMkLst>
            <pc:docMk/>
            <pc:sldMk cId="2967842829" sldId="321"/>
            <ac:spMk id="2" creationId="{C2CC16F6-F25D-5291-982C-5AD14FB49414}"/>
          </ac:spMkLst>
        </pc:spChg>
        <pc:spChg chg="del">
          <ac:chgData name="Stephanie Radel" userId="08b99ea8-7dce-42da-8972-e2e804ab0db1" providerId="ADAL" clId="{802B9891-C91E-4F19-8AD1-BB7C4401E711}" dt="2023-05-30T01:59:33.950" v="1189" actId="3680"/>
          <ac:spMkLst>
            <pc:docMk/>
            <pc:sldMk cId="2967842829" sldId="321"/>
            <ac:spMk id="3" creationId="{DF77F92E-5C45-7098-E611-640EFDA05B80}"/>
          </ac:spMkLst>
        </pc:spChg>
        <pc:graphicFrameChg chg="add mod ord modGraphic">
          <ac:chgData name="Stephanie Radel" userId="08b99ea8-7dce-42da-8972-e2e804ab0db1" providerId="ADAL" clId="{802B9891-C91E-4F19-8AD1-BB7C4401E711}" dt="2023-05-30T02:03:19.025" v="1251"/>
          <ac:graphicFrameMkLst>
            <pc:docMk/>
            <pc:sldMk cId="2967842829" sldId="321"/>
            <ac:graphicFrameMk id="4" creationId="{18F3DA17-EDAB-C0DF-0954-9BF457FE71A8}"/>
          </ac:graphicFrameMkLst>
        </pc:graphicFrame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03172254" sldId="32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01655982" sldId="32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95873086" sldId="32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07292175" sldId="32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59278901" sldId="32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0751078" sldId="32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825248021" sldId="32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9591552" sldId="32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3071940" sldId="33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33636187" sldId="33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41457303" sldId="33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589565315" sldId="33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412389330" sldId="33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97740441" sldId="33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76856872" sldId="33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316080256" sldId="33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33803561" sldId="33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10539185" sldId="33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8195507" sldId="34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42231051" sldId="34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95763092" sldId="34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34807907" sldId="34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722620786" sldId="34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7526517" sldId="345"/>
        </pc:sldMkLst>
      </pc:sldChg>
      <pc:sldMasterChg chg="addSldLayout">
        <pc:chgData name="Stephanie Radel" userId="08b99ea8-7dce-42da-8972-e2e804ab0db1" providerId="ADAL" clId="{802B9891-C91E-4F19-8AD1-BB7C4401E711}" dt="2023-05-15T23:51:18.243" v="68" actId="27028"/>
        <pc:sldMasterMkLst>
          <pc:docMk/>
          <pc:sldMasterMk cId="1304102315" sldId="2147483766"/>
        </pc:sldMasterMkLst>
        <pc:sldLayoutChg chg="add">
          <pc:chgData name="Stephanie Radel" userId="08b99ea8-7dce-42da-8972-e2e804ab0db1" providerId="ADAL" clId="{802B9891-C91E-4F19-8AD1-BB7C4401E711}" dt="2023-05-15T23:51:18.243" v="68" actId="27028"/>
          <pc:sldLayoutMkLst>
            <pc:docMk/>
            <pc:sldMasterMk cId="1304102315" sldId="2147483766"/>
            <pc:sldLayoutMk cId="885934366" sldId="21474838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67" r:id="rId2"/>
    <p:sldLayoutId id="2147483768" r:id="rId3"/>
    <p:sldLayoutId id="2147483769" r:id="rId4"/>
    <p:sldLayoutId id="2147483786" r:id="rId5"/>
    <p:sldLayoutId id="2147483817" r:id="rId6"/>
    <p:sldLayoutId id="2147483770" r:id="rId7"/>
    <p:sldLayoutId id="2147483784" r:id="rId8"/>
    <p:sldLayoutId id="2147483771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8" r:id="rId19"/>
    <p:sldLayoutId id="2147483818" r:id="rId20"/>
    <p:sldLayoutId id="2147483785" r:id="rId21"/>
    <p:sldLayoutId id="2147483790" r:id="rId22"/>
    <p:sldLayoutId id="2147483791" r:id="rId23"/>
    <p:sldLayoutId id="2147483793" r:id="rId24"/>
    <p:sldLayoutId id="2147483794" r:id="rId25"/>
    <p:sldLayoutId id="2147483795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  <p:sldLayoutId id="2147483811" r:id="rId40"/>
    <p:sldLayoutId id="2147483812" r:id="rId41"/>
    <p:sldLayoutId id="2147483813" r:id="rId42"/>
    <p:sldLayoutId id="2147483796" r:id="rId43"/>
    <p:sldLayoutId id="2147483821" r:id="rId44"/>
    <p:sldLayoutId id="2147483823" r:id="rId45"/>
    <p:sldLayoutId id="2147483819" r:id="rId46"/>
    <p:sldLayoutId id="2147483820" r:id="rId47"/>
    <p:sldLayoutId id="2147483814" r:id="rId48"/>
    <p:sldLayoutId id="2147483815" r:id="rId49"/>
    <p:sldLayoutId id="2147483816" r:id="rId50"/>
    <p:sldLayoutId id="2147483824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36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>
            <a:normAutofit/>
          </a:bodyPr>
          <a:lstStyle/>
          <a:p>
            <a:r>
              <a:rPr lang="en-US"/>
              <a:t>Shielding Requirements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/>
              <a:t>Stephanie Diana R</a:t>
            </a:r>
            <a:r>
              <a:rPr lang="de-DE"/>
              <a:t>ä</a:t>
            </a:r>
            <a:r>
              <a:rPr lang="en-CA"/>
              <a:t>del</a:t>
            </a:r>
            <a:endParaRPr lang="en-US"/>
          </a:p>
          <a:p>
            <a:r>
              <a:rPr lang="en-US" sz="1400"/>
              <a:t>Accelerator Division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557E30-B5B3-663F-BFD5-96EF7C5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" y="30583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381717-E268-E6D2-B49D-5F13C399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10282093" cy="650329"/>
          </a:xfrm>
        </p:spPr>
        <p:txBody>
          <a:bodyPr/>
          <a:lstStyle/>
          <a:p>
            <a:r>
              <a:rPr lang="en-CA"/>
              <a:t>Dose rate limits in accessible areas of TRIUMF facilities are based on Occupancy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0B0D0-F965-A344-837C-ACD7DDBF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10282093" cy="3939398"/>
          </a:xfrm>
        </p:spPr>
        <p:txBody>
          <a:bodyPr/>
          <a:lstStyle/>
          <a:p>
            <a:r>
              <a:rPr lang="en-CA"/>
              <a:t>Two requirements:</a:t>
            </a:r>
          </a:p>
          <a:p>
            <a:pPr lvl="1"/>
            <a:r>
              <a:rPr lang="en-US"/>
              <a:t>under normal operation, for a chronic beam loss, the shielding must be sufficient to limit dose rates in high (low) occupancy areas to 0.5 (10) µ</a:t>
            </a:r>
            <a:r>
              <a:rPr lang="en-US" err="1"/>
              <a:t>Sv</a:t>
            </a:r>
            <a:r>
              <a:rPr lang="en-US"/>
              <a:t>/hr; and </a:t>
            </a:r>
            <a:endParaRPr lang="en-CA"/>
          </a:p>
          <a:p>
            <a:pPr lvl="1"/>
            <a:r>
              <a:rPr lang="en-US"/>
              <a:t>under an abnormal or accidental beam loss condition the dose rate be limited to 50 mSv/hr.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09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E61EEA-6C17-E9D6-CE9D-0F02A335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491" y="241012"/>
            <a:ext cx="5305336" cy="4178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A30DA-A26C-2CE3-5996-7F4B3BA3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Occupancy levels and where do we need to measure dose rates?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4181A421-7282-6E53-C97F-C191E0262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365293"/>
              </p:ext>
            </p:extLst>
          </p:nvPr>
        </p:nvGraphicFramePr>
        <p:xfrm>
          <a:off x="681468" y="1630016"/>
          <a:ext cx="5843620" cy="444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89">
                  <a:extLst>
                    <a:ext uri="{9D8B030D-6E8A-4147-A177-3AD203B41FA5}">
                      <a16:colId xmlns:a16="http://schemas.microsoft.com/office/drawing/2014/main" val="2322515007"/>
                    </a:ext>
                  </a:extLst>
                </a:gridCol>
                <a:gridCol w="936730">
                  <a:extLst>
                    <a:ext uri="{9D8B030D-6E8A-4147-A177-3AD203B41FA5}">
                      <a16:colId xmlns:a16="http://schemas.microsoft.com/office/drawing/2014/main" val="491764095"/>
                    </a:ext>
                  </a:extLst>
                </a:gridCol>
                <a:gridCol w="1334167">
                  <a:extLst>
                    <a:ext uri="{9D8B030D-6E8A-4147-A177-3AD203B41FA5}">
                      <a16:colId xmlns:a16="http://schemas.microsoft.com/office/drawing/2014/main" val="208441931"/>
                    </a:ext>
                  </a:extLst>
                </a:gridCol>
                <a:gridCol w="1334167">
                  <a:extLst>
                    <a:ext uri="{9D8B030D-6E8A-4147-A177-3AD203B41FA5}">
                      <a16:colId xmlns:a16="http://schemas.microsoft.com/office/drawing/2014/main" val="4286684823"/>
                    </a:ext>
                  </a:extLst>
                </a:gridCol>
                <a:gridCol w="1334167">
                  <a:extLst>
                    <a:ext uri="{9D8B030D-6E8A-4147-A177-3AD203B41FA5}">
                      <a16:colId xmlns:a16="http://schemas.microsoft.com/office/drawing/2014/main" val="792453806"/>
                    </a:ext>
                  </a:extLst>
                </a:gridCol>
              </a:tblGrid>
              <a:tr h="801009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Location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Distance (m)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Occupancy area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Design dose rate limit – chronic loss (</a:t>
                      </a:r>
                      <a:r>
                        <a:rPr lang="en-US" sz="1200"/>
                        <a:t>µ</a:t>
                      </a:r>
                      <a:r>
                        <a:rPr lang="en-CA" sz="1200" err="1"/>
                        <a:t>Sv</a:t>
                      </a:r>
                      <a:r>
                        <a:rPr lang="en-CA" sz="1200"/>
                        <a:t>/hr)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Design dose rate limit – Full point loss (mSv/hr)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64863095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Low (B2)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132881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Low (B1)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07553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Low (roof)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401198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24.9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Low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154773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High (office area, north 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047267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33.1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High (office area, south 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852578"/>
                  </a:ext>
                </a:extLst>
              </a:tr>
              <a:tr h="517649"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23.4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Low (B2)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0728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F533525-691B-6917-61C3-650155DA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25" y="4527718"/>
            <a:ext cx="5417709" cy="22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0004-4426-BEFE-809E-F10D63EC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TRIUMF policy on radiation exposure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57C62-3FF9-CA69-455B-A6CCFCE4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775717"/>
            <a:ext cx="8953827" cy="4637132"/>
          </a:xfrm>
        </p:spPr>
        <p:txBody>
          <a:bodyPr lIns="91440" tIns="45720" rIns="91440" bIns="45720" anchor="ctr">
            <a:normAutofit fontScale="47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latin typeface="Arial"/>
                <a:cs typeface="Arial"/>
              </a:rPr>
              <a:t>The accrual of effective dose to workers on the TRIUMF site not classified as Nuclear Energy Workers (NEWs), will be limited to 0.3 mSv in any one quarter. </a:t>
            </a:r>
            <a:endParaRPr lang="en-US"/>
          </a:p>
          <a:p>
            <a:pPr marL="514350" indent="-514350">
              <a:lnSpc>
                <a:spcPct val="120000"/>
              </a:lnSpc>
              <a:spcAft>
                <a:spcPts val="200"/>
              </a:spcAft>
              <a:buAutoNum type="arabicPeriod"/>
            </a:pPr>
            <a:r>
              <a:rPr lang="en-US" dirty="0">
                <a:latin typeface="Arial"/>
                <a:cs typeface="Arial"/>
              </a:rPr>
              <a:t>For normal, ongoing operations the effective dose for all nuclear energy workers on the TRIUMF site will be limited to10 mSv per year and </a:t>
            </a:r>
            <a:endParaRPr lang="en-US" dirty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latin typeface="Arial"/>
                <a:cs typeface="Arial"/>
              </a:rPr>
              <a:t>the equivalent dose to an organ or tissue of a NEW shall further be limited to: </a:t>
            </a:r>
            <a:endParaRPr lang="en-US" dirty="0">
              <a:cs typeface="Arial"/>
            </a:endParaRPr>
          </a:p>
          <a:p>
            <a:pPr marL="971550" lvl="1" indent="-514350">
              <a:lnSpc>
                <a:spcPct val="120000"/>
              </a:lnSpc>
              <a:buAutoNum type="romanLcPeriod"/>
            </a:pPr>
            <a:r>
              <a:rPr lang="en-US" dirty="0">
                <a:latin typeface="Arial"/>
                <a:cs typeface="Arial"/>
              </a:rPr>
              <a:t>75 mSv per year to the lens of the eye, </a:t>
            </a:r>
            <a:endParaRPr lang="en-US" dirty="0">
              <a:cs typeface="Arial"/>
            </a:endParaRPr>
          </a:p>
          <a:p>
            <a:pPr marL="971550" lvl="1" indent="-514350">
              <a:lnSpc>
                <a:spcPct val="120000"/>
              </a:lnSpc>
              <a:buAutoNum type="romanLcPeriod"/>
            </a:pPr>
            <a:r>
              <a:rPr lang="en-US" dirty="0">
                <a:latin typeface="Arial"/>
                <a:cs typeface="Arial"/>
              </a:rPr>
              <a:t>250 mSv per year to the skin, hands and feet. </a:t>
            </a:r>
            <a:endParaRPr lang="en-US">
              <a:cs typeface="Arial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latin typeface="Arial"/>
                <a:cs typeface="Arial"/>
              </a:rPr>
              <a:t>The effective dose to a pregnant NEW shall be limited to 1 mSv for the duration of the pregnancy. It is the supervisor’s responsibility to assign duties such that the exposure to a pregnant NEW is minimized and that this limit is not exceeded. </a:t>
            </a:r>
            <a:endParaRPr lang="en-US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latin typeface="Arial"/>
                <a:cs typeface="Arial"/>
              </a:rPr>
              <a:t>For temporary employees or outside contractors who are designated NEWs, the effective dose shall be further limited to 5 mSv per quarter and </a:t>
            </a:r>
            <a:endParaRPr lang="en-US">
              <a:cs typeface="Arial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>
                <a:latin typeface="Arial"/>
                <a:cs typeface="Arial"/>
              </a:rPr>
              <a:t>the equivalent dose to an organ or tissue shall further be limited to: </a:t>
            </a:r>
            <a:endParaRPr lang="en-US">
              <a:cs typeface="Arial"/>
            </a:endParaRPr>
          </a:p>
          <a:p>
            <a:pPr marL="971550" lvl="1" indent="-514350">
              <a:lnSpc>
                <a:spcPct val="120000"/>
              </a:lnSpc>
              <a:buAutoNum type="romanLcPeriod"/>
            </a:pPr>
            <a:r>
              <a:rPr lang="en-US" dirty="0">
                <a:latin typeface="Arial"/>
                <a:cs typeface="Arial"/>
              </a:rPr>
              <a:t>40 mSv per quarter to the lens of the eye</a:t>
            </a:r>
            <a:endParaRPr lang="en-US" dirty="0">
              <a:cs typeface="Arial"/>
            </a:endParaRPr>
          </a:p>
          <a:p>
            <a:pPr marL="971550" lvl="1" indent="-514350">
              <a:lnSpc>
                <a:spcPct val="120000"/>
              </a:lnSpc>
              <a:buAutoNum type="romanLcPeriod"/>
            </a:pPr>
            <a:r>
              <a:rPr lang="en-US" dirty="0">
                <a:latin typeface="Arial"/>
                <a:cs typeface="Arial"/>
              </a:rPr>
              <a:t>125 mSv per quarter to the skin, hands and feet.</a:t>
            </a:r>
            <a:endParaRPr lang="en-US" sz="7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9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16F6-F25D-5291-982C-5AD14FB4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Further requirements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F3DA17-EDAB-C0DF-0954-9BF457FE7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089321"/>
              </p:ext>
            </p:extLst>
          </p:nvPr>
        </p:nvGraphicFramePr>
        <p:xfrm>
          <a:off x="686105" y="1320800"/>
          <a:ext cx="10824424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212">
                  <a:extLst>
                    <a:ext uri="{9D8B030D-6E8A-4147-A177-3AD203B41FA5}">
                      <a16:colId xmlns:a16="http://schemas.microsoft.com/office/drawing/2014/main" val="1691830812"/>
                    </a:ext>
                  </a:extLst>
                </a:gridCol>
                <a:gridCol w="5412212">
                  <a:extLst>
                    <a:ext uri="{9D8B030D-6E8A-4147-A177-3AD203B41FA5}">
                      <a16:colId xmlns:a16="http://schemas.microsoft.com/office/drawing/2014/main" val="2375222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1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3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beam dump prompt radiation shielding shall attenuate the prompt neutron fluence in the soil to less than 1x10</a:t>
                      </a:r>
                      <a:r>
                        <a:rPr lang="en-US" sz="1100" baseline="30000" dirty="0"/>
                        <a:t>4</a:t>
                      </a:r>
                      <a:r>
                        <a:rPr lang="en-US" sz="1100" dirty="0"/>
                        <a:t> neutrons/cm</a:t>
                      </a:r>
                      <a:r>
                        <a:rPr lang="en-US" sz="1100" baseline="30000" dirty="0"/>
                        <a:t>2</a:t>
                      </a:r>
                      <a:r>
                        <a:rPr lang="en-US" sz="1100" dirty="0"/>
                        <a:t> -sec for high energy neutrons (Energy &gt;20 MeV) and less than 1x10</a:t>
                      </a:r>
                      <a:r>
                        <a:rPr lang="en-US" sz="1100" baseline="30000" dirty="0"/>
                        <a:t>5</a:t>
                      </a:r>
                      <a:r>
                        <a:rPr lang="en-US" sz="1100" dirty="0"/>
                        <a:t> neutrons /cm</a:t>
                      </a:r>
                      <a:r>
                        <a:rPr lang="en-US" sz="1100" baseline="30000" dirty="0"/>
                        <a:t>2</a:t>
                      </a:r>
                      <a:r>
                        <a:rPr lang="en-US" sz="1100" dirty="0"/>
                        <a:t> -sec for low energy neutrons.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 limit soil and ground water activation.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34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beam dump prompt radiation shielding in the vertical direction at a distance of 3 meters outside the shielding shall attenuate neutrons to a dose rate of 50 mSv/hour and photons to a dose rate of 5 mSv/hour.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 meet a design limit for the total chronic loss dose rates outside the 1.8 m concrete roof shielding of 5 µ</a:t>
                      </a:r>
                      <a:r>
                        <a:rPr lang="en-US" sz="1100" dirty="0" err="1"/>
                        <a:t>Sv</a:t>
                      </a:r>
                      <a:r>
                        <a:rPr lang="en-US" sz="1100" dirty="0"/>
                        <a:t>/hour for a low occupancy area. The above dose rate requirements will result in a combined neutron and gamma dose rate of 1 µ</a:t>
                      </a:r>
                      <a:r>
                        <a:rPr lang="en-US" sz="1100" dirty="0" err="1"/>
                        <a:t>Sv</a:t>
                      </a:r>
                      <a:r>
                        <a:rPr lang="en-US" sz="1100" dirty="0"/>
                        <a:t>/hour to the area immediately above the dump, In addition this area will have a contribution from chronic losses along the accelerator shining through the vertical wall of ~2 µ</a:t>
                      </a:r>
                      <a:r>
                        <a:rPr lang="en-US" sz="1100" dirty="0" err="1"/>
                        <a:t>Sv</a:t>
                      </a:r>
                      <a:r>
                        <a:rPr lang="en-US" sz="1100" dirty="0"/>
                        <a:t>/hour, thereby keeping the total dose below 5 µ</a:t>
                      </a:r>
                      <a:r>
                        <a:rPr lang="en-US" sz="1100" dirty="0" err="1"/>
                        <a:t>Sv</a:t>
                      </a:r>
                      <a:r>
                        <a:rPr lang="en-US" sz="1100" dirty="0"/>
                        <a:t>/hour. [The TRIUMF policy on dose limits for a low occupancy area is 10 µ</a:t>
                      </a:r>
                      <a:r>
                        <a:rPr lang="en-US" sz="1100" dirty="0" err="1"/>
                        <a:t>Sv</a:t>
                      </a:r>
                      <a:r>
                        <a:rPr lang="en-US" sz="1100" dirty="0"/>
                        <a:t>/hour TRIUMF Safety Note 1.8 – Document-544] </a:t>
                      </a:r>
                      <a:endParaRPr lang="en-CA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4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neutron dose rate outside the dump shielding shall be limited to 10 mSv/hour, in order to keep long-lived concrete activation below the CNSC regulatory Unconditional Clearance Level (UCL) of 0.1 </a:t>
                      </a:r>
                      <a:r>
                        <a:rPr lang="en-US" sz="1100" dirty="0" err="1"/>
                        <a:t>Bq</a:t>
                      </a:r>
                      <a:r>
                        <a:rPr lang="en-US" sz="1100" dirty="0"/>
                        <a:t>/g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Trace quantities of naturally occurring Europium in the Main Accelerator Building concrete (~0.25ppm), when exposed to thermal neutrons leads to long-lived activation products. The Electron Hall wall activation should be kept below the UCL so as to limit the cool-down time at the time of decommissioning.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3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beam dump prompt radiation shielding shall result in a combined neutron and gamma dose rate outside the dump shielding of less than 1 mSv/hour, at 3 meters in the upstream direction from the outside of the beam dump shielding.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 limit the additional contribution to the chronic loss dose rate in the hall to less than 10%. The latter is required to protect radiation-sensitive components such as CCD cameras.</a:t>
                      </a:r>
                      <a:endParaRPr lang="en-C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9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beam dump prompt radiation shielding in the vertical direction at a distance of 3 meters outside the shielding shall attenuate neutrons to a dose rate of 50 mSv/hour and photons to a dose rate of 5 mSv/hour.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79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neutron dose rate outside the dump shielding shall be limited to 10 mSv/hour, in order to keep long-lived concrete activation below the CNSC regulatory Unconditional Clearance Level (UCL) of 0.1 </a:t>
                      </a:r>
                      <a:r>
                        <a:rPr lang="en-US" sz="1100" dirty="0" err="1"/>
                        <a:t>Bq</a:t>
                      </a:r>
                      <a:r>
                        <a:rPr lang="en-US" sz="1100" dirty="0"/>
                        <a:t>/g.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3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The beam dump prompt radiation shielding shall result in a combined neutron and gamma dose rate outside the dump shielding of less than 1 mSv/hour, at 3 meters in the upstream direction from the outside of the beam dump shielding.</a:t>
                      </a:r>
                      <a:endParaRPr lang="en-C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31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84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D206A-DAA5-EFB4-3669-43811A12AE02}"/>
              </a:ext>
            </a:extLst>
          </p:cNvPr>
          <p:cNvGrpSpPr>
            <a:grpSpLocks noChangeAspect="1"/>
          </p:cNvGrpSpPr>
          <p:nvPr/>
        </p:nvGrpSpPr>
        <p:grpSpPr>
          <a:xfrm>
            <a:off x="4577049" y="1918189"/>
            <a:ext cx="7237816" cy="3021622"/>
            <a:chOff x="231195" y="1690688"/>
            <a:chExt cx="11678731" cy="4875603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D9D662D6-55D7-7B1F-F2F8-6F40E1BA8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5" y="169068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8946855-D924-E4B9-2778-B4BBA2583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94" y="169845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D267715B-5211-A30B-FFE2-9898CF76D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394" y="1692399"/>
              <a:ext cx="4686010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F29A311E-B338-25E7-7B22-0D268919D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29170" r="21385" b="22386"/>
            <a:stretch/>
          </p:blipFill>
          <p:spPr bwMode="auto">
            <a:xfrm>
              <a:off x="9070627" y="1698458"/>
              <a:ext cx="283929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id="{EFDFA870-3CEF-499E-252E-094E957AF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578" y="5094615"/>
              <a:ext cx="3023232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1B37CF5-FC23-E393-3989-84D2E1D4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3265" y="5094615"/>
              <a:ext cx="1464378" cy="1464379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4DBD371A-C840-4E68-A7CA-6AB5BAF2F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404283"/>
              <a:ext cx="1470144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4832E544-AB5A-FD0E-2968-64133F6E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265" y="3405994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366BDB95-D546-71D6-09EF-6C3A6FD3F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099" y="3384898"/>
              <a:ext cx="147013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>
              <a:extLst>
                <a:ext uri="{FF2B5EF4-FFF2-40B4-BE49-F238E27FC236}">
                  <a16:creationId xmlns:a16="http://schemas.microsoft.com/office/drawing/2014/main" id="{6A534573-B54A-731B-88D2-9A4D51C5F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799" y="3386273"/>
              <a:ext cx="495000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7DEC424E-E4A5-9208-671B-9BB91C29C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9" t="21026" r="79912" b="21074"/>
            <a:stretch/>
          </p:blipFill>
          <p:spPr bwMode="auto">
            <a:xfrm>
              <a:off x="3144976" y="5101915"/>
              <a:ext cx="1090146" cy="146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C90C58-B57E-ECE5-0FF7-CEC4012D24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703" y="194294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58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718</Words>
  <Application>Microsoft Office PowerPoint</Application>
  <PresentationFormat>Widescreen</PresentationFormat>
  <Paragraphs>65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Shielding Requirements</vt:lpstr>
      <vt:lpstr>Dose rate limits in accessible areas of TRIUMF facilities are based on Occupancy Factors</vt:lpstr>
      <vt:lpstr>Occupancy levels and where do we need to measure dose rates? </vt:lpstr>
      <vt:lpstr>TRIUMF policy on radiation exposure</vt:lpstr>
      <vt:lpstr>Further requirements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Stephanie Radel</cp:lastModifiedBy>
  <cp:revision>45</cp:revision>
  <dcterms:created xsi:type="dcterms:W3CDTF">2019-03-27T18:02:40Z</dcterms:created>
  <dcterms:modified xsi:type="dcterms:W3CDTF">2023-05-31T19:02:39Z</dcterms:modified>
</cp:coreProperties>
</file>