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7"/>
  </p:notesMasterIdLst>
  <p:handoutMasterIdLst>
    <p:handoutMasterId r:id="rId18"/>
  </p:handoutMasterIdLst>
  <p:sldIdLst>
    <p:sldId id="315" r:id="rId2"/>
    <p:sldId id="324" r:id="rId3"/>
    <p:sldId id="309" r:id="rId4"/>
    <p:sldId id="327" r:id="rId5"/>
    <p:sldId id="328" r:id="rId6"/>
    <p:sldId id="319" r:id="rId7"/>
    <p:sldId id="305" r:id="rId8"/>
    <p:sldId id="321" r:id="rId9"/>
    <p:sldId id="322" r:id="rId10"/>
    <p:sldId id="330" r:id="rId11"/>
    <p:sldId id="332" r:id="rId12"/>
    <p:sldId id="331" r:id="rId13"/>
    <p:sldId id="333" r:id="rId14"/>
    <p:sldId id="334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15E"/>
    <a:srgbClr val="00A9FF"/>
    <a:srgbClr val="FFCB05"/>
    <a:srgbClr val="70AC47"/>
    <a:srgbClr val="009FDF"/>
    <a:srgbClr val="808285"/>
    <a:srgbClr val="D1D3D4"/>
    <a:srgbClr val="232359"/>
    <a:srgbClr val="000000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9E469-2367-9805-BB23-84C9F0F6C7FC}" v="88" dt="2023-05-31T17:14:55.600"/>
    <p1510:client id="{6F93A264-1B6F-4760-94B5-2E4F91EFBABC}" v="2109" dt="2023-05-30T03:58:02.397"/>
    <p1510:client id="{D38FC162-C9A7-F38E-1505-AEADE91BE701}" v="165" dt="2023-05-31T16:36:22.594"/>
    <p1510:client id="{D867F36E-2F6F-F0DD-8DD9-3DD650554B1C}" v="26" dt="2023-05-31T17:08:19.079"/>
    <p1510:client id="{EF313B36-0515-EF60-38B4-FC08E6858B2D}" v="24" dt="2023-05-31T16:26:35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lanche" userId="S::tplanche@triumf.ca::bcf3ad47-b50c-4b50-ba0d-4fac97d91923" providerId="AD" clId="Web-{EF313B36-0515-EF60-38B4-FC08E6858B2D}"/>
    <pc:docChg chg="modSld">
      <pc:chgData name="Thomas Planche" userId="S::tplanche@triumf.ca::bcf3ad47-b50c-4b50-ba0d-4fac97d91923" providerId="AD" clId="Web-{EF313B36-0515-EF60-38B4-FC08E6858B2D}" dt="2023-05-31T16:27:19.139" v="81" actId="20577"/>
      <pc:docMkLst>
        <pc:docMk/>
      </pc:docMkLst>
      <pc:sldChg chg="addSp delSp modSp">
        <pc:chgData name="Thomas Planche" userId="S::tplanche@triumf.ca::bcf3ad47-b50c-4b50-ba0d-4fac97d91923" providerId="AD" clId="Web-{EF313B36-0515-EF60-38B4-FC08E6858B2D}" dt="2023-05-31T16:27:19.139" v="81" actId="20577"/>
        <pc:sldMkLst>
          <pc:docMk/>
          <pc:sldMk cId="537709167" sldId="324"/>
        </pc:sldMkLst>
        <pc:spChg chg="mod">
          <ac:chgData name="Thomas Planche" userId="S::tplanche@triumf.ca::bcf3ad47-b50c-4b50-ba0d-4fac97d91923" providerId="AD" clId="Web-{EF313B36-0515-EF60-38B4-FC08E6858B2D}" dt="2023-05-31T16:24:57.844" v="7" actId="1076"/>
          <ac:spMkLst>
            <pc:docMk/>
            <pc:sldMk cId="537709167" sldId="324"/>
            <ac:spMk id="7" creationId="{26D6B91C-3BFB-4473-2A51-BC1D65B268A7}"/>
          </ac:spMkLst>
        </pc:spChg>
        <pc:spChg chg="mod">
          <ac:chgData name="Thomas Planche" userId="S::tplanche@triumf.ca::bcf3ad47-b50c-4b50-ba0d-4fac97d91923" providerId="AD" clId="Web-{EF313B36-0515-EF60-38B4-FC08E6858B2D}" dt="2023-05-31T16:25:08.813" v="9" actId="1076"/>
          <ac:spMkLst>
            <pc:docMk/>
            <pc:sldMk cId="537709167" sldId="324"/>
            <ac:spMk id="8" creationId="{ABAE17EC-3171-D59A-2917-EEFB97E6E8AD}"/>
          </ac:spMkLst>
        </pc:spChg>
        <pc:spChg chg="del">
          <ac:chgData name="Thomas Planche" userId="S::tplanche@triumf.ca::bcf3ad47-b50c-4b50-ba0d-4fac97d91923" providerId="AD" clId="Web-{EF313B36-0515-EF60-38B4-FC08E6858B2D}" dt="2023-05-31T16:24:50.235" v="6"/>
          <ac:spMkLst>
            <pc:docMk/>
            <pc:sldMk cId="537709167" sldId="324"/>
            <ac:spMk id="9" creationId="{A2B485D5-3D98-40D5-F24B-730A2BEB61B9}"/>
          </ac:spMkLst>
        </pc:spChg>
        <pc:spChg chg="mod">
          <ac:chgData name="Thomas Planche" userId="S::tplanche@triumf.ca::bcf3ad47-b50c-4b50-ba0d-4fac97d91923" providerId="AD" clId="Web-{EF313B36-0515-EF60-38B4-FC08E6858B2D}" dt="2023-05-31T16:25:05.532" v="8" actId="1076"/>
          <ac:spMkLst>
            <pc:docMk/>
            <pc:sldMk cId="537709167" sldId="324"/>
            <ac:spMk id="10" creationId="{80ACE5AD-DB1D-99D0-CF6B-9483471BCD1B}"/>
          </ac:spMkLst>
        </pc:spChg>
        <pc:spChg chg="del">
          <ac:chgData name="Thomas Planche" userId="S::tplanche@triumf.ca::bcf3ad47-b50c-4b50-ba0d-4fac97d91923" providerId="AD" clId="Web-{EF313B36-0515-EF60-38B4-FC08E6858B2D}" dt="2023-05-31T16:24:47.282" v="5"/>
          <ac:spMkLst>
            <pc:docMk/>
            <pc:sldMk cId="537709167" sldId="324"/>
            <ac:spMk id="19" creationId="{ED15A3A8-21A7-E696-F349-225522705648}"/>
          </ac:spMkLst>
        </pc:spChg>
        <pc:spChg chg="mod">
          <ac:chgData name="Thomas Planche" userId="S::tplanche@triumf.ca::bcf3ad47-b50c-4b50-ba0d-4fac97d91923" providerId="AD" clId="Web-{EF313B36-0515-EF60-38B4-FC08E6858B2D}" dt="2023-05-31T16:25:19.109" v="12" actId="1076"/>
          <ac:spMkLst>
            <pc:docMk/>
            <pc:sldMk cId="537709167" sldId="324"/>
            <ac:spMk id="28" creationId="{F8FA4FF4-C476-7479-7552-B83A05EB1F63}"/>
          </ac:spMkLst>
        </pc:spChg>
        <pc:spChg chg="mod">
          <ac:chgData name="Thomas Planche" userId="S::tplanche@triumf.ca::bcf3ad47-b50c-4b50-ba0d-4fac97d91923" providerId="AD" clId="Web-{EF313B36-0515-EF60-38B4-FC08E6858B2D}" dt="2023-05-31T16:25:25.047" v="13" actId="1076"/>
          <ac:spMkLst>
            <pc:docMk/>
            <pc:sldMk cId="537709167" sldId="324"/>
            <ac:spMk id="30" creationId="{722CDCC1-E348-3585-DCF8-70609BBB5200}"/>
          </ac:spMkLst>
        </pc:spChg>
        <pc:spChg chg="mod">
          <ac:chgData name="Thomas Planche" userId="S::tplanche@triumf.ca::bcf3ad47-b50c-4b50-ba0d-4fac97d91923" providerId="AD" clId="Web-{EF313B36-0515-EF60-38B4-FC08E6858B2D}" dt="2023-05-31T16:25:32.500" v="17" actId="20577"/>
          <ac:spMkLst>
            <pc:docMk/>
            <pc:sldMk cId="537709167" sldId="324"/>
            <ac:spMk id="31" creationId="{24592291-FABF-5FB7-3B25-0A0D8019C854}"/>
          </ac:spMkLst>
        </pc:spChg>
        <pc:spChg chg="add del mod">
          <ac:chgData name="Thomas Planche" userId="S::tplanche@triumf.ca::bcf3ad47-b50c-4b50-ba0d-4fac97d91923" providerId="AD" clId="Web-{EF313B36-0515-EF60-38B4-FC08E6858B2D}" dt="2023-05-31T16:24:20.032" v="1"/>
          <ac:spMkLst>
            <pc:docMk/>
            <pc:sldMk cId="537709167" sldId="324"/>
            <ac:spMk id="38" creationId="{13795F70-272D-D3B5-DD50-C3A314DF06E4}"/>
          </ac:spMkLst>
        </pc:spChg>
        <pc:graphicFrameChg chg="add del modGraphic">
          <ac:chgData name="Thomas Planche" userId="S::tplanche@triumf.ca::bcf3ad47-b50c-4b50-ba0d-4fac97d91923" providerId="AD" clId="Web-{EF313B36-0515-EF60-38B4-FC08E6858B2D}" dt="2023-05-31T16:27:19.139" v="81" actId="20577"/>
          <ac:graphicFrameMkLst>
            <pc:docMk/>
            <pc:sldMk cId="537709167" sldId="324"/>
            <ac:graphicFrameMk id="27" creationId="{63F0C5F4-5E1E-BE5A-AB1A-24E9CD2AF961}"/>
          </ac:graphicFrameMkLst>
        </pc:graphicFrameChg>
      </pc:sldChg>
    </pc:docChg>
  </pc:docChgLst>
  <pc:docChgLst>
    <pc:chgData name="Stephanie Radel" userId="S::sradel@triumf.ca::08b99ea8-7dce-42da-8972-e2e804ab0db1" providerId="AD" clId="Web-{D867F36E-2F6F-F0DD-8DD9-3DD650554B1C}"/>
    <pc:docChg chg="modSld">
      <pc:chgData name="Stephanie Radel" userId="S::sradel@triumf.ca::08b99ea8-7dce-42da-8972-e2e804ab0db1" providerId="AD" clId="Web-{D867F36E-2F6F-F0DD-8DD9-3DD650554B1C}" dt="2023-05-31T17:08:19.079" v="14" actId="1076"/>
      <pc:docMkLst>
        <pc:docMk/>
      </pc:docMkLst>
      <pc:sldChg chg="modSp">
        <pc:chgData name="Stephanie Radel" userId="S::sradel@triumf.ca::08b99ea8-7dce-42da-8972-e2e804ab0db1" providerId="AD" clId="Web-{D867F36E-2F6F-F0DD-8DD9-3DD650554B1C}" dt="2023-05-31T17:08:19.079" v="14" actId="1076"/>
        <pc:sldMkLst>
          <pc:docMk/>
          <pc:sldMk cId="537709167" sldId="324"/>
        </pc:sldMkLst>
        <pc:spChg chg="mod">
          <ac:chgData name="Stephanie Radel" userId="S::sradel@triumf.ca::08b99ea8-7dce-42da-8972-e2e804ab0db1" providerId="AD" clId="Web-{D867F36E-2F6F-F0DD-8DD9-3DD650554B1C}" dt="2023-05-31T17:08:19.079" v="14" actId="1076"/>
          <ac:spMkLst>
            <pc:docMk/>
            <pc:sldMk cId="537709167" sldId="324"/>
            <ac:spMk id="8" creationId="{ABAE17EC-3171-D59A-2917-EEFB97E6E8AD}"/>
          </ac:spMkLst>
        </pc:spChg>
        <pc:spChg chg="mod">
          <ac:chgData name="Stephanie Radel" userId="S::sradel@triumf.ca::08b99ea8-7dce-42da-8972-e2e804ab0db1" providerId="AD" clId="Web-{D867F36E-2F6F-F0DD-8DD9-3DD650554B1C}" dt="2023-05-31T17:07:24.812" v="11" actId="20577"/>
          <ac:spMkLst>
            <pc:docMk/>
            <pc:sldMk cId="537709167" sldId="324"/>
            <ac:spMk id="332" creationId="{772ECC00-CACE-DE3B-CAF8-BED21825D226}"/>
          </ac:spMkLst>
        </pc:spChg>
      </pc:sldChg>
    </pc:docChg>
  </pc:docChgLst>
  <pc:docChgLst>
    <pc:chgData name="Stephanie Radel" userId="S::sradel@triumf.ca::08b99ea8-7dce-42da-8972-e2e804ab0db1" providerId="AD" clId="Web-{3E70128A-BC14-DAF6-5A8C-C8F58D99AB3F}"/>
    <pc:docChg chg="addSld delSld modSld">
      <pc:chgData name="Stephanie Radel" userId="S::sradel@triumf.ca::08b99ea8-7dce-42da-8972-e2e804ab0db1" providerId="AD" clId="Web-{3E70128A-BC14-DAF6-5A8C-C8F58D99AB3F}" dt="2023-05-28T01:04:32.938" v="211" actId="20577"/>
      <pc:docMkLst>
        <pc:docMk/>
      </pc:docMkLst>
      <pc:sldChg chg="modSp">
        <pc:chgData name="Stephanie Radel" userId="S::sradel@triumf.ca::08b99ea8-7dce-42da-8972-e2e804ab0db1" providerId="AD" clId="Web-{3E70128A-BC14-DAF6-5A8C-C8F58D99AB3F}" dt="2023-05-28T01:02:27.433" v="197" actId="20577"/>
        <pc:sldMkLst>
          <pc:docMk/>
          <pc:sldMk cId="2108581127" sldId="309"/>
        </pc:sldMkLst>
        <pc:spChg chg="mod">
          <ac:chgData name="Stephanie Radel" userId="S::sradel@triumf.ca::08b99ea8-7dce-42da-8972-e2e804ab0db1" providerId="AD" clId="Web-{3E70128A-BC14-DAF6-5A8C-C8F58D99AB3F}" dt="2023-05-28T01:02:27.433" v="197" actId="20577"/>
          <ac:spMkLst>
            <pc:docMk/>
            <pc:sldMk cId="2108581127" sldId="309"/>
            <ac:spMk id="3" creationId="{00000000-0000-0000-0000-000000000000}"/>
          </ac:spMkLst>
        </pc:spChg>
      </pc:sldChg>
      <pc:sldChg chg="modSp">
        <pc:chgData name="Stephanie Radel" userId="S::sradel@triumf.ca::08b99ea8-7dce-42da-8972-e2e804ab0db1" providerId="AD" clId="Web-{3E70128A-BC14-DAF6-5A8C-C8F58D99AB3F}" dt="2023-05-28T01:03:46.327" v="209" actId="20577"/>
        <pc:sldMkLst>
          <pc:docMk/>
          <pc:sldMk cId="2830821082" sldId="317"/>
        </pc:sldMkLst>
        <pc:spChg chg="mod">
          <ac:chgData name="Stephanie Radel" userId="S::sradel@triumf.ca::08b99ea8-7dce-42da-8972-e2e804ab0db1" providerId="AD" clId="Web-{3E70128A-BC14-DAF6-5A8C-C8F58D99AB3F}" dt="2023-05-28T01:03:46.327" v="209" actId="20577"/>
          <ac:spMkLst>
            <pc:docMk/>
            <pc:sldMk cId="2830821082" sldId="317"/>
            <ac:spMk id="3" creationId="{00000000-0000-0000-0000-000000000000}"/>
          </ac:spMkLst>
        </pc:spChg>
      </pc:sldChg>
      <pc:sldChg chg="new del">
        <pc:chgData name="Stephanie Radel" userId="S::sradel@triumf.ca::08b99ea8-7dce-42da-8972-e2e804ab0db1" providerId="AD" clId="Web-{3E70128A-BC14-DAF6-5A8C-C8F58D99AB3F}" dt="2023-05-28T00:53:00.343" v="2"/>
        <pc:sldMkLst>
          <pc:docMk/>
          <pc:sldMk cId="1727337615" sldId="318"/>
        </pc:sldMkLst>
      </pc:sldChg>
      <pc:sldChg chg="modSp new">
        <pc:chgData name="Stephanie Radel" userId="S::sradel@triumf.ca::08b99ea8-7dce-42da-8972-e2e804ab0db1" providerId="AD" clId="Web-{3E70128A-BC14-DAF6-5A8C-C8F58D99AB3F}" dt="2023-05-28T00:53:04.625" v="6" actId="20577"/>
        <pc:sldMkLst>
          <pc:docMk/>
          <pc:sldMk cId="3568678884" sldId="319"/>
        </pc:sldMkLst>
        <pc:spChg chg="mod">
          <ac:chgData name="Stephanie Radel" userId="S::sradel@triumf.ca::08b99ea8-7dce-42da-8972-e2e804ab0db1" providerId="AD" clId="Web-{3E70128A-BC14-DAF6-5A8C-C8F58D99AB3F}" dt="2023-05-28T00:53:04.625" v="6" actId="20577"/>
          <ac:spMkLst>
            <pc:docMk/>
            <pc:sldMk cId="3568678884" sldId="319"/>
            <ac:spMk id="2" creationId="{C392859D-6836-A304-C25B-7F0F9ED2E65A}"/>
          </ac:spMkLst>
        </pc:spChg>
      </pc:sldChg>
      <pc:sldChg chg="modSp new">
        <pc:chgData name="Stephanie Radel" userId="S::sradel@triumf.ca::08b99ea8-7dce-42da-8972-e2e804ab0db1" providerId="AD" clId="Web-{3E70128A-BC14-DAF6-5A8C-C8F58D99AB3F}" dt="2023-05-28T00:53:35.423" v="21" actId="20577"/>
        <pc:sldMkLst>
          <pc:docMk/>
          <pc:sldMk cId="3257186584" sldId="320"/>
        </pc:sldMkLst>
        <pc:spChg chg="mod">
          <ac:chgData name="Stephanie Radel" userId="S::sradel@triumf.ca::08b99ea8-7dce-42da-8972-e2e804ab0db1" providerId="AD" clId="Web-{3E70128A-BC14-DAF6-5A8C-C8F58D99AB3F}" dt="2023-05-28T00:53:35.423" v="21" actId="20577"/>
          <ac:spMkLst>
            <pc:docMk/>
            <pc:sldMk cId="3257186584" sldId="320"/>
            <ac:spMk id="2" creationId="{AD066370-0146-B328-3349-DA2FA104034A}"/>
          </ac:spMkLst>
        </pc:spChg>
      </pc:sldChg>
      <pc:sldChg chg="modSp new">
        <pc:chgData name="Stephanie Radel" userId="S::sradel@triumf.ca::08b99ea8-7dce-42da-8972-e2e804ab0db1" providerId="AD" clId="Web-{3E70128A-BC14-DAF6-5A8C-C8F58D99AB3F}" dt="2023-05-28T00:57:25.149" v="48" actId="20577"/>
        <pc:sldMkLst>
          <pc:docMk/>
          <pc:sldMk cId="2601568438" sldId="321"/>
        </pc:sldMkLst>
        <pc:spChg chg="mod">
          <ac:chgData name="Stephanie Radel" userId="S::sradel@triumf.ca::08b99ea8-7dce-42da-8972-e2e804ab0db1" providerId="AD" clId="Web-{3E70128A-BC14-DAF6-5A8C-C8F58D99AB3F}" dt="2023-05-28T00:57:25.149" v="48" actId="20577"/>
          <ac:spMkLst>
            <pc:docMk/>
            <pc:sldMk cId="2601568438" sldId="321"/>
            <ac:spMk id="2" creationId="{F9799577-B1AD-3D47-6AEE-CED6EF77145F}"/>
          </ac:spMkLst>
        </pc:spChg>
      </pc:sldChg>
      <pc:sldChg chg="modSp add">
        <pc:chgData name="Stephanie Radel" userId="S::sradel@triumf.ca::08b99ea8-7dce-42da-8972-e2e804ab0db1" providerId="AD" clId="Web-{3E70128A-BC14-DAF6-5A8C-C8F58D99AB3F}" dt="2023-05-28T01:04:32.938" v="211" actId="20577"/>
        <pc:sldMkLst>
          <pc:docMk/>
          <pc:sldMk cId="3915809659" sldId="322"/>
        </pc:sldMkLst>
        <pc:spChg chg="mod">
          <ac:chgData name="Stephanie Radel" userId="S::sradel@triumf.ca::08b99ea8-7dce-42da-8972-e2e804ab0db1" providerId="AD" clId="Web-{3E70128A-BC14-DAF6-5A8C-C8F58D99AB3F}" dt="2023-05-28T01:04:32.938" v="211" actId="20577"/>
          <ac:spMkLst>
            <pc:docMk/>
            <pc:sldMk cId="3915809659" sldId="322"/>
            <ac:spMk id="3" creationId="{00000000-0000-0000-0000-000000000000}"/>
          </ac:spMkLst>
        </pc:spChg>
      </pc:sldChg>
    </pc:docChg>
  </pc:docChgLst>
  <pc:docChgLst>
    <pc:chgData name="Stephanie Radel" userId="08b99ea8-7dce-42da-8972-e2e804ab0db1" providerId="ADAL" clId="{6F93A264-1B6F-4760-94B5-2E4F91EFBABC}"/>
    <pc:docChg chg="undo redo custSel addSld delSld modSld sldOrd">
      <pc:chgData name="Stephanie Radel" userId="08b99ea8-7dce-42da-8972-e2e804ab0db1" providerId="ADAL" clId="{6F93A264-1B6F-4760-94B5-2E4F91EFBABC}" dt="2023-05-30T03:58:02.397" v="4110" actId="15"/>
      <pc:docMkLst>
        <pc:docMk/>
      </pc:docMkLst>
      <pc:sldChg chg="addSp delSp modSp mod ord">
        <pc:chgData name="Stephanie Radel" userId="08b99ea8-7dce-42da-8972-e2e804ab0db1" providerId="ADAL" clId="{6F93A264-1B6F-4760-94B5-2E4F91EFBABC}" dt="2023-05-30T03:41:52.599" v="3847" actId="1076"/>
        <pc:sldMkLst>
          <pc:docMk/>
          <pc:sldMk cId="1941045250" sldId="305"/>
        </pc:sldMkLst>
        <pc:spChg chg="mod">
          <ac:chgData name="Stephanie Radel" userId="08b99ea8-7dce-42da-8972-e2e804ab0db1" providerId="ADAL" clId="{6F93A264-1B6F-4760-94B5-2E4F91EFBABC}" dt="2023-05-30T02:42:52.247" v="3050"/>
          <ac:spMkLst>
            <pc:docMk/>
            <pc:sldMk cId="1941045250" sldId="305"/>
            <ac:spMk id="2" creationId="{00000000-0000-0000-0000-000000000000}"/>
          </ac:spMkLst>
        </pc:spChg>
        <pc:spChg chg="del">
          <ac:chgData name="Stephanie Radel" userId="08b99ea8-7dce-42da-8972-e2e804ab0db1" providerId="ADAL" clId="{6F93A264-1B6F-4760-94B5-2E4F91EFBABC}" dt="2023-05-19T23:00:53.601" v="66"/>
          <ac:spMkLst>
            <pc:docMk/>
            <pc:sldMk cId="1941045250" sldId="305"/>
            <ac:spMk id="3" creationId="{00000000-0000-0000-0000-000000000000}"/>
          </ac:spMkLst>
        </pc:spChg>
        <pc:spChg chg="add mod">
          <ac:chgData name="Stephanie Radel" userId="08b99ea8-7dce-42da-8972-e2e804ab0db1" providerId="ADAL" clId="{6F93A264-1B6F-4760-94B5-2E4F91EFBABC}" dt="2023-05-30T02:48:34.434" v="3191" actId="20577"/>
          <ac:spMkLst>
            <pc:docMk/>
            <pc:sldMk cId="1941045250" sldId="305"/>
            <ac:spMk id="3" creationId="{D4661526-8625-5C90-8B61-BD4BC706B3A5}"/>
          </ac:spMkLst>
        </pc:spChg>
        <pc:spChg chg="add del mod">
          <ac:chgData name="Stephanie Radel" userId="08b99ea8-7dce-42da-8972-e2e804ab0db1" providerId="ADAL" clId="{6F93A264-1B6F-4760-94B5-2E4F91EFBABC}" dt="2023-05-24T18:06:44.215" v="1773" actId="478"/>
          <ac:spMkLst>
            <pc:docMk/>
            <pc:sldMk cId="1941045250" sldId="305"/>
            <ac:spMk id="4" creationId="{4E9AACBD-7C57-CF5A-7142-0F1AFC6A7DF3}"/>
          </ac:spMkLst>
        </pc:spChg>
        <pc:spChg chg="add mod or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8" creationId="{7FDA2597-6FCD-184F-B09C-AA18140AD5EB}"/>
          </ac:spMkLst>
        </pc:spChg>
        <pc:spChg chg="add mod or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9" creationId="{DAFCB4C5-AB13-E3BD-BE29-523B36BC3ACD}"/>
          </ac:spMkLst>
        </pc:spChg>
        <pc:spChg chg="add mod or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0" creationId="{6D5BEE03-AD15-7029-AF82-9A64C80B1A52}"/>
          </ac:spMkLst>
        </pc:spChg>
        <pc:spChg chg="add mod ord">
          <ac:chgData name="Stephanie Radel" userId="08b99ea8-7dce-42da-8972-e2e804ab0db1" providerId="ADAL" clId="{6F93A264-1B6F-4760-94B5-2E4F91EFBABC}" dt="2023-05-29T22:07:15.721" v="2153" actId="1076"/>
          <ac:spMkLst>
            <pc:docMk/>
            <pc:sldMk cId="1941045250" sldId="305"/>
            <ac:spMk id="11" creationId="{974B7919-EF7D-851D-1A40-B0E94F6EF4E6}"/>
          </ac:spMkLst>
        </pc:spChg>
        <pc:spChg chg="add mod">
          <ac:chgData name="Stephanie Radel" userId="08b99ea8-7dce-42da-8972-e2e804ab0db1" providerId="ADAL" clId="{6F93A264-1B6F-4760-94B5-2E4F91EFBABC}" dt="2023-05-30T02:46:22.292" v="3115" actId="693"/>
          <ac:spMkLst>
            <pc:docMk/>
            <pc:sldMk cId="1941045250" sldId="305"/>
            <ac:spMk id="12" creationId="{725CB0EC-98F4-50D1-F580-C57206F5038C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2" creationId="{A69A717B-B3F6-6870-4B38-BBCE4F4CEE90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3" creationId="{08171662-D3EE-B6E8-FF8F-8F87619AC6E4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4" creationId="{67BEBCEB-853E-5355-AE36-0F22E8B77FF2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5" creationId="{9A09C5D8-0E54-F18E-E447-89D9B604AF4F}"/>
          </ac:spMkLst>
        </pc:spChg>
        <pc:spChg chg="add mod">
          <ac:chgData name="Stephanie Radel" userId="08b99ea8-7dce-42da-8972-e2e804ab0db1" providerId="ADAL" clId="{6F93A264-1B6F-4760-94B5-2E4F91EFBABC}" dt="2023-05-30T02:50:00.055" v="3205" actId="1076"/>
          <ac:spMkLst>
            <pc:docMk/>
            <pc:sldMk cId="1941045250" sldId="305"/>
            <ac:spMk id="15" creationId="{B1C6C34B-B5BD-B241-AFF2-3CA3BD0CE010}"/>
          </ac:spMkLst>
        </pc:spChg>
        <pc:spChg chg="add mod">
          <ac:chgData name="Stephanie Radel" userId="08b99ea8-7dce-42da-8972-e2e804ab0db1" providerId="ADAL" clId="{6F93A264-1B6F-4760-94B5-2E4F91EFBABC}" dt="2023-05-30T03:41:52.599" v="3847" actId="1076"/>
          <ac:spMkLst>
            <pc:docMk/>
            <pc:sldMk cId="1941045250" sldId="305"/>
            <ac:spMk id="16" creationId="{67F41521-911B-2FDD-1214-C79F68B5E0C9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6" creationId="{C4AE4119-4FDA-5F0F-887A-EBCF8E737342}"/>
          </ac:spMkLst>
        </pc:spChg>
        <pc:spChg chg="add del mod">
          <ac:chgData name="Stephanie Radel" userId="08b99ea8-7dce-42da-8972-e2e804ab0db1" providerId="ADAL" clId="{6F93A264-1B6F-4760-94B5-2E4F91EFBABC}" dt="2023-05-19T23:23:56.861" v="582" actId="478"/>
          <ac:spMkLst>
            <pc:docMk/>
            <pc:sldMk cId="1941045250" sldId="305"/>
            <ac:spMk id="17" creationId="{8B3CC862-68A5-44E1-1A68-7B5DB23E0714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8" creationId="{FA5BAAEE-4F9F-6992-EB4B-4815BE843FEB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19" creationId="{E9EE3649-2F3F-0C57-2911-DC14C7F8D711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23" creationId="{E417AA62-C4CE-AE1D-470F-21D8957CFCDB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24" creationId="{7B3AEDC7-90D9-DB62-B863-45A1CCCE424B}"/>
          </ac:spMkLst>
        </pc:spChg>
        <pc:spChg chg="add mod">
          <ac:chgData name="Stephanie Radel" userId="08b99ea8-7dce-42da-8972-e2e804ab0db1" providerId="ADAL" clId="{6F93A264-1B6F-4760-94B5-2E4F91EFBABC}" dt="2023-05-24T18:04:15.120" v="1770" actId="1038"/>
          <ac:spMkLst>
            <pc:docMk/>
            <pc:sldMk cId="1941045250" sldId="305"/>
            <ac:spMk id="25" creationId="{1CC3CD74-3895-37B2-04FD-DDFA66A047C5}"/>
          </ac:spMkLst>
        </pc:spChg>
        <pc:picChg chg="add mod modCrop">
          <ac:chgData name="Stephanie Radel" userId="08b99ea8-7dce-42da-8972-e2e804ab0db1" providerId="ADAL" clId="{6F93A264-1B6F-4760-94B5-2E4F91EFBABC}" dt="2023-05-24T18:04:15.120" v="1770" actId="1038"/>
          <ac:picMkLst>
            <pc:docMk/>
            <pc:sldMk cId="1941045250" sldId="305"/>
            <ac:picMk id="5" creationId="{4223537C-E079-8CAC-B25C-67521C5E233F}"/>
          </ac:picMkLst>
        </pc:picChg>
        <pc:picChg chg="add mod">
          <ac:chgData name="Stephanie Radel" userId="08b99ea8-7dce-42da-8972-e2e804ab0db1" providerId="ADAL" clId="{6F93A264-1B6F-4760-94B5-2E4F91EFBABC}" dt="2023-05-24T18:04:15.120" v="1770" actId="1038"/>
          <ac:picMkLst>
            <pc:docMk/>
            <pc:sldMk cId="1941045250" sldId="305"/>
            <ac:picMk id="7" creationId="{DB4EEF1E-33A8-A61A-E1BF-7CF00E8347C7}"/>
          </ac:picMkLst>
        </pc:picChg>
        <pc:picChg chg="add mod">
          <ac:chgData name="Stephanie Radel" userId="08b99ea8-7dce-42da-8972-e2e804ab0db1" providerId="ADAL" clId="{6F93A264-1B6F-4760-94B5-2E4F91EFBABC}" dt="2023-05-30T03:38:52.115" v="3814"/>
          <ac:picMkLst>
            <pc:docMk/>
            <pc:sldMk cId="1941045250" sldId="305"/>
            <ac:picMk id="20" creationId="{720D5744-257D-101F-D62C-8716860B43A7}"/>
          </ac:picMkLst>
        </pc:picChg>
        <pc:cxnChg chg="add mod">
          <ac:chgData name="Stephanie Radel" userId="08b99ea8-7dce-42da-8972-e2e804ab0db1" providerId="ADAL" clId="{6F93A264-1B6F-4760-94B5-2E4F91EFBABC}" dt="2023-05-29T22:09:53.422" v="2170" actId="554"/>
          <ac:cxnSpMkLst>
            <pc:docMk/>
            <pc:sldMk cId="1941045250" sldId="305"/>
            <ac:cxnSpMk id="5" creationId="{9A3E9574-20D4-67DD-132A-8719102ABC49}"/>
          </ac:cxnSpMkLst>
        </pc:cxnChg>
        <pc:cxnChg chg="add mod">
          <ac:chgData name="Stephanie Radel" userId="08b99ea8-7dce-42da-8972-e2e804ab0db1" providerId="ADAL" clId="{6F93A264-1B6F-4760-94B5-2E4F91EFBABC}" dt="2023-05-29T22:10:21.616" v="2181" actId="1037"/>
          <ac:cxnSpMkLst>
            <pc:docMk/>
            <pc:sldMk cId="1941045250" sldId="305"/>
            <ac:cxnSpMk id="10" creationId="{A9A5F987-586B-A68E-DBD6-1AA1A6208B54}"/>
          </ac:cxnSpMkLst>
        </pc:cxnChg>
        <pc:cxnChg chg="add mod">
          <ac:chgData name="Stephanie Radel" userId="08b99ea8-7dce-42da-8972-e2e804ab0db1" providerId="ADAL" clId="{6F93A264-1B6F-4760-94B5-2E4F91EFBABC}" dt="2023-05-30T02:49:15.463" v="3194" actId="1582"/>
          <ac:cxnSpMkLst>
            <pc:docMk/>
            <pc:sldMk cId="1941045250" sldId="305"/>
            <ac:cxnSpMk id="14" creationId="{A1921B4E-2983-3C33-398E-A8C6405FE201}"/>
          </ac:cxnSpMkLst>
        </pc:cxnChg>
        <pc:cxnChg chg="add mod">
          <ac:chgData name="Stephanie Radel" userId="08b99ea8-7dce-42da-8972-e2e804ab0db1" providerId="ADAL" clId="{6F93A264-1B6F-4760-94B5-2E4F91EFBABC}" dt="2023-05-30T02:50:41.640" v="3225" actId="208"/>
          <ac:cxnSpMkLst>
            <pc:docMk/>
            <pc:sldMk cId="1941045250" sldId="305"/>
            <ac:cxnSpMk id="19" creationId="{05B46DD0-50B8-F78D-F6E8-11DFC9DA95BE}"/>
          </ac:cxnSpMkLst>
        </pc:cxnChg>
        <pc:cxnChg chg="add mod">
          <ac:chgData name="Stephanie Radel" userId="08b99ea8-7dce-42da-8972-e2e804ab0db1" providerId="ADAL" clId="{6F93A264-1B6F-4760-94B5-2E4F91EFBABC}" dt="2023-05-24T18:04:15.120" v="1770" actId="1038"/>
          <ac:cxnSpMkLst>
            <pc:docMk/>
            <pc:sldMk cId="1941045250" sldId="305"/>
            <ac:cxnSpMk id="21" creationId="{5D915EF6-A937-3FDA-D329-FDA8B6BC32BB}"/>
          </ac:cxnSpMkLst>
        </pc:cxnChg>
      </pc:sldChg>
      <pc:sldChg chg="del">
        <pc:chgData name="Stephanie Radel" userId="08b99ea8-7dce-42da-8972-e2e804ab0db1" providerId="ADAL" clId="{6F93A264-1B6F-4760-94B5-2E4F91EFBABC}" dt="2023-05-24T17:19:01.125" v="777" actId="47"/>
        <pc:sldMkLst>
          <pc:docMk/>
          <pc:sldMk cId="723435173" sldId="306"/>
        </pc:sldMkLst>
      </pc:sldChg>
      <pc:sldChg chg="del">
        <pc:chgData name="Stephanie Radel" userId="08b99ea8-7dce-42da-8972-e2e804ab0db1" providerId="ADAL" clId="{6F93A264-1B6F-4760-94B5-2E4F91EFBABC}" dt="2023-05-24T17:59:57.295" v="1582" actId="47"/>
        <pc:sldMkLst>
          <pc:docMk/>
          <pc:sldMk cId="1870026944" sldId="307"/>
        </pc:sldMkLst>
      </pc:sldChg>
      <pc:sldChg chg="del">
        <pc:chgData name="Stephanie Radel" userId="08b99ea8-7dce-42da-8972-e2e804ab0db1" providerId="ADAL" clId="{6F93A264-1B6F-4760-94B5-2E4F91EFBABC}" dt="2023-05-24T17:59:58.721" v="1583" actId="47"/>
        <pc:sldMkLst>
          <pc:docMk/>
          <pc:sldMk cId="1119673963" sldId="308"/>
        </pc:sldMkLst>
      </pc:sldChg>
      <pc:sldChg chg="addSp delSp modSp mod">
        <pc:chgData name="Stephanie Radel" userId="08b99ea8-7dce-42da-8972-e2e804ab0db1" providerId="ADAL" clId="{6F93A264-1B6F-4760-94B5-2E4F91EFBABC}" dt="2023-05-30T00:56:30.476" v="2727" actId="478"/>
        <pc:sldMkLst>
          <pc:docMk/>
          <pc:sldMk cId="2108581127" sldId="309"/>
        </pc:sldMkLst>
        <pc:spChg chg="del">
          <ac:chgData name="Stephanie Radel" userId="08b99ea8-7dce-42da-8972-e2e804ab0db1" providerId="ADAL" clId="{6F93A264-1B6F-4760-94B5-2E4F91EFBABC}" dt="2023-05-24T17:44:19.466" v="1344" actId="478"/>
          <ac:spMkLst>
            <pc:docMk/>
            <pc:sldMk cId="2108581127" sldId="309"/>
            <ac:spMk id="2" creationId="{00000000-0000-0000-0000-000000000000}"/>
          </ac:spMkLst>
        </pc:spChg>
        <pc:spChg chg="mod">
          <ac:chgData name="Stephanie Radel" userId="08b99ea8-7dce-42da-8972-e2e804ab0db1" providerId="ADAL" clId="{6F93A264-1B6F-4760-94B5-2E4F91EFBABC}" dt="2023-05-29T23:42:27.939" v="2194" actId="20577"/>
          <ac:spMkLst>
            <pc:docMk/>
            <pc:sldMk cId="2108581127" sldId="309"/>
            <ac:spMk id="3" creationId="{00000000-0000-0000-0000-000000000000}"/>
          </ac:spMkLst>
        </pc:spChg>
        <pc:spChg chg="del">
          <ac:chgData name="Stephanie Radel" userId="08b99ea8-7dce-42da-8972-e2e804ab0db1" providerId="ADAL" clId="{6F93A264-1B6F-4760-94B5-2E4F91EFBABC}" dt="2023-05-24T17:22:11.415" v="1009" actId="478"/>
          <ac:spMkLst>
            <pc:docMk/>
            <pc:sldMk cId="2108581127" sldId="309"/>
            <ac:spMk id="4" creationId="{00000000-0000-0000-0000-000000000000}"/>
          </ac:spMkLst>
        </pc:spChg>
        <pc:spChg chg="del">
          <ac:chgData name="Stephanie Radel" userId="08b99ea8-7dce-42da-8972-e2e804ab0db1" providerId="ADAL" clId="{6F93A264-1B6F-4760-94B5-2E4F91EFBABC}" dt="2023-05-24T17:22:09.359" v="1008" actId="478"/>
          <ac:spMkLst>
            <pc:docMk/>
            <pc:sldMk cId="2108581127" sldId="309"/>
            <ac:spMk id="5" creationId="{00000000-0000-0000-0000-000000000000}"/>
          </ac:spMkLst>
        </pc:spChg>
        <pc:spChg chg="mod">
          <ac:chgData name="Stephanie Radel" userId="08b99ea8-7dce-42da-8972-e2e804ab0db1" providerId="ADAL" clId="{6F93A264-1B6F-4760-94B5-2E4F91EFBABC}" dt="2023-05-24T18:33:05.981" v="2071" actId="1076"/>
          <ac:spMkLst>
            <pc:docMk/>
            <pc:sldMk cId="2108581127" sldId="309"/>
            <ac:spMk id="6" creationId="{00000000-0000-0000-0000-000000000000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7" creationId="{EF7BB7EB-ADD4-10DB-A58F-6506878F5346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8" creationId="{D64D7BED-6060-4E57-D648-A18473928215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9" creationId="{2908772B-B35C-6974-C80C-A4B675BBB0AD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0" creationId="{5BC29C2E-7285-05AD-D241-CF642CFF8416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1" creationId="{CC6C6915-7E85-7D6B-2FFE-CF1F297A7102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2" creationId="{B9F6AD66-16BB-BF18-4429-710F5DAD6FE0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3" creationId="{8F0B7C1E-9F1B-4347-AAEE-9DE2474CCB05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4" creationId="{27D7235F-1F3E-3621-C738-ECCBACD44D1E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5" creationId="{1C585451-2F23-2629-1718-3A45C6B2B5B1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6" creationId="{DC7DFBC2-8BD9-933F-B85D-91223D24C884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7" creationId="{52EC8028-75CF-B67E-D8F9-E79BCC52AC4C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8" creationId="{EC95F26E-BBCF-DF2F-9B5E-1301E4720DDE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19" creationId="{E384733C-1C9A-31E7-1250-B6158B0AB134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0" creationId="{93961491-B870-7D7A-5D3F-A750531FB8E3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1" creationId="{5BDFA109-BAB6-44F8-CF98-7F63EE702AD7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2" creationId="{E9BB8BD3-5C43-F16E-2F1C-D0786A47DB79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3" creationId="{76B08992-8FE4-12B2-1D78-463433F09772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4" creationId="{B43B3DE9-670D-438E-1E49-9FD1377A872C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5" creationId="{23F236A6-2C6C-E08D-CEC5-35A02A3F7F61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6" creationId="{C102A37B-C6A3-A66F-9D60-F720AEFE4C04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7" creationId="{07ADDF7E-2683-F24E-A67F-324C097C2D12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8" creationId="{4125EA6E-0007-1A19-9430-0A5A86553C16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29" creationId="{955AC198-D03F-E7DF-BDC6-807AC212B221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30" creationId="{94D25CBD-C829-15C3-6F8B-7C1FD20482EA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31" creationId="{86A87CB6-8B55-8EDF-7B45-B6DC4D35D2AF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32" creationId="{0A0C5D5D-BBA4-F644-F479-0424D6FFE768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33" creationId="{EE35883F-DCEF-81E8-A909-03DE4AE0D6AC}"/>
          </ac:spMkLst>
        </pc:spChg>
        <pc:spChg chg="add mo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34" creationId="{7A890AF1-2D41-C645-8A45-2C735A2BC618}"/>
          </ac:spMkLst>
        </pc:spChg>
        <pc:spChg chg="add mod">
          <ac:chgData name="Stephanie Radel" userId="08b99ea8-7dce-42da-8972-e2e804ab0db1" providerId="ADAL" clId="{6F93A264-1B6F-4760-94B5-2E4F91EFBABC}" dt="2023-05-24T17:30:44.473" v="1115" actId="207"/>
          <ac:spMkLst>
            <pc:docMk/>
            <pc:sldMk cId="2108581127" sldId="309"/>
            <ac:spMk id="35" creationId="{0D266A4A-FFD0-D4F1-92EE-6E5B107BBF99}"/>
          </ac:spMkLst>
        </pc:spChg>
        <pc:spChg chg="add mod ord">
          <ac:chgData name="Stephanie Radel" userId="08b99ea8-7dce-42da-8972-e2e804ab0db1" providerId="ADAL" clId="{6F93A264-1B6F-4760-94B5-2E4F91EFBABC}" dt="2023-05-24T17:30:19.135" v="1108" actId="164"/>
          <ac:spMkLst>
            <pc:docMk/>
            <pc:sldMk cId="2108581127" sldId="309"/>
            <ac:spMk id="36" creationId="{7C38BE23-0154-FDA6-0E1C-8728233B3CDF}"/>
          </ac:spMkLst>
        </pc:spChg>
        <pc:spChg chg="add del mod">
          <ac:chgData name="Stephanie Radel" userId="08b99ea8-7dce-42da-8972-e2e804ab0db1" providerId="ADAL" clId="{6F93A264-1B6F-4760-94B5-2E4F91EFBABC}" dt="2023-05-24T17:27:33.285" v="1096" actId="478"/>
          <ac:spMkLst>
            <pc:docMk/>
            <pc:sldMk cId="2108581127" sldId="309"/>
            <ac:spMk id="37" creationId="{10728EFC-2A99-1DA8-5D72-860478B335BA}"/>
          </ac:spMkLst>
        </pc:spChg>
        <pc:spChg chg="add del mod">
          <ac:chgData name="Stephanie Radel" userId="08b99ea8-7dce-42da-8972-e2e804ab0db1" providerId="ADAL" clId="{6F93A264-1B6F-4760-94B5-2E4F91EFBABC}" dt="2023-05-24T17:27:54.830" v="1101" actId="478"/>
          <ac:spMkLst>
            <pc:docMk/>
            <pc:sldMk cId="2108581127" sldId="309"/>
            <ac:spMk id="38" creationId="{23FB6C74-FEA2-8FDC-3E8C-6DEB4AE29E7F}"/>
          </ac:spMkLst>
        </pc:spChg>
        <pc:spChg chg="add del mod">
          <ac:chgData name="Stephanie Radel" userId="08b99ea8-7dce-42da-8972-e2e804ab0db1" providerId="ADAL" clId="{6F93A264-1B6F-4760-94B5-2E4F91EFBABC}" dt="2023-05-24T17:27:45.158" v="1099" actId="478"/>
          <ac:spMkLst>
            <pc:docMk/>
            <pc:sldMk cId="2108581127" sldId="309"/>
            <ac:spMk id="39" creationId="{56C32FB9-711C-E046-21DB-BD2E328A3211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2" creationId="{11611FFD-0BA2-3553-A18E-A20D711B36A2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3" creationId="{7B609F00-06FF-43E7-D788-0A79990CCC7B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4" creationId="{9C83B037-D4F1-F762-F4C3-01A3B1B5CB35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5" creationId="{D4058A44-1DDE-17CC-0C5F-00DECBC493BC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6" creationId="{777175C7-1F0A-10AB-DC14-EE04F8658D7A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7" creationId="{DA354304-6BFD-080C-75FD-5B7CD4B97CD2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8" creationId="{E0845329-759D-8A55-D87F-D8726579BDBE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49" creationId="{F33D22FF-01D2-7C23-E738-3FEB7B1A1244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0" creationId="{7F9AC049-81BE-D470-B5F3-2204330D1DEF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1" creationId="{1CD687C0-2772-99A7-D503-CA078C1FAE10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2" creationId="{0A651126-9A77-DAB4-D346-1022CD2003A9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3" creationId="{6A0C5873-D931-0123-8512-94CCED3D0D43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4" creationId="{7CCE0810-0D6D-63CA-8573-F97C3D3085CD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5" creationId="{99375086-55FA-FA95-89D9-FCC3120ACE4E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6" creationId="{231E8A08-FB3F-B142-BC12-2C54C1AF6E32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7" creationId="{A163881B-8A74-42D8-D134-5CB6A9A788C5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8" creationId="{F6A2A84D-EBCE-CD02-8140-436B9554176D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59" creationId="{CE8E8962-D3F2-9C2C-A277-217D400F8C7B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0" creationId="{6334CE16-978E-F4B6-0DFA-B03946D5DFB9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1" creationId="{EA1FE125-BF62-68AF-B1DC-FC29FC172E22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2" creationId="{D3E33C4C-F954-0553-B66A-389FEDDD17AE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3" creationId="{5B5F0AC8-5C5B-0501-7F0B-B646C1009619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4" creationId="{8B5DA787-B40A-A759-55C9-EF2EE08BE1F3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5" creationId="{E3880334-6A7A-20A1-822C-DA7453A521E9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6" creationId="{A2D98C91-FF6F-774F-D176-4FC89CD2B480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7" creationId="{90743AF3-1938-85F9-F38B-47CAD1E7FF93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8" creationId="{E9350B60-DDA5-9794-1E03-1D9BE18C1214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69" creationId="{55D40D94-45D9-9119-E456-06AC25A802EF}"/>
          </ac:spMkLst>
        </pc:spChg>
        <pc:spChg chg="mod">
          <ac:chgData name="Stephanie Radel" userId="08b99ea8-7dce-42da-8972-e2e804ab0db1" providerId="ADAL" clId="{6F93A264-1B6F-4760-94B5-2E4F91EFBABC}" dt="2023-05-24T17:30:21.120" v="1109"/>
          <ac:spMkLst>
            <pc:docMk/>
            <pc:sldMk cId="2108581127" sldId="309"/>
            <ac:spMk id="70" creationId="{1EDAB9B8-3110-C6F8-89D0-63A32743AA3A}"/>
          </ac:spMkLst>
        </pc:spChg>
        <pc:spChg chg="mod">
          <ac:chgData name="Stephanie Radel" userId="08b99ea8-7dce-42da-8972-e2e804ab0db1" providerId="ADAL" clId="{6F93A264-1B6F-4760-94B5-2E4F91EFBABC}" dt="2023-05-24T17:30:54.605" v="1116" actId="207"/>
          <ac:spMkLst>
            <pc:docMk/>
            <pc:sldMk cId="2108581127" sldId="309"/>
            <ac:spMk id="71" creationId="{DB062D4F-4E24-749D-A503-AC99AB63D95D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3" creationId="{F0B4377F-F202-BA5E-6033-8955A85772FB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4" creationId="{21AC7D52-53C7-6894-E04A-4117260FDB7B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5" creationId="{482F21B5-EC3C-C915-0FBA-4DCA0F673C05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6" creationId="{05AFF091-2167-9663-19E6-BE949B3C4605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7" creationId="{B3FB4A93-A5DE-FD9D-A500-E58FF1C03D02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8" creationId="{FC6F25AB-D9D0-F466-6F01-89BE875B5240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79" creationId="{7CB57A04-18C1-1C12-B0E6-3C4DE145A6E7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0" creationId="{62518EB9-18EF-D5F8-B082-F063BCACF45F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1" creationId="{A4B9E4B4-38DA-F71C-6C6B-4CC097D257D1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2" creationId="{01785893-1AD2-FAE5-1D68-511A718355DB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3" creationId="{8866DE82-98E9-5E10-DCD7-134F46D50A57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4" creationId="{8FF56CEF-F1AE-C4CD-6D73-1C85CFB75653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5" creationId="{C73183D6-61CC-410A-1F32-4CF8F6FC63CE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6" creationId="{C5425F2C-D708-1487-CB95-B6C2CB03FAD7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7" creationId="{B65F433B-3B0B-7A57-0774-55E811AD1CDE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8" creationId="{971DA347-3088-58E8-5C8F-AB56F9E9C8D2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89" creationId="{4AFBC89D-CA59-E428-770F-08C48CFEACDE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0" creationId="{A18CF57D-10A6-9C66-F838-F7F9191B3834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1" creationId="{EE5E281F-12F0-6629-9A8B-95D0D6B2AC88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2" creationId="{FD30683A-B767-3107-9D7F-281B0EB0D908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3" creationId="{B97A0D22-72BA-E1E0-90D5-242EA9260D20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4" creationId="{9E588960-EDF6-C448-DD9D-8CCEB4F5F091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5" creationId="{C1BC8093-2F59-8FE4-5348-2E8802C44F84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6" creationId="{463F1C0F-D3CC-174D-CD7D-328B7D1E324E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7" creationId="{77FE90D6-DD9D-437B-3B5A-2AE236EE658D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8" creationId="{DE08F2D3-A2B6-ACCD-1CBE-9B142C7F437F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99" creationId="{0C26CE3E-228A-1F9E-EADE-1DD47F14B6FB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100" creationId="{EA16EFFF-0BED-8878-4D62-FDA136F20F9E}"/>
          </ac:spMkLst>
        </pc:spChg>
        <pc:spChg chg="mod">
          <ac:chgData name="Stephanie Radel" userId="08b99ea8-7dce-42da-8972-e2e804ab0db1" providerId="ADAL" clId="{6F93A264-1B6F-4760-94B5-2E4F91EFBABC}" dt="2023-05-24T17:30:59.888" v="1117"/>
          <ac:spMkLst>
            <pc:docMk/>
            <pc:sldMk cId="2108581127" sldId="309"/>
            <ac:spMk id="101" creationId="{0CB1ED2E-8F73-CE40-ADDA-B3646EC925DC}"/>
          </ac:spMkLst>
        </pc:spChg>
        <pc:spChg chg="mod">
          <ac:chgData name="Stephanie Radel" userId="08b99ea8-7dce-42da-8972-e2e804ab0db1" providerId="ADAL" clId="{6F93A264-1B6F-4760-94B5-2E4F91EFBABC}" dt="2023-05-24T17:33:45.738" v="1125" actId="207"/>
          <ac:spMkLst>
            <pc:docMk/>
            <pc:sldMk cId="2108581127" sldId="309"/>
            <ac:spMk id="102" creationId="{571FE6D1-FB49-D020-795D-2F1A4BDB44A5}"/>
          </ac:spMkLst>
        </pc:spChg>
        <pc:spChg chg="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04" creationId="{90AF5181-3694-97A0-86EB-97E8FDE2847C}"/>
          </ac:spMkLst>
        </pc:spChg>
        <pc:spChg chg="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05" creationId="{12392783-C60C-810F-987B-A00CF56E0C1E}"/>
          </ac:spMkLst>
        </pc:spChg>
        <pc:spChg chg="del mod topLvl">
          <ac:chgData name="Stephanie Radel" userId="08b99ea8-7dce-42da-8972-e2e804ab0db1" providerId="ADAL" clId="{6F93A264-1B6F-4760-94B5-2E4F91EFBABC}" dt="2023-05-24T17:38:20.044" v="1204" actId="478"/>
          <ac:spMkLst>
            <pc:docMk/>
            <pc:sldMk cId="2108581127" sldId="309"/>
            <ac:spMk id="106" creationId="{49274791-415F-137D-7AD1-93291FB20BBC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07" creationId="{995E53F1-E656-6972-6592-0F43D28DA6EA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08" creationId="{99FF9282-0B74-4E33-C4F6-4088D45288FC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09" creationId="{844E1414-5885-6B61-2406-8151C1700A1F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10" creationId="{49ECAC11-1C0A-E358-396E-A6B023C83786}"/>
          </ac:spMkLst>
        </pc:spChg>
        <pc:spChg chg="del mod topLvl">
          <ac:chgData name="Stephanie Radel" userId="08b99ea8-7dce-42da-8972-e2e804ab0db1" providerId="ADAL" clId="{6F93A264-1B6F-4760-94B5-2E4F91EFBABC}" dt="2023-05-24T17:38:50.291" v="1213" actId="478"/>
          <ac:spMkLst>
            <pc:docMk/>
            <pc:sldMk cId="2108581127" sldId="309"/>
            <ac:spMk id="111" creationId="{9E2012E7-31D8-F9AC-59A8-5C4569B1ED44}"/>
          </ac:spMkLst>
        </pc:spChg>
        <pc:spChg chg="mod topLvl">
          <ac:chgData name="Stephanie Radel" userId="08b99ea8-7dce-42da-8972-e2e804ab0db1" providerId="ADAL" clId="{6F93A264-1B6F-4760-94B5-2E4F91EFBABC}" dt="2023-05-24T17:43:47.522" v="1332" actId="1076"/>
          <ac:spMkLst>
            <pc:docMk/>
            <pc:sldMk cId="2108581127" sldId="309"/>
            <ac:spMk id="112" creationId="{4154DC09-781A-909B-1083-FDD97F3C6D87}"/>
          </ac:spMkLst>
        </pc:spChg>
        <pc:spChg chg="del mod topLvl">
          <ac:chgData name="Stephanie Radel" userId="08b99ea8-7dce-42da-8972-e2e804ab0db1" providerId="ADAL" clId="{6F93A264-1B6F-4760-94B5-2E4F91EFBABC}" dt="2023-05-24T17:38:20.468" v="1205" actId="478"/>
          <ac:spMkLst>
            <pc:docMk/>
            <pc:sldMk cId="2108581127" sldId="309"/>
            <ac:spMk id="113" creationId="{ACFFF804-DEDC-1828-9E0A-50C3EF001B02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14" creationId="{CC2FFCE4-1BAA-3814-D155-16197B821FB6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15" creationId="{70B31E08-4FAB-09EA-B696-DE9BD29FB994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16" creationId="{76BE8CD0-8615-B7B5-7ADD-BD10D448BF2B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17" creationId="{C42F7EF9-D240-C78E-DFA2-3528166B96B1}"/>
          </ac:spMkLst>
        </pc:spChg>
        <pc:spChg chg="del mod topLvl">
          <ac:chgData name="Stephanie Radel" userId="08b99ea8-7dce-42da-8972-e2e804ab0db1" providerId="ADAL" clId="{6F93A264-1B6F-4760-94B5-2E4F91EFBABC}" dt="2023-05-24T17:38:50.291" v="1213" actId="478"/>
          <ac:spMkLst>
            <pc:docMk/>
            <pc:sldMk cId="2108581127" sldId="309"/>
            <ac:spMk id="118" creationId="{AA260923-6D20-6B66-E7D9-365FA9F07552}"/>
          </ac:spMkLst>
        </pc:spChg>
        <pc:spChg chg="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19" creationId="{28392D8A-F25E-2B54-4518-C58EFCA4EBED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0" creationId="{F1CC0CBD-91A0-6AA8-6F9F-2F7AEEB828B1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1" creationId="{2F0860A4-EAA1-E6AE-8E4C-DB926F0D61FC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2" creationId="{D16A35BC-9599-7B98-F080-296E16226D9C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3" creationId="{AE087BC8-4213-47FB-564C-5A60227AFC10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4" creationId="{707D00EC-448F-4BAF-A29C-4DABEE9C1ED9}"/>
          </ac:spMkLst>
        </pc:spChg>
        <pc:spChg chg="del mod topLvl">
          <ac:chgData name="Stephanie Radel" userId="08b99ea8-7dce-42da-8972-e2e804ab0db1" providerId="ADAL" clId="{6F93A264-1B6F-4760-94B5-2E4F91EFBABC}" dt="2023-05-24T17:38:50.291" v="1213" actId="478"/>
          <ac:spMkLst>
            <pc:docMk/>
            <pc:sldMk cId="2108581127" sldId="309"/>
            <ac:spMk id="125" creationId="{4E5E1E67-CE3C-4DB8-C042-35099AAEA3C9}"/>
          </ac:spMkLst>
        </pc:spChg>
        <pc:spChg chg="add del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26" creationId="{5C979871-B5E7-93EE-C59D-9719B66D934B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7" creationId="{C8FEB2DD-A847-150E-3F89-F0DA10AFC27E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8" creationId="{156AA6BB-2B15-1788-6F4F-8D62E588F4A5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29" creationId="{2986D401-1941-1BA3-9C5A-D257FBBF9228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30" creationId="{58F807F0-4CB9-4582-C117-D8998484CEDA}"/>
          </ac:spMkLst>
        </pc:spChg>
        <pc:spChg chg="add del mod topLvl">
          <ac:chgData name="Stephanie Radel" userId="08b99ea8-7dce-42da-8972-e2e804ab0db1" providerId="ADAL" clId="{6F93A264-1B6F-4760-94B5-2E4F91EFBABC}" dt="2023-05-24T17:39:30.227" v="1220" actId="478"/>
          <ac:spMkLst>
            <pc:docMk/>
            <pc:sldMk cId="2108581127" sldId="309"/>
            <ac:spMk id="131" creationId="{01F26329-1753-0354-88C1-6A3A0C6E2901}"/>
          </ac:spMkLst>
        </pc:spChg>
        <pc:spChg chg="del mod topLvl">
          <ac:chgData name="Stephanie Radel" userId="08b99ea8-7dce-42da-8972-e2e804ab0db1" providerId="ADAL" clId="{6F93A264-1B6F-4760-94B5-2E4F91EFBABC}" dt="2023-05-24T17:38:50.291" v="1213" actId="478"/>
          <ac:spMkLst>
            <pc:docMk/>
            <pc:sldMk cId="2108581127" sldId="309"/>
            <ac:spMk id="132" creationId="{6B277797-18D7-8863-2E42-87A1784F5F65}"/>
          </ac:spMkLst>
        </pc:spChg>
        <pc:spChg chg="mod topLvl">
          <ac:chgData name="Stephanie Radel" userId="08b99ea8-7dce-42da-8972-e2e804ab0db1" providerId="ADAL" clId="{6F93A264-1B6F-4760-94B5-2E4F91EFBABC}" dt="2023-05-24T17:48:32.185" v="1407" actId="207"/>
          <ac:spMkLst>
            <pc:docMk/>
            <pc:sldMk cId="2108581127" sldId="309"/>
            <ac:spMk id="133" creationId="{E69A2A32-2D06-45BE-E6D3-A384987FBB4D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34" creationId="{B8235017-9738-53FB-0C11-40FCD3A68C7E}"/>
          </ac:spMkLst>
        </pc:spChg>
        <pc:spChg chg="add del mod topLvl">
          <ac:chgData name="Stephanie Radel" userId="08b99ea8-7dce-42da-8972-e2e804ab0db1" providerId="ADAL" clId="{6F93A264-1B6F-4760-94B5-2E4F91EFBABC}" dt="2023-05-24T17:41:27.443" v="1256" actId="478"/>
          <ac:spMkLst>
            <pc:docMk/>
            <pc:sldMk cId="2108581127" sldId="309"/>
            <ac:spMk id="135" creationId="{F9D5C672-7805-DBFD-32C1-98314665F8CF}"/>
          </ac:spMkLst>
        </pc:spChg>
        <pc:spChg chg="add del mod topLvl">
          <ac:chgData name="Stephanie Radel" userId="08b99ea8-7dce-42da-8972-e2e804ab0db1" providerId="ADAL" clId="{6F93A264-1B6F-4760-94B5-2E4F91EFBABC}" dt="2023-05-24T17:41:30.147" v="1263" actId="478"/>
          <ac:spMkLst>
            <pc:docMk/>
            <pc:sldMk cId="2108581127" sldId="309"/>
            <ac:spMk id="136" creationId="{0819AFF9-14BC-E1BF-0F97-7FD63AEFEE56}"/>
          </ac:spMkLst>
        </pc:spChg>
        <pc:spChg chg="add del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37" creationId="{477BF11A-61B8-09EC-41CD-6E802A33A69D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38" creationId="{ECD166DC-D640-CE93-BD97-BE9BA2ED272C}"/>
          </ac:spMkLst>
        </pc:spChg>
        <pc:spChg chg="add del mod topLvl">
          <ac:chgData name="Stephanie Radel" userId="08b99ea8-7dce-42da-8972-e2e804ab0db1" providerId="ADAL" clId="{6F93A264-1B6F-4760-94B5-2E4F91EFBABC}" dt="2023-05-24T17:41:27.779" v="1257" actId="478"/>
          <ac:spMkLst>
            <pc:docMk/>
            <pc:sldMk cId="2108581127" sldId="309"/>
            <ac:spMk id="139" creationId="{D4B49A75-6251-28E6-B6C2-9CB50D388FD6}"/>
          </ac:spMkLst>
        </pc:spChg>
        <pc:spChg chg="add del mod topLvl">
          <ac:chgData name="Stephanie Radel" userId="08b99ea8-7dce-42da-8972-e2e804ab0db1" providerId="ADAL" clId="{6F93A264-1B6F-4760-94B5-2E4F91EFBABC}" dt="2023-05-24T17:41:29.699" v="1262" actId="478"/>
          <ac:spMkLst>
            <pc:docMk/>
            <pc:sldMk cId="2108581127" sldId="309"/>
            <ac:spMk id="140" creationId="{0A28A38B-B802-ECAC-9556-3705AAE38DDD}"/>
          </ac:spMkLst>
        </pc:spChg>
        <pc:spChg chg="add del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41" creationId="{375F8009-6A84-5271-997A-F8E0D6F092F8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42" creationId="{842F36C6-B681-19DF-7580-6A5974224AC6}"/>
          </ac:spMkLst>
        </pc:spChg>
        <pc:spChg chg="add del mod topLvl">
          <ac:chgData name="Stephanie Radel" userId="08b99ea8-7dce-42da-8972-e2e804ab0db1" providerId="ADAL" clId="{6F93A264-1B6F-4760-94B5-2E4F91EFBABC}" dt="2023-05-24T17:41:28.154" v="1258" actId="478"/>
          <ac:spMkLst>
            <pc:docMk/>
            <pc:sldMk cId="2108581127" sldId="309"/>
            <ac:spMk id="143" creationId="{D9E738EE-8098-8EF1-1A5D-D9389E761F66}"/>
          </ac:spMkLst>
        </pc:spChg>
        <pc:spChg chg="add del mod topLvl">
          <ac:chgData name="Stephanie Radel" userId="08b99ea8-7dce-42da-8972-e2e804ab0db1" providerId="ADAL" clId="{6F93A264-1B6F-4760-94B5-2E4F91EFBABC}" dt="2023-05-24T17:41:29.331" v="1261" actId="478"/>
          <ac:spMkLst>
            <pc:docMk/>
            <pc:sldMk cId="2108581127" sldId="309"/>
            <ac:spMk id="144" creationId="{367528B8-9C8B-1827-C9DB-5E498BE8499C}"/>
          </ac:spMkLst>
        </pc:spChg>
        <pc:spChg chg="add del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45" creationId="{5406DE38-440E-2F5D-E159-751FE2EFE9CA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46" creationId="{0129CEFF-E497-B5BA-8568-2AE277B7F50E}"/>
          </ac:spMkLst>
        </pc:spChg>
        <pc:spChg chg="add del mod topLvl">
          <ac:chgData name="Stephanie Radel" userId="08b99ea8-7dce-42da-8972-e2e804ab0db1" providerId="ADAL" clId="{6F93A264-1B6F-4760-94B5-2E4F91EFBABC}" dt="2023-05-24T17:41:28.547" v="1259" actId="478"/>
          <ac:spMkLst>
            <pc:docMk/>
            <pc:sldMk cId="2108581127" sldId="309"/>
            <ac:spMk id="147" creationId="{64751BF3-CF72-410B-E9B6-9C5C76F03A3A}"/>
          </ac:spMkLst>
        </pc:spChg>
        <pc:spChg chg="add del mod topLvl">
          <ac:chgData name="Stephanie Radel" userId="08b99ea8-7dce-42da-8972-e2e804ab0db1" providerId="ADAL" clId="{6F93A264-1B6F-4760-94B5-2E4F91EFBABC}" dt="2023-05-24T17:41:28.900" v="1260" actId="478"/>
          <ac:spMkLst>
            <pc:docMk/>
            <pc:sldMk cId="2108581127" sldId="309"/>
            <ac:spMk id="148" creationId="{CBA5B16D-95D6-642F-1922-0A08CACE8886}"/>
          </ac:spMkLst>
        </pc:spChg>
        <pc:spChg chg="add del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49" creationId="{B36EF14E-63B9-B387-B67D-A81705A2ADDA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0" creationId="{7DEADCB3-29C4-C370-D0DA-1C7502BABAFD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1" creationId="{C828E683-411E-EDC2-94D9-C5A559C902A7}"/>
          </ac:spMkLst>
        </pc:spChg>
        <pc:spChg chg="add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2" creationId="{5BAC5B72-73A9-198E-E356-A16C978D8427}"/>
          </ac:spMkLst>
        </pc:spChg>
        <pc:spChg chg="add del mod topLvl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3" creationId="{719415FA-5196-BC32-77C1-866DB41942B0}"/>
          </ac:spMkLst>
        </pc:spChg>
        <pc:spChg chg="add del mod ord">
          <ac:chgData name="Stephanie Radel" userId="08b99ea8-7dce-42da-8972-e2e804ab0db1" providerId="ADAL" clId="{6F93A264-1B6F-4760-94B5-2E4F91EFBABC}" dt="2023-05-24T17:40:16.163" v="1236" actId="478"/>
          <ac:spMkLst>
            <pc:docMk/>
            <pc:sldMk cId="2108581127" sldId="309"/>
            <ac:spMk id="155" creationId="{F9E11998-B1A0-975F-707F-DD50B9081650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6" creationId="{A04A7DCF-0BA7-4F40-BFE2-153FA4E37FA4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7" creationId="{B4AF1EA2-687C-1ED0-67A2-78DA2AEA3AC6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8" creationId="{FCAFDAD0-E620-A357-FF41-F3090DBED27F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59" creationId="{0A113A90-2976-47BC-F4B0-B56A7BA851A1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60" creationId="{42607BF7-1CC0-D6C3-74BE-C6BA5F8A3891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61" creationId="{1D265E02-2900-11AA-075F-9CE2861D5B43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62" creationId="{DB7E2229-6C32-B02C-FCE8-6EE1E9E4B130}"/>
          </ac:spMkLst>
        </pc:spChg>
        <pc:spChg chg="add mod">
          <ac:chgData name="Stephanie Radel" userId="08b99ea8-7dce-42da-8972-e2e804ab0db1" providerId="ADAL" clId="{6F93A264-1B6F-4760-94B5-2E4F91EFBABC}" dt="2023-05-24T17:42:04.013" v="1272" actId="164"/>
          <ac:spMkLst>
            <pc:docMk/>
            <pc:sldMk cId="2108581127" sldId="309"/>
            <ac:spMk id="163" creationId="{843DF091-BE03-9B6D-8D07-6D8D5CF6B60D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66" creationId="{DF20500F-93C2-44C0-0E62-21499C6D700B}"/>
          </ac:spMkLst>
        </pc:spChg>
        <pc:spChg chg="mod">
          <ac:chgData name="Stephanie Radel" userId="08b99ea8-7dce-42da-8972-e2e804ab0db1" providerId="ADAL" clId="{6F93A264-1B6F-4760-94B5-2E4F91EFBABC}" dt="2023-05-24T17:48:32.224" v="1408" actId="207"/>
          <ac:spMkLst>
            <pc:docMk/>
            <pc:sldMk cId="2108581127" sldId="309"/>
            <ac:spMk id="167" creationId="{6CFBC2A9-99E7-C877-57DC-72E39FCAA80B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68" creationId="{6496FFBC-ABD2-B2AF-B449-ED63C5EFFBD5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69" creationId="{78A96AAB-6200-DDD5-2302-AB56828C5371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0" creationId="{37A868DF-341E-2F87-BD28-7FA5F18AE613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1" creationId="{87EDE3B6-BCE4-2091-9DD2-A33FDF74D385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2" creationId="{4EDBC3A3-0558-401A-C99D-C7628711BC63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3" creationId="{8940FC6C-9E5D-2427-3587-8043DA190911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4" creationId="{D87F6977-C60B-BB0F-926E-BEFC0E7A40D4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5" creationId="{0DB3DFC9-7BC5-469F-7F06-ADE51C45652A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6" creationId="{E23A6731-8E58-6B6F-86DC-CA7C3092617E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7" creationId="{AF0884FC-6294-5C03-0478-50256D666724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8" creationId="{42498C8A-DAA3-5E9B-FF8B-E2FC3CCAC77F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79" creationId="{A44D78D8-C792-A428-7985-AF16DB8AFBA0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0" creationId="{F5D0D15B-68BE-B785-59A3-BCABC871C40D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1" creationId="{EAE93771-3D05-557B-6D26-872820C4D17D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2" creationId="{181933DA-D31E-7C66-F190-9B615F98050B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3" creationId="{01096E95-4B0A-3AA0-063D-17532A0BFEEF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4" creationId="{A8F62889-E9F2-036F-F6F7-0C919E39A125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5" creationId="{4D8888F1-7D4E-8907-B7DE-8E32FBCFF716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6" creationId="{89EE2A96-7C0D-6DA1-3A13-9FBEA0CB4297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7" creationId="{258DDCE9-DD6D-9184-1005-C312AB1A25E2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8" creationId="{8704CA52-CE68-B996-BBB6-DA86AC17B32F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89" creationId="{F420EF14-00A8-C1B9-957C-1107958F0E7A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90" creationId="{F4FF7040-6070-7670-5697-17725C213BE1}"/>
          </ac:spMkLst>
        </pc:spChg>
        <pc:spChg chg="mod">
          <ac:chgData name="Stephanie Radel" userId="08b99ea8-7dce-42da-8972-e2e804ab0db1" providerId="ADAL" clId="{6F93A264-1B6F-4760-94B5-2E4F91EFBABC}" dt="2023-05-24T17:42:06.510" v="1273"/>
          <ac:spMkLst>
            <pc:docMk/>
            <pc:sldMk cId="2108581127" sldId="309"/>
            <ac:spMk id="191" creationId="{A0E79FBD-B427-74BF-5213-D66F0ABB4A40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193" creationId="{79F99B76-6410-DD0E-A904-9B5EFF12D6EB}"/>
          </ac:spMkLst>
        </pc:spChg>
        <pc:spChg chg="mod">
          <ac:chgData name="Stephanie Radel" userId="08b99ea8-7dce-42da-8972-e2e804ab0db1" providerId="ADAL" clId="{6F93A264-1B6F-4760-94B5-2E4F91EFBABC}" dt="2023-05-24T17:48:32.441" v="1414" actId="207"/>
          <ac:spMkLst>
            <pc:docMk/>
            <pc:sldMk cId="2108581127" sldId="309"/>
            <ac:spMk id="194" creationId="{CD4DACBE-DB1D-FDD6-116C-0B29111A4D65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195" creationId="{0CD39483-4943-4EB9-124B-A1E1A884D3A6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196" creationId="{71769B60-6571-1558-29E4-604D4001D0A0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197" creationId="{7647D4CE-666E-D8EF-F4C9-037285023519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198" creationId="{551AF08A-2B3B-A025-13B9-5482A45DEC1B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199" creationId="{2DA2FCA5-21CC-3C53-ED6F-D568FAC6C197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0" creationId="{200F5AF4-6FAC-3DBC-9518-A2B715D2C45C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1" creationId="{0BA8C66E-7A92-1BA8-EF3A-B08EBA6ED090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2" creationId="{B74DF3A3-FD33-9A77-BFAD-567AF04CBBDB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3" creationId="{9DC3828A-99CF-039A-4CAC-F0A790E7C5DA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4" creationId="{CF3A1A74-3931-7460-DB44-6DD0841C5E41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5" creationId="{3704F014-2B33-BA55-9610-B97801F9838E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6" creationId="{DAC79FDF-D02F-552B-F710-E90F7318CFE8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7" creationId="{91710065-51EA-BE0F-E827-569F5579A657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8" creationId="{C31B1006-13F1-1190-A48E-34921B917DC1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09" creationId="{6E7C2F91-5B4D-3117-3DC7-D20318ED4B95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0" creationId="{8946C7D6-37B9-484E-108E-8AF9D47603FA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1" creationId="{3AE3F9D2-3EA4-F111-2A84-27071364190E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2" creationId="{BBF4EC5A-8AC2-39B8-FCE3-8EBD32E6F46E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3" creationId="{C8F2EA03-0B41-E6FE-3CFD-608CEB250B9C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4" creationId="{C56E785D-A058-A57F-1CF5-D91AA19083EC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5" creationId="{15344AB2-A442-D5DE-2170-1233407AB4C6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6" creationId="{8B65D533-6ADF-6907-DBB0-62CE04F421CF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7" creationId="{263BBE8C-EB24-AA65-D506-46537D80112C}"/>
          </ac:spMkLst>
        </pc:spChg>
        <pc:spChg chg="mod">
          <ac:chgData name="Stephanie Radel" userId="08b99ea8-7dce-42da-8972-e2e804ab0db1" providerId="ADAL" clId="{6F93A264-1B6F-4760-94B5-2E4F91EFBABC}" dt="2023-05-24T17:42:06.952" v="1274"/>
          <ac:spMkLst>
            <pc:docMk/>
            <pc:sldMk cId="2108581127" sldId="309"/>
            <ac:spMk id="218" creationId="{A722FC80-52F6-0313-2C00-9F60EDEA6AFF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0" creationId="{36859A87-AF7C-AEE9-76BC-F6E7521DE6E7}"/>
          </ac:spMkLst>
        </pc:spChg>
        <pc:spChg chg="mod">
          <ac:chgData name="Stephanie Radel" userId="08b99ea8-7dce-42da-8972-e2e804ab0db1" providerId="ADAL" clId="{6F93A264-1B6F-4760-94B5-2E4F91EFBABC}" dt="2023-05-24T17:48:32.367" v="1412" actId="207"/>
          <ac:spMkLst>
            <pc:docMk/>
            <pc:sldMk cId="2108581127" sldId="309"/>
            <ac:spMk id="221" creationId="{3637FAAD-0D0E-4B00-3685-49E316AA550C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2" creationId="{6C888826-9AAB-0041-5865-CAAEF2F17678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3" creationId="{981B886A-B341-492B-A183-6EC12E235823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4" creationId="{F79CADFE-1F27-DF04-E85F-CAEAE04E3262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5" creationId="{60ACBA6B-90D4-E81D-63A1-059F0F2176A2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6" creationId="{18B30579-B7D8-F7AA-1452-DE5A573973CE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7" creationId="{CCD4F5A9-A68E-AF0A-8493-D30111158DA3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8" creationId="{3B51A3FD-D9C8-A698-E575-9B3F468AFF9B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29" creationId="{449C33BB-36F6-72B4-235B-E028ADDD1DB3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0" creationId="{037B3D4C-EB90-6E31-A304-7A41A39B4879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1" creationId="{A9E27F1B-6089-FE7F-67E7-1AF18FB3241C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2" creationId="{D29FC6EA-2C31-0C9D-C236-F1D13BC37032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3" creationId="{07CAAFC2-2312-B84A-9918-44E2EBF9DA0D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4" creationId="{E5396895-0EFD-C713-6F53-A1B55DCF9EE9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5" creationId="{8FECE473-F2C4-9C21-1B17-44FC4BE9AE81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6" creationId="{0B85556C-9573-8FD5-95F3-6EFD1F46BFC8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7" creationId="{D296CFB8-65B6-055A-62EA-526980263328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8" creationId="{208A91DF-988D-81F7-DEAA-324C714320DA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39" creationId="{1A66A3DA-0A00-CFAC-5170-AC7BED673D9B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40" creationId="{F75BAC5F-9B59-9ED8-9EC2-DB70A50979D0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41" creationId="{6FDCFA25-02BD-F973-3DE4-7ED33C7A48EE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42" creationId="{E17D109E-344B-570E-D79F-3341C3159CE1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43" creationId="{29A7AE4E-EF01-A6C8-81E0-EFAE27C54CC4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44" creationId="{33754292-A45A-0053-4254-BF323905AF5D}"/>
          </ac:spMkLst>
        </pc:spChg>
        <pc:spChg chg="mod">
          <ac:chgData name="Stephanie Radel" userId="08b99ea8-7dce-42da-8972-e2e804ab0db1" providerId="ADAL" clId="{6F93A264-1B6F-4760-94B5-2E4F91EFBABC}" dt="2023-05-24T17:42:07.438" v="1275"/>
          <ac:spMkLst>
            <pc:docMk/>
            <pc:sldMk cId="2108581127" sldId="309"/>
            <ac:spMk id="245" creationId="{0FC0DDA4-3092-6470-225E-D904DDAF736F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47" creationId="{FB1FC6F9-7F5F-8A90-96AE-AC85816B7529}"/>
          </ac:spMkLst>
        </pc:spChg>
        <pc:spChg chg="mod">
          <ac:chgData name="Stephanie Radel" userId="08b99ea8-7dce-42da-8972-e2e804ab0db1" providerId="ADAL" clId="{6F93A264-1B6F-4760-94B5-2E4F91EFBABC}" dt="2023-05-24T17:48:32.160" v="1406" actId="207"/>
          <ac:spMkLst>
            <pc:docMk/>
            <pc:sldMk cId="2108581127" sldId="309"/>
            <ac:spMk id="248" creationId="{285E5F39-E5A7-AADD-A58D-75B2BD84B465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49" creationId="{8CD2A1DD-1F83-89F2-8547-B6A6E1599580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0" creationId="{AD7C408D-8A31-BFAC-4D97-8A89B317251D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1" creationId="{71998C7E-F1AF-A7B3-5EA6-4050D2BC05D5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2" creationId="{D461F285-B76C-626E-EDED-FADB0ED05B4F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3" creationId="{B1A9AC52-D362-07B5-351E-3373BA8BCCCD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4" creationId="{8A013794-7532-0865-FAEB-2557F3CA51ED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5" creationId="{588E3490-F286-40E9-F11A-EED40D81B41A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6" creationId="{B5A7238D-93D2-2DCD-E5C9-459C40C42F98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7" creationId="{B42DBB5A-C2B3-57B6-0422-21461D331806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8" creationId="{F1152630-AFBB-30A9-B408-CDC0B86B8A89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59" creationId="{7F7F9E74-37C2-15AA-080B-EE8AAE5CD56A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0" creationId="{773BFEAA-A21A-B1C6-B7CA-B6834BCCC10B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1" creationId="{66181405-06BD-483A-AB1D-9FF3B5571223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2" creationId="{2C012A5F-68D0-23C7-4D24-B47B295AEA7C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3" creationId="{F2803949-0091-9E73-35E7-EF7469412B84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4" creationId="{F21C0362-AA66-E99E-8FF8-AB68FB6A2464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5" creationId="{54B5AFE1-BACB-5A21-9435-5B8D3B93D9F0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6" creationId="{4F41FD93-ADE4-91F7-CA07-9325BACBB03A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7" creationId="{9376E465-2718-00B9-E14C-CFE07C37380A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8" creationId="{8FECCDF8-FD06-6926-0FFB-6B267F02637C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69" creationId="{297524A9-6189-60FF-90D0-1F262C9EB910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70" creationId="{E5181711-6215-FCF5-C7E6-2585C7C71708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71" creationId="{DE10F306-C441-6046-F361-F11032371248}"/>
          </ac:spMkLst>
        </pc:spChg>
        <pc:spChg chg="mod">
          <ac:chgData name="Stephanie Radel" userId="08b99ea8-7dce-42da-8972-e2e804ab0db1" providerId="ADAL" clId="{6F93A264-1B6F-4760-94B5-2E4F91EFBABC}" dt="2023-05-24T17:42:52.719" v="1301"/>
          <ac:spMkLst>
            <pc:docMk/>
            <pc:sldMk cId="2108581127" sldId="309"/>
            <ac:spMk id="272" creationId="{8BC87EDB-2849-EE91-928C-50E7131565FB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74" creationId="{EAC3D091-74B8-C966-3BB4-85B53548CA6D}"/>
          </ac:spMkLst>
        </pc:spChg>
        <pc:spChg chg="mod">
          <ac:chgData name="Stephanie Radel" userId="08b99ea8-7dce-42da-8972-e2e804ab0db1" providerId="ADAL" clId="{6F93A264-1B6F-4760-94B5-2E4F91EFBABC}" dt="2023-05-24T17:48:32.504" v="1416" actId="207"/>
          <ac:spMkLst>
            <pc:docMk/>
            <pc:sldMk cId="2108581127" sldId="309"/>
            <ac:spMk id="275" creationId="{D2184997-D08B-EAD2-68E1-321860BC361E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76" creationId="{D58DA32B-9514-1B6C-09A3-AC45CC214CAB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77" creationId="{EA9CDF7D-29C3-1B4F-D29C-FBFE9102DE2A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78" creationId="{0E6F8505-893A-E4D8-EC5B-82697CF300C3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79" creationId="{73A8921F-46C9-F92D-97D9-74D7E0303526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0" creationId="{D2FF4B9E-7C97-BD2D-1FD3-AB01BD3ED773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1" creationId="{3153128F-6ECE-281B-6A5F-E1D5D30B00C7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2" creationId="{966AC0C9-308E-366C-E2BB-0CF84EE44853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3" creationId="{42F5B13E-3354-9E1B-1A44-3C2FB279A4D7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4" creationId="{3A595162-349B-019C-159B-BED5DA177133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5" creationId="{435E2ED3-9FAF-29AB-3D70-141B7813EB4C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6" creationId="{791180F4-7A3F-AEC0-00F4-4448AD98E8C1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7" creationId="{68CE43A8-C822-1F2E-EAE8-6C1BCC5AB7B7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8" creationId="{98B05107-626F-42C2-7F59-71CE0BB48198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89" creationId="{442512F6-8962-8339-D1C8-6F3016A3FB3D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0" creationId="{EF5C1DA1-2AE9-85C5-1743-38955F1FBE65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1" creationId="{A723535B-FAB5-8ADC-B677-0C2D3BCD9A8F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2" creationId="{1545F857-91B5-F18F-5344-CF33BACF1E27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3" creationId="{2D9644EB-B93B-6955-5A0E-3987BEAF6964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4" creationId="{F384F3A3-0A55-DDE5-659F-769DD1E3B3EA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5" creationId="{8D5B98A8-9BDE-3A85-EC93-04A03E0A2435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6" creationId="{F3E21E66-D237-25E8-57E3-FC42625EC2B6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7" creationId="{3293C179-E10C-10AA-692A-691747DB3764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8" creationId="{EBA68B60-4CF5-CAF6-6FF6-4B057F689359}"/>
          </ac:spMkLst>
        </pc:spChg>
        <pc:spChg chg="mod">
          <ac:chgData name="Stephanie Radel" userId="08b99ea8-7dce-42da-8972-e2e804ab0db1" providerId="ADAL" clId="{6F93A264-1B6F-4760-94B5-2E4F91EFBABC}" dt="2023-05-24T17:42:55.822" v="1303"/>
          <ac:spMkLst>
            <pc:docMk/>
            <pc:sldMk cId="2108581127" sldId="309"/>
            <ac:spMk id="299" creationId="{5FE948FD-1206-BE36-0458-0D93539013B4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1" creationId="{C55D3528-4CEE-90D5-DDC3-2D85EBD27FED}"/>
          </ac:spMkLst>
        </pc:spChg>
        <pc:spChg chg="mod">
          <ac:chgData name="Stephanie Radel" userId="08b99ea8-7dce-42da-8972-e2e804ab0db1" providerId="ADAL" clId="{6F93A264-1B6F-4760-94B5-2E4F91EFBABC}" dt="2023-05-24T17:56:22.825" v="1544" actId="6549"/>
          <ac:spMkLst>
            <pc:docMk/>
            <pc:sldMk cId="2108581127" sldId="309"/>
            <ac:spMk id="302" creationId="{AB74BC8E-7270-4A22-EED5-943B6CC9D65A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3" creationId="{EF480A68-94C3-3CE2-A487-B0D0C006F443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4" creationId="{F832F108-A56B-BE71-B86E-D437ECBF2290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5" creationId="{CBF8E5DD-8E65-09AD-8058-E29697F4A26E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6" creationId="{066E5FD6-93C1-36E8-99EC-1694A5C4159A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7" creationId="{3AEA50A6-08BB-6606-94F0-1697F6473EC7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8" creationId="{2B761285-1F41-5367-19A5-31EA1BE2DCEC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09" creationId="{2DCE1439-C496-5DB1-BDA8-A6F90688A2B4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0" creationId="{4E8272B5-430A-DFBA-994D-B71394EF487E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1" creationId="{991349D2-2ED9-05EC-A044-52E3A6A4CDCD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2" creationId="{C0B20966-144A-E40E-061D-D8F487B74045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3" creationId="{60633FBF-1A39-9F6D-6BCC-87FD6EF8D0E6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4" creationId="{2C7C89C5-43E0-86E0-8160-85BF2B758E3F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5" creationId="{01C376C7-A8B4-0E86-2000-478500905D88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6" creationId="{5CB08B14-9A4A-60F6-75BF-EB1360451F4E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7" creationId="{A1F2981B-D508-9440-168E-2E4C81B674A7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8" creationId="{6EBD85E1-E4D6-EC47-C664-7C2069844DCF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19" creationId="{7E465622-015D-624C-5254-CBEA16312056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0" creationId="{A13462D4-73D4-ACDA-0F20-B2E3B15EF2D5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1" creationId="{9469805F-EDEC-DF81-1711-CF54AAA3EB56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2" creationId="{6C01A12B-3500-1653-4DDF-B398662173DE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2" creationId="{D0AA2081-55DC-5E73-AD33-21E002DE8849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3" creationId="{8974CFC3-D8C4-49DD-B5FF-4A8785233676}"/>
          </ac:spMkLst>
        </pc:spChg>
        <pc:spChg chg="mod">
          <ac:chgData name="Stephanie Radel" userId="08b99ea8-7dce-42da-8972-e2e804ab0db1" providerId="ADAL" clId="{6F93A264-1B6F-4760-94B5-2E4F91EFBABC}" dt="2023-05-30T00:56:19.264" v="2725" actId="207"/>
          <ac:spMkLst>
            <pc:docMk/>
            <pc:sldMk cId="2108581127" sldId="309"/>
            <ac:spMk id="323" creationId="{91ACE5C0-5650-D5EA-E790-D5622B7A94C4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4" creationId="{21C8B921-D284-463E-F22C-C447D3495D5F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4" creationId="{BBF5A73C-7384-E15C-4F3E-D9A4CAA4C724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5" creationId="{BF2B045F-780C-5B22-0324-30B7C83F2296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5" creationId="{FE220AF2-973D-9BFA-B3D4-430AB030AB9B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6" creationId="{2916B588-BC2F-76B0-4D80-15653329D08A}"/>
          </ac:spMkLst>
        </pc:spChg>
        <pc:spChg chg="mod">
          <ac:chgData name="Stephanie Radel" userId="08b99ea8-7dce-42da-8972-e2e804ab0db1" providerId="ADAL" clId="{6F93A264-1B6F-4760-94B5-2E4F91EFBABC}" dt="2023-05-24T17:43:28.655" v="1319"/>
          <ac:spMkLst>
            <pc:docMk/>
            <pc:sldMk cId="2108581127" sldId="309"/>
            <ac:spMk id="326" creationId="{69A85652-5B4A-CD26-4334-ECC185768352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7" creationId="{9D247FA1-E291-5046-F1AB-EAB8D73961AB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8" creationId="{177F3134-619D-7162-C797-3B009047804D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28" creationId="{A9452721-CCE2-753E-B332-1E0423665775}"/>
          </ac:spMkLst>
        </pc:spChg>
        <pc:spChg chg="mod">
          <ac:chgData name="Stephanie Radel" userId="08b99ea8-7dce-42da-8972-e2e804ab0db1" providerId="ADAL" clId="{6F93A264-1B6F-4760-94B5-2E4F91EFBABC}" dt="2023-05-24T17:48:32.472" v="1415" actId="207"/>
          <ac:spMkLst>
            <pc:docMk/>
            <pc:sldMk cId="2108581127" sldId="309"/>
            <ac:spMk id="329" creationId="{1D0DE3AC-C6E6-3777-6935-F09575250420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29" creationId="{1E6E3CE8-CD2C-52C0-B004-DE5C1D64C813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0" creationId="{33880F4E-EA99-7DD1-FC14-C1570CDB9668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0" creationId="{65049BF0-B9E4-EA0E-817F-30A8D7161B01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1" creationId="{B6E8CD3A-3430-5910-8C19-A544FF1033EA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1" creationId="{B6FAFF2C-C45E-F3E8-AF3E-25ECD5A5B49F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2" creationId="{06F44D11-83FC-E8CF-FA8B-5E39B7AC95B6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2" creationId="{88A305C1-C815-91D3-BE2D-FAB69D19D58A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3" creationId="{0F8E4964-CD99-6CE7-5503-CBDB9A60FBA0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3" creationId="{94D8F1F9-6B1D-62EF-7234-3A9F109018E8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4" creationId="{DCEE47F2-D35C-89D1-D7CA-7A638762C35B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4" creationId="{FC5667F4-134A-7692-3D66-506BEB917142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5" creationId="{39D743B9-40A6-C002-F11C-95784E629317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5" creationId="{58D0334A-E8E4-AC03-7340-A4C8B227B1F2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6" creationId="{2396D25F-E188-5F41-A191-418ED86D8DD3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6" creationId="{85EBAC5B-6B71-8617-5367-C0652D05D586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7" creationId="{1FF21ABC-CC34-BE78-BAC1-7F2CB58AFD6F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7" creationId="{3FB11C0E-2B34-51F0-6BBB-BA6DF2B21244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8" creationId="{E540B703-F2A3-8144-1BBE-491448CECCD8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8" creationId="{F84B27E5-67E5-553D-1694-A2F6DA40FAB4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39" creationId="{2DC43452-40F7-18F1-8502-95ED28BE3BA6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39" creationId="{2E55B2D4-76F0-88DA-11DE-95463EC1ED70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0" creationId="{21536540-5FF6-7B3F-1DE7-3E2B5BC0B9E5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0" creationId="{71C3147D-5DC8-4D5A-C3E3-599207BE6297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1" creationId="{0FB1C60D-7142-9DA7-4423-1E17A55558CD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1" creationId="{99729C07-68C7-3538-3E55-0CCB6742CDAD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2" creationId="{465786DD-55C0-3678-0F11-EC733748CE9E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2" creationId="{C9495495-1B5A-C6B1-35BB-5E61150CD761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3" creationId="{0B8A946E-4CEB-9DE2-8A36-45099CD26A4D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3" creationId="{64166740-6257-6021-9FD1-7CB5149EA2B8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4" creationId="{959EF2C8-4F7E-F1FE-16D4-05D1B0F29E4C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4" creationId="{9AB5CE59-975C-93DC-C0CB-CB6435EE8E0E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5" creationId="{4960EAE5-D9C1-129D-2800-C355849E4A5A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5" creationId="{97A1823B-64F2-AE6D-FFAC-95AD6A827E5D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6" creationId="{9D704EF0-BAF1-4C24-A762-E1AA05C486CC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6" creationId="{A5368856-4F34-2913-7CC5-B01973EE20FB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7" creationId="{0B5DEAAD-AAD6-352F-8B76-A41307A2E6E9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7" creationId="{5E415B5B-152D-A498-CBCE-E3A076BF5879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8" creationId="{10383986-3B0B-79FC-5672-16F5D482D58E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8" creationId="{7D831C4D-039D-0EF6-1934-D26BCFB5DFBC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49" creationId="{D1CF42D5-33D5-4739-DC69-F31EF8BFF5D5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49" creationId="{FACC348D-93B0-6E6D-2F3D-45338294BDDA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50" creationId="{96CD65E8-8D6F-FF0B-6709-745A89937757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50" creationId="{FC4ECF62-32B1-0E6D-86B5-62642724794D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51" creationId="{D03F329E-3CD8-C99D-6B2D-459F993426E8}"/>
          </ac:spMkLst>
        </pc:spChg>
        <pc:spChg chg="mod">
          <ac:chgData name="Stephanie Radel" userId="08b99ea8-7dce-42da-8972-e2e804ab0db1" providerId="ADAL" clId="{6F93A264-1B6F-4760-94B5-2E4F91EFBABC}" dt="2023-05-30T00:55:54.978" v="2715"/>
          <ac:spMkLst>
            <pc:docMk/>
            <pc:sldMk cId="2108581127" sldId="309"/>
            <ac:spMk id="351" creationId="{F898D90B-8CE5-52D6-1C1E-B25A55F94CC8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52" creationId="{C99FC847-C571-05AF-8BEE-772D64336FCB}"/>
          </ac:spMkLst>
        </pc:spChg>
        <pc:spChg chg="mod">
          <ac:chgData name="Stephanie Radel" userId="08b99ea8-7dce-42da-8972-e2e804ab0db1" providerId="ADAL" clId="{6F93A264-1B6F-4760-94B5-2E4F91EFBABC}" dt="2023-05-24T17:44:01.522" v="1337"/>
          <ac:spMkLst>
            <pc:docMk/>
            <pc:sldMk cId="2108581127" sldId="309"/>
            <ac:spMk id="353" creationId="{B70F8E23-4654-9C1D-80C6-93231E37DFC7}"/>
          </ac:spMkLst>
        </pc:spChg>
        <pc:spChg chg="mod topLvl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355" creationId="{8D107411-2B58-7AFF-660F-DE25FC72325B}"/>
          </ac:spMkLst>
        </pc:spChg>
        <pc:spChg chg="mod topLvl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356" creationId="{016DCC29-D967-8AD8-B4C3-0352190BACFC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57" creationId="{6A155434-1A71-21F4-054A-FB93E4E20D46}"/>
          </ac:spMkLst>
        </pc:spChg>
        <pc:spChg chg="mod topLvl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58" creationId="{4AA69713-4CA2-CFDF-47F5-7722436FA2E1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59" creationId="{DCDC372C-755C-3DEC-42C8-771E9E5D1D31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0" creationId="{8B49F44A-7EA0-C40A-0F3A-F995AE835C00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1" creationId="{1820D22B-C1D1-28FE-7F6A-21A3E5F66037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2" creationId="{B74BF42C-FE3E-BCBD-915B-CF32D23D9104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3" creationId="{F6B66648-1C4B-0B6E-823D-88F87871BC73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4" creationId="{1952E874-C5A1-EE2F-CA8F-05CA6B970D7E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5" creationId="{48DE34E7-C734-68DB-BECB-06B2DB7C90F4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6" creationId="{AB9537CD-5D53-6805-0978-E3B0979175FD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7" creationId="{1D881ED0-B1B6-B3F6-4AAF-E56851CEAD45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8" creationId="{A2D36680-9A91-691A-372D-3F876458C7A7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69" creationId="{E6E85786-D32C-DA04-C56A-3094E0187F18}"/>
          </ac:spMkLst>
        </pc:spChg>
        <pc:spChg chg="mod topLvl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70" creationId="{7FD08C70-63F5-EEF4-025A-F94F1F7CF0E3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71" creationId="{09F5F481-DA14-F6F2-C541-87860AB6B285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72" creationId="{69538ECF-3252-ED88-4643-C41BBF2BB666}"/>
          </ac:spMkLst>
        </pc:spChg>
        <pc:spChg chg="mod topLvl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73" creationId="{97AE68DC-AD39-3E62-41C5-BE95173CD894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74" creationId="{80925855-3E71-B09A-715D-2B3CD5F80AC2}"/>
          </ac:spMkLst>
        </pc:spChg>
        <pc:spChg chg="mod topLvl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75" creationId="{23EE52A8-E9F2-B772-EC93-D5D8A71F1A56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76" creationId="{1B48D366-7876-E7CC-F813-B5EF43B98879}"/>
          </ac:spMkLst>
        </pc:spChg>
        <pc:spChg chg="mod topLvl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77" creationId="{1AD5AB83-5DC0-5248-A847-7624638AE506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78" creationId="{919F64FF-5FB8-B53E-0AC5-28F821D01997}"/>
          </ac:spMkLst>
        </pc:spChg>
        <pc:spChg chg="mod topLvl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79" creationId="{74108B9F-2CB2-C0F7-2C06-C6B307C90E99}"/>
          </ac:spMkLst>
        </pc:spChg>
        <pc:spChg chg="mod topLvl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0" creationId="{53E4388E-5484-8766-DCF3-2564B5542F06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1" creationId="{B0347C78-2308-C6C9-FB2A-E4346B496F9C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2" creationId="{48F1AEBF-82B8-4475-BE34-E51FFE153224}"/>
          </ac:spMkLst>
        </pc:spChg>
        <pc:spChg chg="add mod">
          <ac:chgData name="Stephanie Radel" userId="08b99ea8-7dce-42da-8972-e2e804ab0db1" providerId="ADAL" clId="{6F93A264-1B6F-4760-94B5-2E4F91EFBABC}" dt="2023-05-24T17:51:55.171" v="1480" actId="164"/>
          <ac:spMkLst>
            <pc:docMk/>
            <pc:sldMk cId="2108581127" sldId="309"/>
            <ac:spMk id="383" creationId="{154ECC8A-8305-0F99-142D-7105BD3F541B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4" creationId="{530DEEF6-5B86-3D11-4E44-82F8263EB0CD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6" creationId="{BE7FE7D8-D33C-1E84-DDE2-A9CD61DDDC28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7" creationId="{9217FE2D-5BF4-98E2-695F-FF05D3291BBB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8" creationId="{1B8A73AA-DF85-A2E4-A02A-0E102F3C046E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89" creationId="{D4AA33F1-5E11-D16A-F0CD-C75EE745D876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90" creationId="{BF96E1A9-1633-87E0-09C8-DCB13DDD4861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91" creationId="{CAA67863-89A0-D58B-22C3-B9DAC5379B9F}"/>
          </ac:spMkLst>
        </pc:spChg>
        <pc:spChg chg="add mod">
          <ac:chgData name="Stephanie Radel" userId="08b99ea8-7dce-42da-8972-e2e804ab0db1" providerId="ADAL" clId="{6F93A264-1B6F-4760-94B5-2E4F91EFBABC}" dt="2023-05-26T21:52:20.912" v="2122" actId="207"/>
          <ac:spMkLst>
            <pc:docMk/>
            <pc:sldMk cId="2108581127" sldId="309"/>
            <ac:spMk id="392" creationId="{C2AD8755-F469-6FC9-0888-7AD6AD8D173A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395" creationId="{E56F377F-59E6-BE68-02AC-D747D80A7CAC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396" creationId="{B320FC75-CEB7-5C2D-0C1C-C572B93AEF1B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397" creationId="{54E36ACD-D3F7-2BEA-7A25-052E0889834F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398" creationId="{758AEF51-D80B-5DB0-1AEE-104345B2D73B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399" creationId="{6077108C-C111-C0FA-5B4D-51CDFA2C108E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0" creationId="{E5644BCC-7DF0-377C-0F09-7FE83B574505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1" creationId="{E8DF6D7E-96AA-9CB9-1093-FD9FCEF58A1E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2" creationId="{92DE022E-54BB-970A-2D74-E5BDA7D9C429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3" creationId="{B1CDE8A5-EECB-2FB9-1F38-940C209AA453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4" creationId="{02BC7FE5-5863-F34D-3DBA-31FEEFC02567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5" creationId="{B109CE1B-5BD2-C7E5-918D-19DAD3F0E116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6" creationId="{2CA47DC2-5681-0B29-27A9-C33256B9A2F2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7" creationId="{D882A038-8851-3222-0F5D-CD5B2C90B665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8" creationId="{6A95A2BB-1388-913B-CB22-24934C2580D6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09" creationId="{3BB22ED2-EA76-F5A7-4E54-71D74C48BC8F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0" creationId="{4E6D0ACB-4233-4704-DF0F-C8A279BF33AA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1" creationId="{E16512E3-207F-4297-ECA2-8F94B23067EE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2" creationId="{FF232F46-A866-F339-AC01-750A6F82BB07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3" creationId="{60941E22-E3CC-6F4E-6727-DEB46084D626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4" creationId="{A6B08A1C-99CB-10C5-7FB2-A6E545871979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5" creationId="{FE088F31-917E-683B-69D4-349F188D481C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6" creationId="{D587A8FF-712D-B0A0-5291-145D297FFB61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7" creationId="{75DBDC91-528A-C7DC-D7FD-E292C34F2E9D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8" creationId="{61660CE9-7264-54BD-406E-12BA58AE4E50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19" creationId="{F74B7CF3-FFF1-E7B7-F72E-243B8ABF97C8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20" creationId="{5CE06945-497F-9039-13BF-A3706F578E09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21" creationId="{53519779-E0A7-7A1E-F944-A6E7AE5AF077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22" creationId="{BFFEA80B-2ACE-DC78-0D78-98615BDE0DD6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23" creationId="{BBF07E5D-8C9D-F6AD-8DA9-E3AE4A980339}"/>
          </ac:spMkLst>
        </pc:spChg>
        <pc:spChg chg="mod">
          <ac:chgData name="Stephanie Radel" userId="08b99ea8-7dce-42da-8972-e2e804ab0db1" providerId="ADAL" clId="{6F93A264-1B6F-4760-94B5-2E4F91EFBABC}" dt="2023-05-26T21:50:39.944" v="2105" actId="207"/>
          <ac:spMkLst>
            <pc:docMk/>
            <pc:sldMk cId="2108581127" sldId="309"/>
            <ac:spMk id="424" creationId="{E7485DB6-54DF-C386-ECC3-71950C8F7844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26" creationId="{1FE9C33F-2A82-A81A-C317-CF2D24899BB4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27" creationId="{EF78CA54-9B56-6CCE-2E8B-C610B372462E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28" creationId="{C06A921D-31F8-37F7-B92D-A9A7D5CDFDEB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29" creationId="{3D8DE5A7-6296-D03F-DAA2-A98F321D82EC}"/>
          </ac:spMkLst>
        </pc:spChg>
        <pc:spChg chg="mod topLvl">
          <ac:chgData name="Stephanie Radel" userId="08b99ea8-7dce-42da-8972-e2e804ab0db1" providerId="ADAL" clId="{6F93A264-1B6F-4760-94B5-2E4F91EFBABC}" dt="2023-05-30T00:35:08.210" v="2546" actId="164"/>
          <ac:spMkLst>
            <pc:docMk/>
            <pc:sldMk cId="2108581127" sldId="309"/>
            <ac:spMk id="430" creationId="{CE07AAEB-4134-9D7C-9A8C-0492A5C0F6BC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1" creationId="{84CD6809-CDF9-2D3F-1387-ABCC9C66CB09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2" creationId="{370CE5EC-D039-ADC9-A272-A0FAE244FDBA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3" creationId="{9CB441E4-FF58-B14A-CAC6-EC7C067452CF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4" creationId="{80B71238-CB48-888C-D96A-4C793F8A0D33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5" creationId="{77F1851E-21EE-E30A-1E21-C220A5CB7280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6" creationId="{49CDB4E5-1CAE-E1AC-19BC-1769AF5E5E22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7" creationId="{FCA27986-58E0-D619-42E8-F51395EB5383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8" creationId="{1B1034FD-0C09-3F63-F0C2-A673F5B32145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39" creationId="{3675A6EB-412D-3B76-6F26-E08BBBC1D188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0" creationId="{25686FFF-C2DC-7168-B42B-52BE411C7B7A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1" creationId="{C4DC33A8-CACE-3A28-DDD7-9EE12A07CF6D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2" creationId="{F6407378-A892-85D4-285C-FE0492796EA7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3" creationId="{85C24714-2D54-9F13-2B7C-62EF52D0A70A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4" creationId="{3F970ACB-BA77-D44B-520A-8DB210E92298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5" creationId="{5EF736DD-EAD2-0857-0ECC-A724E0BF9256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6" creationId="{015484FD-A122-F68E-2CD4-AD424C6DFC3D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7" creationId="{921D2BDB-02CA-F54E-74C6-E992AA0BF36C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8" creationId="{2DDDE33F-87C3-FD3A-D241-381BEBF27261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49" creationId="{44158732-CCC6-6E99-EC39-4C0DA6E79C8A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50" creationId="{AF789AF7-9600-62EB-2704-90F197548FE5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51" creationId="{85CFE9AE-AA91-7141-B416-51DD78F5A503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52" creationId="{D6ACFDF7-04A0-F198-E5E5-304121D03838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53" creationId="{4EE8CA88-168D-861F-350A-902F191FB3E4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54" creationId="{F0A99A5C-CDD1-6B62-453E-DCF8D9B5C37F}"/>
          </ac:spMkLst>
        </pc:spChg>
        <pc:spChg chg="mod topLvl">
          <ac:chgData name="Stephanie Radel" userId="08b99ea8-7dce-42da-8972-e2e804ab0db1" providerId="ADAL" clId="{6F93A264-1B6F-4760-94B5-2E4F91EFBABC}" dt="2023-05-30T00:35:10.771" v="2547" actId="164"/>
          <ac:spMkLst>
            <pc:docMk/>
            <pc:sldMk cId="2108581127" sldId="309"/>
            <ac:spMk id="455" creationId="{804EC2F2-97C3-96BC-E98E-5D8A2D552421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457" creationId="{51AFD0C9-7381-C8D8-77F0-606C6863946A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458" creationId="{9F1719B1-A6E5-AD19-6460-CD2C4936DA9B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59" creationId="{22E42492-0F50-EB86-E611-14E6E25709A2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0" creationId="{D6D2DAC7-C00A-6F13-CDF5-C4256E6DF550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1" creationId="{D222765D-EEC0-BED6-0600-D5E6C52EB00F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2" creationId="{2A6A0155-3143-5AB0-A5C5-5B863F94A697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3" creationId="{43A1FB3F-12D2-B143-313F-2FF8FD5E5057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4" creationId="{489BD195-9B3E-6570-CAAA-ECCD96737B9E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5" creationId="{F94C566A-FB53-12C4-3910-4E2FCE4BEF53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6" creationId="{6509BFDF-9460-4E2B-762F-D3A9C6A1C71A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7" creationId="{2F606767-7608-C2A3-FB62-B6BDFF066FFC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8" creationId="{2B0EAEA7-4E0E-5C58-E8DD-4ABDF1CA1DAC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69" creationId="{7CFC0BCD-2992-9E44-A52D-766E3A1E03C9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0" creationId="{F4DAD0B0-00D8-3A6B-BEF9-9F528A4FA188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1" creationId="{BAC6F91A-D692-4A0E-DDE2-B25322B263FA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2" creationId="{B9812FF8-D8C8-EE2C-B2E5-EC66878DCDFD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3" creationId="{DBF84FC1-6F6A-CA70-0595-B9B53E48B9DF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4" creationId="{9EFA67B5-614C-711A-37A6-5851B5E42E6E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5" creationId="{6D5699C6-3BA2-A879-5944-90221001AE03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6" creationId="{A8D7495F-4E94-3D31-D0C9-2603F49F12F6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7" creationId="{2EE6D6FA-FD92-DA10-7970-0025FB4EDD38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8" creationId="{90025D85-C0B2-98B9-B1E3-D64525DC0C02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79" creationId="{50C67ADF-6869-0A71-74E5-1E912EF88606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0" creationId="{C9365465-5B73-BBA4-404B-2D5310C5D020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1" creationId="{C8F782D4-2386-1043-F894-831A1BE9BF55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2" creationId="{09512A73-E39C-6DE8-AEC4-70A2FFC0F8B4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3" creationId="{E9500163-F3A2-A7F0-8E70-6BEDCC8E8F82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4" creationId="{17F7FD88-5BDA-DCDC-BD47-5E28C08DC7C2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5" creationId="{8259711E-04D2-B119-BA8F-C2654830B316}"/>
          </ac:spMkLst>
        </pc:spChg>
        <pc:spChg chg="mod">
          <ac:chgData name="Stephanie Radel" userId="08b99ea8-7dce-42da-8972-e2e804ab0db1" providerId="ADAL" clId="{6F93A264-1B6F-4760-94B5-2E4F91EFBABC}" dt="2023-05-26T21:50:56.520" v="2106" actId="207"/>
          <ac:spMkLst>
            <pc:docMk/>
            <pc:sldMk cId="2108581127" sldId="309"/>
            <ac:spMk id="486" creationId="{B70C9196-8A8A-9444-1F53-8DD3389E8286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488" creationId="{89E2C68D-C4CE-BC87-0B07-CFEE55BB03D6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489" creationId="{7BEAA3A4-EB80-9765-0A7F-69BADAD67B9A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0" creationId="{217489CB-9A09-877B-708E-561C47EDE3FB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1" creationId="{45A80F76-429A-4DD7-5B73-BB0407431EE8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2" creationId="{33F72BAA-4FC4-E496-EBFE-77E7C573CC63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3" creationId="{13A3F2F4-D594-272B-1955-DF33BB03CDA8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4" creationId="{50A87482-8A73-7077-4025-7776A4BA553F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5" creationId="{8E685F85-8480-44B9-211F-BD53378BB89B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6" creationId="{AF9825DD-F716-0DBC-2680-A772B9D5B2A9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7" creationId="{F084858C-8474-C8AB-435E-A39F6E436494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8" creationId="{E4F0ACCB-B615-A8AB-99A0-04DB4A22B440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499" creationId="{F2F55D88-9178-5EB2-DE7F-917B542246B2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0" creationId="{E0AB7BF2-048E-9075-0C86-1EC2F890C4B5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1" creationId="{7DCFD3E2-68F9-8BEA-CCD9-239EBD97841A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2" creationId="{FEB64BC1-3B0E-15B6-A9FA-CB25B391667E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3" creationId="{58043B87-0FCF-C94C-F736-F234173EF30D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4" creationId="{E429689B-5B18-504D-70EC-BB57A5C141C0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5" creationId="{3F75A546-6DA4-F921-2450-1BC598E036EA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6" creationId="{8007B759-5044-A3D1-B067-9A504CDECE38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7" creationId="{475D6E3E-CA0E-080F-71A7-AE2639DDBF1F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8" creationId="{4FC9E1C4-4C37-94A8-570D-2C003430F19A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09" creationId="{D6FAFC0F-8CBF-FCE8-6A1E-A6CEEDB867BF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0" creationId="{56BC3C2F-024C-7BEC-BDEA-0A9351E2AE81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1" creationId="{69D125FF-7906-ECBE-BAF0-9AB5168548A5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2" creationId="{FA64B5E6-52ED-8713-ABF6-819D0DD667A3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3" creationId="{328A37BE-3FEF-CA54-A32A-A09262305D99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4" creationId="{246DD8D5-C446-630A-2614-04F3E91E47B7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5" creationId="{6DB8738C-FCA3-2E95-E318-BA1A784FCB42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6" creationId="{D8BB41EA-67A8-6A9C-BB64-6756FE75227C}"/>
          </ac:spMkLst>
        </pc:spChg>
        <pc:spChg chg="mod">
          <ac:chgData name="Stephanie Radel" userId="08b99ea8-7dce-42da-8972-e2e804ab0db1" providerId="ADAL" clId="{6F93A264-1B6F-4760-94B5-2E4F91EFBABC}" dt="2023-05-26T21:51:38.140" v="2113" actId="207"/>
          <ac:spMkLst>
            <pc:docMk/>
            <pc:sldMk cId="2108581127" sldId="309"/>
            <ac:spMk id="517" creationId="{CE6E626C-CE0A-C321-3468-B14DD832CE24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519" creationId="{582CF5D5-B1AE-BC2D-1864-1456F61D595E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520" creationId="{CC0BE3C5-F1C0-FD42-DC25-4CDF4294934D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1" creationId="{39E3B19C-F82A-69B5-E632-D9893BBB79CD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2" creationId="{34308BD5-2AC4-CD7B-DACD-D59B047A9415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3" creationId="{C475BE16-BC8D-68F0-793C-D58081660731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4" creationId="{43202668-6DE8-4414-C2AD-40E8314A0F07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5" creationId="{5144D6DD-52D4-580A-AD5D-3D512371BCBA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6" creationId="{E1B1B0BB-D739-E8B4-03C2-5C51335024E1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7" creationId="{4F705233-FF77-1287-5466-2D3531C61BB6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8" creationId="{88E5725E-7FFB-EE32-9A37-FA752F17B158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29" creationId="{220A4F8D-1CDA-3E27-25A0-54B8C77614D9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0" creationId="{012D1415-50E0-0B75-D749-F0C71794B926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1" creationId="{4F61BF14-8CB1-EC34-E08F-9E538F983ED4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2" creationId="{3CAC4D66-3AC8-B0B3-4E1A-4887274FA47B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3" creationId="{F2471C64-46A4-D484-0AFF-CE511E63FBAF}"/>
          </ac:spMkLst>
        </pc:spChg>
        <pc:spChg chg="mod">
          <ac:chgData name="Stephanie Radel" userId="08b99ea8-7dce-42da-8972-e2e804ab0db1" providerId="ADAL" clId="{6F93A264-1B6F-4760-94B5-2E4F91EFBABC}" dt="2023-05-29T23:42:44.432" v="2196" actId="2085"/>
          <ac:spMkLst>
            <pc:docMk/>
            <pc:sldMk cId="2108581127" sldId="309"/>
            <ac:spMk id="534" creationId="{3C6F6F05-C764-04B3-6539-4EABEC69CEC9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5" creationId="{E52001F5-F29B-9DF5-71B3-C74E7B15CFAA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6" creationId="{90751C2C-BB80-188F-9E3C-B03E11529519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7" creationId="{35A68F09-91E2-CFCC-8198-61CD8472EFD8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8" creationId="{113E1978-274D-3145-1384-7149A97CC9DA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39" creationId="{432493F0-F024-7B78-F94D-E02B3F76D6D3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0" creationId="{EF558E1F-0AC9-76BA-DE68-2F63FFC24F4F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1" creationId="{3C320270-2729-3F09-1DC6-8B0435A6AE5A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2" creationId="{B86EED89-D231-F1EA-D3A9-1663B88AD811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3" creationId="{6031A55D-D0A2-46E1-4F63-7AA394D6A30E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4" creationId="{8C4A3364-0BF6-3DEB-FC72-8DA84D6F4A67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5" creationId="{A3BACD30-20CC-96B9-71B0-1C7207B5B03D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6" creationId="{9C09E90C-D202-0147-E055-47BD2118FC96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7" creationId="{EF29EAFC-5E6A-EDDD-17E8-9E6A0DCEFE9E}"/>
          </ac:spMkLst>
        </pc:spChg>
        <pc:spChg chg="mod">
          <ac:chgData name="Stephanie Radel" userId="08b99ea8-7dce-42da-8972-e2e804ab0db1" providerId="ADAL" clId="{6F93A264-1B6F-4760-94B5-2E4F91EFBABC}" dt="2023-05-26T21:51:56.387" v="2116" actId="207"/>
          <ac:spMkLst>
            <pc:docMk/>
            <pc:sldMk cId="2108581127" sldId="309"/>
            <ac:spMk id="548" creationId="{5E2104B9-1D4A-1AF0-B4FE-58C93415813F}"/>
          </ac:spMkLst>
        </pc:spChg>
        <pc:spChg chg="mod topLvl">
          <ac:chgData name="Stephanie Radel" userId="08b99ea8-7dce-42da-8972-e2e804ab0db1" providerId="ADAL" clId="{6F93A264-1B6F-4760-94B5-2E4F91EFBABC}" dt="2023-05-26T21:51:04.476" v="2108" actId="1076"/>
          <ac:spMkLst>
            <pc:docMk/>
            <pc:sldMk cId="2108581127" sldId="309"/>
            <ac:spMk id="550" creationId="{5F8367D6-54BB-79FE-F543-450F57AA1DA4}"/>
          </ac:spMkLst>
        </pc:spChg>
        <pc:spChg chg="mod topLvl">
          <ac:chgData name="Stephanie Radel" userId="08b99ea8-7dce-42da-8972-e2e804ab0db1" providerId="ADAL" clId="{6F93A264-1B6F-4760-94B5-2E4F91EFBABC}" dt="2023-05-24T18:28:04.742" v="1969" actId="164"/>
          <ac:spMkLst>
            <pc:docMk/>
            <pc:sldMk cId="2108581127" sldId="309"/>
            <ac:spMk id="551" creationId="{A32AD56A-FF4C-3F93-7278-798624F1BAB6}"/>
          </ac:spMkLst>
        </pc:spChg>
        <pc:spChg chg="mod topLvl">
          <ac:chgData name="Stephanie Radel" userId="08b99ea8-7dce-42da-8972-e2e804ab0db1" providerId="ADAL" clId="{6F93A264-1B6F-4760-94B5-2E4F91EFBABC}" dt="2023-05-26T21:51:24.311" v="2110" actId="207"/>
          <ac:spMkLst>
            <pc:docMk/>
            <pc:sldMk cId="2108581127" sldId="309"/>
            <ac:spMk id="552" creationId="{3985ADA0-C2DA-FE18-52AA-3B3FF8AE8151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3" creationId="{566A8606-26EF-703A-109B-9A589B4D2C9A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4" creationId="{1621107B-07D6-3A7B-3D27-68024CDEA897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5" creationId="{32FE5EC4-2D35-E3FC-2002-B6E2C2FEE79F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6" creationId="{CEACEA69-6058-9C63-8B29-F40D37C8505B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7" creationId="{2EF93C1F-6220-BDE7-00CD-E4EA1A7D8448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8" creationId="{5A126A82-D57D-CD38-9F45-DDDE74B8DF46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59" creationId="{AB083937-293B-D69C-7C3E-22CCA94904FB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0" creationId="{0FB0DE5E-293A-F692-920A-9BA5D291231C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1" creationId="{12E7EFA3-63CE-4956-0C4F-7B1130DABCED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2" creationId="{28CBFAD8-90CD-8EED-E887-3123B7FD3A95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3" creationId="{73DC0E1A-A997-04B3-6180-9EB6779AC416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4" creationId="{4576DEE8-7FAB-D6E6-01F3-6E3D24315428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5" creationId="{69BB4540-5A36-FA7A-D89A-4BE9D9E68094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6" creationId="{E1F8295A-A3C3-8732-0C83-8E50FD328860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7" creationId="{D9471170-F78F-DDDB-3218-5BCF8382884D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8" creationId="{7736FD59-AEB8-82D0-F3D9-E1411F29F19E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69" creationId="{856E70AD-66CC-DDC2-CBC7-660AF62C9F38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0" creationId="{8A3B169A-0AE3-02AC-DCB2-487449831F7D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1" creationId="{34499B95-915D-8E3C-EFEF-2787C84DA126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2" creationId="{A48F1F46-E799-A318-AD7E-56E6BD8F3599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3" creationId="{CCAE3BD2-1BE1-3912-092F-36031CA8F83E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4" creationId="{3A4DDD1E-A964-7DD1-428D-25FD66BBC93F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5" creationId="{E1A85426-714B-9C9F-387E-4326F60D51F0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6" creationId="{BA549F92-CDC6-39F9-61AC-D5BFAB7011A2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7" creationId="{473201E1-EB39-8312-9183-24708749CDDC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8" creationId="{11F586C9-518F-7F76-BB7D-EFEAA92CF9D3}"/>
          </ac:spMkLst>
        </pc:spChg>
        <pc:spChg chg="mod topLvl">
          <ac:chgData name="Stephanie Radel" userId="08b99ea8-7dce-42da-8972-e2e804ab0db1" providerId="ADAL" clId="{6F93A264-1B6F-4760-94B5-2E4F91EFBABC}" dt="2023-05-26T21:51:19.633" v="2109" actId="207"/>
          <ac:spMkLst>
            <pc:docMk/>
            <pc:sldMk cId="2108581127" sldId="309"/>
            <ac:spMk id="579" creationId="{C088EFF3-D21C-E9F5-8E16-81F855B01956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1" creationId="{8D561043-EE1F-73E9-5C35-8535AC0E0600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2" creationId="{6F700DFB-5E01-042B-FBBC-28803D1CD5F5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3" creationId="{7F98B015-7D53-73CE-3A3E-FD6B2E923122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4" creationId="{5E45F7F2-7754-691C-FDE6-A5784315DB28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5" creationId="{C58E273E-6275-05DD-D98F-0C4320BEFDCD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6" creationId="{4377C664-96DD-6401-229B-5853A3BC2B05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7" creationId="{65AD8F1D-CC7E-E7E3-2DA1-213FB5AFC520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8" creationId="{47FF8EEF-F49B-F0B5-762F-CFFDC0AAFB7B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89" creationId="{DC6780FD-ADBA-2465-615E-BF028B7216FE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0" creationId="{82D9D8EE-35BA-12E7-1DE0-E87B13DDC1DB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1" creationId="{F24C7E34-2D05-945C-D0D7-BCB724288E26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2" creationId="{6ABED0E3-0341-EAC9-FC91-128F4C80FF76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3" creationId="{EAE336C0-3552-E837-2BDE-B1AB8902DC67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4" creationId="{01809E35-5145-492A-DB78-19CDD0C896AB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5" creationId="{145887E4-A6C7-908C-E327-CC28B1D9D3DC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6" creationId="{58065921-8007-39DD-B264-1FF167F86A0B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7" creationId="{9C536608-45CB-22F1-B048-E0F0D609526C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8" creationId="{C1B72D07-702C-7458-1238-5435862F9E18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599" creationId="{DB6EF68A-A9E6-AD6E-2AE7-71B5C54592C2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0" creationId="{D94243B3-54DE-0BDE-FC90-90496DBABB5E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1" creationId="{D215A3F1-5C36-0151-D101-D4CEEA4794FD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2" creationId="{FE823B39-2DCB-E4A0-C80C-D6CB31317C65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3" creationId="{7D2D92A7-FECF-9D24-C6A7-39F70EFF4337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4" creationId="{96945163-97F8-350D-081C-C16D57FA6FE2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5" creationId="{41F93BBE-7295-9F1F-4EFE-A88673CCD8BB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6" creationId="{DBD99B2C-6D8A-CDB2-6195-A7AD274DE626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7" creationId="{00B93565-4F25-A016-D12C-FD956E4AF097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8" creationId="{C0FFFD8F-2AB1-60CA-758C-42DD5D4331DC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09" creationId="{F7C2A336-0789-D61E-9B3C-7A7295C5F631}"/>
          </ac:spMkLst>
        </pc:spChg>
        <pc:spChg chg="mod topLvl">
          <ac:chgData name="Stephanie Radel" userId="08b99ea8-7dce-42da-8972-e2e804ab0db1" providerId="ADAL" clId="{6F93A264-1B6F-4760-94B5-2E4F91EFBABC}" dt="2023-05-30T00:55:51.887" v="2714" actId="164"/>
          <ac:spMkLst>
            <pc:docMk/>
            <pc:sldMk cId="2108581127" sldId="309"/>
            <ac:spMk id="610" creationId="{214127EF-F6B8-1B4F-95F9-75CBF7A937D6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612" creationId="{1EDD65E3-3DB1-7B55-87D8-27D4EEC021D7}"/>
          </ac:spMkLst>
        </pc:spChg>
        <pc:spChg chg="mod">
          <ac:chgData name="Stephanie Radel" userId="08b99ea8-7dce-42da-8972-e2e804ab0db1" providerId="ADAL" clId="{6F93A264-1B6F-4760-94B5-2E4F91EFBABC}" dt="2023-05-24T18:11:07.122" v="1838" actId="165"/>
          <ac:spMkLst>
            <pc:docMk/>
            <pc:sldMk cId="2108581127" sldId="309"/>
            <ac:spMk id="613" creationId="{E87BCDD6-2B75-0933-9ED4-B364E451DFBB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14" creationId="{9BCD4BF5-701D-571D-FC82-A26A51F08E28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15" creationId="{4AAF8531-2CB5-CED1-9028-0B816AF21183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16" creationId="{2B3CADE7-EF7D-0731-F61A-8435168DC492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17" creationId="{B43DA3CA-CDF9-4F66-C4CF-C53A5D2ED890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18" creationId="{043FF025-CA1F-DD5D-E77C-69FDB9553794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19" creationId="{BA83A10A-552E-BA50-228D-D00B10EEE932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0" creationId="{F99B41F3-F470-AA6E-6B70-1728DD480534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1" creationId="{FFE70399-6186-29B4-8322-D080E9C70312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2" creationId="{BFB96815-6B72-F05D-612C-6BCE3D16D7D0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3" creationId="{D3A43C99-9A9A-D3C5-1718-5B6B803D74E9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4" creationId="{79EA6A5A-96C0-8D24-1B14-3F7219AF6FCD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5" creationId="{13F4D4E4-2721-65D7-DB13-F91276FF5892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6" creationId="{C860E5FE-8BCC-98E5-F4AA-C6DC35562281}"/>
          </ac:spMkLst>
        </pc:spChg>
        <pc:spChg chg="mod">
          <ac:chgData name="Stephanie Radel" userId="08b99ea8-7dce-42da-8972-e2e804ab0db1" providerId="ADAL" clId="{6F93A264-1B6F-4760-94B5-2E4F91EFBABC}" dt="2023-05-29T23:42:38.121" v="2195" actId="208"/>
          <ac:spMkLst>
            <pc:docMk/>
            <pc:sldMk cId="2108581127" sldId="309"/>
            <ac:spMk id="627" creationId="{A7FF1A71-D172-90ED-B9C9-74F336F5E551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8" creationId="{0120BF0B-B066-636E-1D6E-0C9199BAC5FC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29" creationId="{2B6D0134-EDA1-E0DE-6B34-0DE659190D30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0" creationId="{3F075780-E9C6-8D13-7C9C-90F3CE129E43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1" creationId="{95B4CB04-A363-0F20-C75F-7AB5E7742FBE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2" creationId="{5ACF3C38-2A65-ED15-62E3-3016AC626D14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3" creationId="{D5B731D4-D133-14B5-AEF4-DE2A79255655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4" creationId="{803B9616-287B-7B7A-A273-54268028521B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5" creationId="{55AFB93A-B1E4-A574-DCD1-5611124662A4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6" creationId="{C35C5487-36FC-8C55-B28A-35AC2321A26B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7" creationId="{303F3477-DAF8-7152-8327-C3CA3B9F3CB7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8" creationId="{51F01076-AEC0-9E25-F307-982863A7E766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39" creationId="{3E67AD38-E9A9-67E2-86AA-9EF4F9EDA463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40" creationId="{98F98C80-DC0F-AD7F-0480-46C1153584C1}"/>
          </ac:spMkLst>
        </pc:spChg>
        <pc:spChg chg="mod">
          <ac:chgData name="Stephanie Radel" userId="08b99ea8-7dce-42da-8972-e2e804ab0db1" providerId="ADAL" clId="{6F93A264-1B6F-4760-94B5-2E4F91EFBABC}" dt="2023-05-26T21:53:00.493" v="2126" actId="207"/>
          <ac:spMkLst>
            <pc:docMk/>
            <pc:sldMk cId="2108581127" sldId="309"/>
            <ac:spMk id="641" creationId="{94E2781A-B370-8BCB-67A5-C18C45273975}"/>
          </ac:spMkLst>
        </pc:spChg>
        <pc:grpChg chg="add mod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5" creationId="{B5337E92-FD21-4D15-ED44-FA477066D147}"/>
          </ac:grpSpMkLst>
        </pc:grpChg>
        <pc:grpChg chg="add mod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" creationId="{61D6218B-B862-2538-85C5-AB28CFB02A09}"/>
          </ac:grpSpMkLst>
        </pc:grpChg>
        <pc:grpChg chg="add del mod">
          <ac:chgData name="Stephanie Radel" userId="08b99ea8-7dce-42da-8972-e2e804ab0db1" providerId="ADAL" clId="{6F93A264-1B6F-4760-94B5-2E4F91EFBABC}" dt="2023-05-24T17:42:13.755" v="1281" actId="478"/>
          <ac:grpSpMkLst>
            <pc:docMk/>
            <pc:sldMk cId="2108581127" sldId="309"/>
            <ac:grpSpMk id="40" creationId="{F9B3F7B1-7367-86F2-A609-948A079F0842}"/>
          </ac:grpSpMkLst>
        </pc:grpChg>
        <pc:grpChg chg="add del mod">
          <ac:chgData name="Stephanie Radel" userId="08b99ea8-7dce-42da-8972-e2e804ab0db1" providerId="ADAL" clId="{6F93A264-1B6F-4760-94B5-2E4F91EFBABC}" dt="2023-05-24T17:42:41.579" v="1298" actId="478"/>
          <ac:grpSpMkLst>
            <pc:docMk/>
            <pc:sldMk cId="2108581127" sldId="309"/>
            <ac:grpSpMk id="41" creationId="{24F36507-FEBF-0323-3441-FA7C02EEC8AC}"/>
          </ac:grpSpMkLst>
        </pc:grpChg>
        <pc:grpChg chg="add del mod">
          <ac:chgData name="Stephanie Radel" userId="08b99ea8-7dce-42da-8972-e2e804ab0db1" providerId="ADAL" clId="{6F93A264-1B6F-4760-94B5-2E4F91EFBABC}" dt="2023-05-24T17:42:29.747" v="1289" actId="478"/>
          <ac:grpSpMkLst>
            <pc:docMk/>
            <pc:sldMk cId="2108581127" sldId="309"/>
            <ac:grpSpMk id="72" creationId="{4C6E17D8-0693-B247-559A-03F13152FBA5}"/>
          </ac:grpSpMkLst>
        </pc:grpChg>
        <pc:grpChg chg="add del mod">
          <ac:chgData name="Stephanie Radel" userId="08b99ea8-7dce-42da-8972-e2e804ab0db1" providerId="ADAL" clId="{6F93A264-1B6F-4760-94B5-2E4F91EFBABC}" dt="2023-05-24T17:35:37.951" v="1137" actId="165"/>
          <ac:grpSpMkLst>
            <pc:docMk/>
            <pc:sldMk cId="2108581127" sldId="309"/>
            <ac:grpSpMk id="103" creationId="{0D09D3D2-2B54-C620-2BA8-DC43F7D5E9F0}"/>
          </ac:grpSpMkLst>
        </pc:grpChg>
        <pc:grpChg chg="add del mod">
          <ac:chgData name="Stephanie Radel" userId="08b99ea8-7dce-42da-8972-e2e804ab0db1" providerId="ADAL" clId="{6F93A264-1B6F-4760-94B5-2E4F91EFBABC}" dt="2023-05-24T17:40:20.783" v="1237" actId="165"/>
          <ac:grpSpMkLst>
            <pc:docMk/>
            <pc:sldMk cId="2108581127" sldId="309"/>
            <ac:grpSpMk id="154" creationId="{89E35BE6-D982-64F3-8E3E-1C671C639DB6}"/>
          </ac:grpSpMkLst>
        </pc:grpChg>
        <pc:grpChg chg="add del mod">
          <ac:chgData name="Stephanie Radel" userId="08b99ea8-7dce-42da-8972-e2e804ab0db1" providerId="ADAL" clId="{6F93A264-1B6F-4760-94B5-2E4F91EFBABC}" dt="2023-05-24T17:55:37.482" v="1515" actId="478"/>
          <ac:grpSpMkLst>
            <pc:docMk/>
            <pc:sldMk cId="2108581127" sldId="309"/>
            <ac:grpSpMk id="164" creationId="{34AAA4D3-82E4-EAE8-0DF9-B2840CC806E0}"/>
          </ac:grpSpMkLst>
        </pc:grpChg>
        <pc:grpChg chg="add del mod">
          <ac:chgData name="Stephanie Radel" userId="08b99ea8-7dce-42da-8972-e2e804ab0db1" providerId="ADAL" clId="{6F93A264-1B6F-4760-94B5-2E4F91EFBABC}" dt="2023-05-24T17:55:37.482" v="1515" actId="478"/>
          <ac:grpSpMkLst>
            <pc:docMk/>
            <pc:sldMk cId="2108581127" sldId="309"/>
            <ac:grpSpMk id="165" creationId="{1CA3B9C4-0CC2-C019-E160-2F580A07D862}"/>
          </ac:grpSpMkLst>
        </pc:grpChg>
        <pc:grpChg chg="add del mod">
          <ac:chgData name="Stephanie Radel" userId="08b99ea8-7dce-42da-8972-e2e804ab0db1" providerId="ADAL" clId="{6F93A264-1B6F-4760-94B5-2E4F91EFBABC}" dt="2023-05-24T17:55:10.706" v="1506" actId="478"/>
          <ac:grpSpMkLst>
            <pc:docMk/>
            <pc:sldMk cId="2108581127" sldId="309"/>
            <ac:grpSpMk id="192" creationId="{7F2C43FF-6636-120C-B484-80CD94EF9B5D}"/>
          </ac:grpSpMkLst>
        </pc:grpChg>
        <pc:grpChg chg="add del mod">
          <ac:chgData name="Stephanie Radel" userId="08b99ea8-7dce-42da-8972-e2e804ab0db1" providerId="ADAL" clId="{6F93A264-1B6F-4760-94B5-2E4F91EFBABC}" dt="2023-05-24T17:54:42.657" v="1494" actId="478"/>
          <ac:grpSpMkLst>
            <pc:docMk/>
            <pc:sldMk cId="2108581127" sldId="309"/>
            <ac:grpSpMk id="219" creationId="{E5C72C59-100F-4FDC-0A30-CD97C848E4AB}"/>
          </ac:grpSpMkLst>
        </pc:grpChg>
        <pc:grpChg chg="add del mod">
          <ac:chgData name="Stephanie Radel" userId="08b99ea8-7dce-42da-8972-e2e804ab0db1" providerId="ADAL" clId="{6F93A264-1B6F-4760-94B5-2E4F91EFBABC}" dt="2023-05-24T17:55:37.482" v="1515" actId="478"/>
          <ac:grpSpMkLst>
            <pc:docMk/>
            <pc:sldMk cId="2108581127" sldId="309"/>
            <ac:grpSpMk id="246" creationId="{5A0A8D1E-D982-4504-D04B-50F0AD8807C4}"/>
          </ac:grpSpMkLst>
        </pc:grpChg>
        <pc:grpChg chg="add del mod">
          <ac:chgData name="Stephanie Radel" userId="08b99ea8-7dce-42da-8972-e2e804ab0db1" providerId="ADAL" clId="{6F93A264-1B6F-4760-94B5-2E4F91EFBABC}" dt="2023-05-24T17:56:22.241" v="1543" actId="478"/>
          <ac:grpSpMkLst>
            <pc:docMk/>
            <pc:sldMk cId="2108581127" sldId="309"/>
            <ac:grpSpMk id="273" creationId="{623C0035-AFD4-C12A-BAF3-7BAE557C4FD3}"/>
          </ac:grpSpMkLst>
        </pc:grpChg>
        <pc:grpChg chg="add del mod">
          <ac:chgData name="Stephanie Radel" userId="08b99ea8-7dce-42da-8972-e2e804ab0db1" providerId="ADAL" clId="{6F93A264-1B6F-4760-94B5-2E4F91EFBABC}" dt="2023-05-24T17:56:26.633" v="1545" actId="478"/>
          <ac:grpSpMkLst>
            <pc:docMk/>
            <pc:sldMk cId="2108581127" sldId="309"/>
            <ac:grpSpMk id="300" creationId="{EF1ABD11-8D21-3E95-D869-51FCA029608F}"/>
          </ac:grpSpMkLst>
        </pc:grpChg>
        <pc:grpChg chg="add mod">
          <ac:chgData name="Stephanie Radel" userId="08b99ea8-7dce-42da-8972-e2e804ab0db1" providerId="ADAL" clId="{6F93A264-1B6F-4760-94B5-2E4F91EFBABC}" dt="2023-05-30T00:55:51.887" v="2714" actId="164"/>
          <ac:grpSpMkLst>
            <pc:docMk/>
            <pc:sldMk cId="2108581127" sldId="309"/>
            <ac:grpSpMk id="320" creationId="{5B39C7B5-0B93-FF06-4C07-A5F128707FDA}"/>
          </ac:grpSpMkLst>
        </pc:grpChg>
        <pc:grpChg chg="add mod">
          <ac:chgData name="Stephanie Radel" userId="08b99ea8-7dce-42da-8972-e2e804ab0db1" providerId="ADAL" clId="{6F93A264-1B6F-4760-94B5-2E4F91EFBABC}" dt="2023-05-30T00:56:26.033" v="2726" actId="1076"/>
          <ac:grpSpMkLst>
            <pc:docMk/>
            <pc:sldMk cId="2108581127" sldId="309"/>
            <ac:grpSpMk id="321" creationId="{66BCCCCC-CB83-99A6-5830-8C655FD387F9}"/>
          </ac:grpSpMkLst>
        </pc:grpChg>
        <pc:grpChg chg="add del mod">
          <ac:chgData name="Stephanie Radel" userId="08b99ea8-7dce-42da-8972-e2e804ab0db1" providerId="ADAL" clId="{6F93A264-1B6F-4760-94B5-2E4F91EFBABC}" dt="2023-05-24T17:55:31.457" v="1514" actId="478"/>
          <ac:grpSpMkLst>
            <pc:docMk/>
            <pc:sldMk cId="2108581127" sldId="309"/>
            <ac:grpSpMk id="327" creationId="{BB52B582-29F8-3527-591B-D0411A0A3039}"/>
          </ac:grpSpMkLst>
        </pc:grpChg>
        <pc:grpChg chg="mod">
          <ac:chgData name="Stephanie Radel" userId="08b99ea8-7dce-42da-8972-e2e804ab0db1" providerId="ADAL" clId="{6F93A264-1B6F-4760-94B5-2E4F91EFBABC}" dt="2023-05-30T00:55:54.978" v="2715"/>
          <ac:grpSpMkLst>
            <pc:docMk/>
            <pc:sldMk cId="2108581127" sldId="309"/>
            <ac:grpSpMk id="352" creationId="{10EB34CD-37E6-B360-33E2-D97E3103DD52}"/>
          </ac:grpSpMkLst>
        </pc:grpChg>
        <pc:grpChg chg="add del mod">
          <ac:chgData name="Stephanie Radel" userId="08b99ea8-7dce-42da-8972-e2e804ab0db1" providerId="ADAL" clId="{6F93A264-1B6F-4760-94B5-2E4F91EFBABC}" dt="2023-05-24T17:48:46.174" v="1418" actId="165"/>
          <ac:grpSpMkLst>
            <pc:docMk/>
            <pc:sldMk cId="2108581127" sldId="309"/>
            <ac:grpSpMk id="354" creationId="{685B5A29-20CD-A0C7-07D7-84DFD156F36C}"/>
          </ac:grpSpMkLst>
        </pc:grpChg>
        <pc:grpChg chg="add del mod">
          <ac:chgData name="Stephanie Radel" userId="08b99ea8-7dce-42da-8972-e2e804ab0db1" providerId="ADAL" clId="{6F93A264-1B6F-4760-94B5-2E4F91EFBABC}" dt="2023-05-24T17:52:57.297" v="1489" actId="478"/>
          <ac:grpSpMkLst>
            <pc:docMk/>
            <pc:sldMk cId="2108581127" sldId="309"/>
            <ac:grpSpMk id="385" creationId="{9C5D1487-A4F9-1685-CA4F-1910D1E6FF3E}"/>
          </ac:grpSpMkLst>
        </pc:grpChg>
        <pc:grpChg chg="add del mod topLvl">
          <ac:chgData name="Stephanie Radel" userId="08b99ea8-7dce-42da-8972-e2e804ab0db1" providerId="ADAL" clId="{6F93A264-1B6F-4760-94B5-2E4F91EFBABC}" dt="2023-05-30T00:56:30.476" v="2727" actId="478"/>
          <ac:grpSpMkLst>
            <pc:docMk/>
            <pc:sldMk cId="2108581127" sldId="309"/>
            <ac:grpSpMk id="393" creationId="{8C6A58D2-C36A-51B8-3DC5-F81421B7B6D8}"/>
          </ac:grpSpMkLst>
        </pc:grpChg>
        <pc:grpChg chg="add mod topLvl">
          <ac:chgData name="Stephanie Radel" userId="08b99ea8-7dce-42da-8972-e2e804ab0db1" providerId="ADAL" clId="{6F93A264-1B6F-4760-94B5-2E4F91EFBABC}" dt="2023-05-24T18:33:15.213" v="2077" actId="1035"/>
          <ac:grpSpMkLst>
            <pc:docMk/>
            <pc:sldMk cId="2108581127" sldId="309"/>
            <ac:grpSpMk id="394" creationId="{CEFCAC8A-814A-F747-541C-D01B14F0DF05}"/>
          </ac:grpSpMkLst>
        </pc:grpChg>
        <pc:grpChg chg="add del mod topLvl">
          <ac:chgData name="Stephanie Radel" userId="08b99ea8-7dce-42da-8972-e2e804ab0db1" providerId="ADAL" clId="{6F93A264-1B6F-4760-94B5-2E4F91EFBABC}" dt="2023-05-24T18:11:08.690" v="1839" actId="165"/>
          <ac:grpSpMkLst>
            <pc:docMk/>
            <pc:sldMk cId="2108581127" sldId="309"/>
            <ac:grpSpMk id="425" creationId="{0C1870AC-AA46-752C-52F2-84EA30F2AF36}"/>
          </ac:grpSpMkLst>
        </pc:grpChg>
        <pc:grpChg chg="add mod topLvl">
          <ac:chgData name="Stephanie Radel" userId="08b99ea8-7dce-42da-8972-e2e804ab0db1" providerId="ADAL" clId="{6F93A264-1B6F-4760-94B5-2E4F91EFBABC}" dt="2023-05-24T18:33:15.213" v="2077" actId="1035"/>
          <ac:grpSpMkLst>
            <pc:docMk/>
            <pc:sldMk cId="2108581127" sldId="309"/>
            <ac:grpSpMk id="456" creationId="{FB0CC0CD-9CA6-623E-8C76-1819D58E036F}"/>
          </ac:grpSpMkLst>
        </pc:grpChg>
        <pc:grpChg chg="add mod topLvl">
          <ac:chgData name="Stephanie Radel" userId="08b99ea8-7dce-42da-8972-e2e804ab0db1" providerId="ADAL" clId="{6F93A264-1B6F-4760-94B5-2E4F91EFBABC}" dt="2023-05-24T18:33:12.865" v="2075" actId="1035"/>
          <ac:grpSpMkLst>
            <pc:docMk/>
            <pc:sldMk cId="2108581127" sldId="309"/>
            <ac:grpSpMk id="487" creationId="{C0AA4B9B-C2EB-EFFD-AC3A-641B59A420D3}"/>
          </ac:grpSpMkLst>
        </pc:grpChg>
        <pc:grpChg chg="add mod topLvl">
          <ac:chgData name="Stephanie Radel" userId="08b99ea8-7dce-42da-8972-e2e804ab0db1" providerId="ADAL" clId="{6F93A264-1B6F-4760-94B5-2E4F91EFBABC}" dt="2023-05-24T18:33:12.865" v="2075" actId="1035"/>
          <ac:grpSpMkLst>
            <pc:docMk/>
            <pc:sldMk cId="2108581127" sldId="309"/>
            <ac:grpSpMk id="518" creationId="{6A7DCE87-AEFC-3D76-A01F-376F0F4C336F}"/>
          </ac:grpSpMkLst>
        </pc:grpChg>
        <pc:grpChg chg="add del mod topLvl">
          <ac:chgData name="Stephanie Radel" userId="08b99ea8-7dce-42da-8972-e2e804ab0db1" providerId="ADAL" clId="{6F93A264-1B6F-4760-94B5-2E4F91EFBABC}" dt="2023-05-24T18:13:15.970" v="1853" actId="165"/>
          <ac:grpSpMkLst>
            <pc:docMk/>
            <pc:sldMk cId="2108581127" sldId="309"/>
            <ac:grpSpMk id="549" creationId="{F9DAE535-5869-6B1A-FD4B-3C89DB0425F0}"/>
          </ac:grpSpMkLst>
        </pc:grpChg>
        <pc:grpChg chg="add del mod topLvl">
          <ac:chgData name="Stephanie Radel" userId="08b99ea8-7dce-42da-8972-e2e804ab0db1" providerId="ADAL" clId="{6F93A264-1B6F-4760-94B5-2E4F91EFBABC}" dt="2023-05-30T00:46:20.506" v="2601" actId="165"/>
          <ac:grpSpMkLst>
            <pc:docMk/>
            <pc:sldMk cId="2108581127" sldId="309"/>
            <ac:grpSpMk id="580" creationId="{AEE1D19C-E84A-D907-46BE-22F3EA25B2A8}"/>
          </ac:grpSpMkLst>
        </pc:grpChg>
        <pc:grpChg chg="add mod topLvl">
          <ac:chgData name="Stephanie Radel" userId="08b99ea8-7dce-42da-8972-e2e804ab0db1" providerId="ADAL" clId="{6F93A264-1B6F-4760-94B5-2E4F91EFBABC}" dt="2023-05-24T18:32:54.651" v="2067" actId="1036"/>
          <ac:grpSpMkLst>
            <pc:docMk/>
            <pc:sldMk cId="2108581127" sldId="309"/>
            <ac:grpSpMk id="611" creationId="{15FD7093-CA03-AC5D-FF65-13EFC12F4A7F}"/>
          </ac:grpSpMkLst>
        </pc:grpChg>
        <pc:grpChg chg="add del mod">
          <ac:chgData name="Stephanie Radel" userId="08b99ea8-7dce-42da-8972-e2e804ab0db1" providerId="ADAL" clId="{6F93A264-1B6F-4760-94B5-2E4F91EFBABC}" dt="2023-05-24T18:11:07.122" v="1838" actId="165"/>
          <ac:grpSpMkLst>
            <pc:docMk/>
            <pc:sldMk cId="2108581127" sldId="309"/>
            <ac:grpSpMk id="642" creationId="{85C308DB-DEF7-220A-D61F-80E4479D9848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51" creationId="{321F18B5-548D-C1C4-25AC-5B7B537BABD6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52" creationId="{1A33A355-5720-39EF-E44B-8DD36CCC4FB2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55" creationId="{3274041E-FAD5-FF54-4BA4-4A653BE89F02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56" creationId="{89C8ADF6-348D-1DD0-1AD7-7AE312E09BD6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59" creationId="{B879FBDF-765A-6F17-205B-730F34EE666F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62" creationId="{9414CCCC-AB46-929F-FE21-D5277A4BB4C2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65" creationId="{7C8684E7-DC7E-35E9-BE78-36E04BB82D4D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68" creationId="{E6E66670-6237-09B6-3BA9-28DE7A344E13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71" creationId="{12EEC2A8-2799-6490-7DDF-2A7559175B03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74" creationId="{08FEFF87-B342-63AF-A58F-E3A47F927D26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77" creationId="{B583A970-A784-70B3-294C-6F98774C5D85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80" creationId="{05B2D055-C30E-65C1-C82F-27C0EEEC353F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83" creationId="{7CA1E8A4-AD34-1BCC-F8E6-A61248CFB897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86" creationId="{B99F4018-45E1-ED2A-16E8-D8D5E8A58780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89" creationId="{F859FC7B-2E44-3034-C7CE-2B0931CF5E45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92" creationId="{0A7D99C2-0E5F-4D95-35FF-62E04F90AB6A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95" creationId="{093D8113-9C0C-46C8-B77C-49EEE9641CB3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698" creationId="{3F8885AE-AC78-6843-0FD1-5AA2CB65B681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01" creationId="{3ED50A3D-3852-52A6-EABB-87AE18E66470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04" creationId="{7195A5C6-643B-57F1-AB9B-D2423EDED057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07" creationId="{14EC4FE1-C480-5620-3ECE-4F3A505DB44B}"/>
          </ac:grpSpMkLst>
        </pc:grpChg>
        <pc:grpChg chg="add del mod topLvl">
          <ac:chgData name="Stephanie Radel" userId="08b99ea8-7dce-42da-8972-e2e804ab0db1" providerId="ADAL" clId="{6F93A264-1B6F-4760-94B5-2E4F91EFBABC}" dt="2023-05-30T00:34:52.001" v="2542" actId="165"/>
          <ac:grpSpMkLst>
            <pc:docMk/>
            <pc:sldMk cId="2108581127" sldId="309"/>
            <ac:grpSpMk id="710" creationId="{F3D60565-9C4E-D83C-4AD4-C13F3B065050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13" creationId="{C62AD665-D2A4-507A-AF67-E72B8DD5D82E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16" creationId="{A5F63470-5437-1565-401E-8E82C802F684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19" creationId="{E90D0779-9149-0742-5DC4-E0BE7CE053B9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22" creationId="{C2263FB4-D99B-66B1-3D7C-EBA2219CED37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25" creationId="{0881B275-DBB7-B2FD-DFDF-C5600447038C}"/>
          </ac:grpSpMkLst>
        </pc:grpChg>
        <pc:grpChg chg="add mod topLvl">
          <ac:chgData name="Stephanie Radel" userId="08b99ea8-7dce-42da-8972-e2e804ab0db1" providerId="ADAL" clId="{6F93A264-1B6F-4760-94B5-2E4F91EFBABC}" dt="2023-05-30T00:35:10.771" v="2547" actId="164"/>
          <ac:grpSpMkLst>
            <pc:docMk/>
            <pc:sldMk cId="2108581127" sldId="309"/>
            <ac:grpSpMk id="728" creationId="{598CE76A-D9FE-2B16-635B-D0DB605C6771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31" creationId="{99AA8C47-AF2B-DD2E-090F-FCC771867990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34" creationId="{DD2CF7ED-13CF-D615-FE17-86963ED6400B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37" creationId="{1B62C199-640F-5D5F-EC04-31FDAAC21D81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40" creationId="{75CB6401-A590-08D7-B398-F7A85DF976B3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43" creationId="{F95A782C-B4E2-4E94-9BF1-FD87D89245C6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46" creationId="{483604AF-43C2-7EB6-680E-8539F2D6686D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49" creationId="{737C2B95-51D3-0D51-86AB-F194F4749EED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52" creationId="{9E0675A4-EBF1-FBC0-1C77-3D50447453ED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55" creationId="{180455E0-FDC5-C4B4-D7F8-6086EAABB87C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58" creationId="{2BCF2053-FDB5-8333-28AB-B58DD2F06CE2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61" creationId="{30FAF542-76D1-B8AD-B07C-8B09E08FA80A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64" creationId="{2A3913AC-35D4-32FF-CEAF-57F4F79E6C58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67" creationId="{C2819F68-0693-6085-8CFA-70E1049C67C1}"/>
          </ac:grpSpMkLst>
        </pc:grpChg>
        <pc:grpChg chg="add del mod">
          <ac:chgData name="Stephanie Radel" userId="08b99ea8-7dce-42da-8972-e2e804ab0db1" providerId="ADAL" clId="{6F93A264-1B6F-4760-94B5-2E4F91EFBABC}" dt="2023-05-24T18:28:04.742" v="1969" actId="164"/>
          <ac:grpSpMkLst>
            <pc:docMk/>
            <pc:sldMk cId="2108581127" sldId="309"/>
            <ac:grpSpMk id="770" creationId="{B763EE40-19D8-8A8D-ACFE-4F1CACCF2B10}"/>
          </ac:grpSpMkLst>
        </pc:grpChg>
        <pc:grpChg chg="add mod">
          <ac:chgData name="Stephanie Radel" userId="08b99ea8-7dce-42da-8972-e2e804ab0db1" providerId="ADAL" clId="{6F93A264-1B6F-4760-94B5-2E4F91EFBABC}" dt="2023-05-24T18:33:12.865" v="2075" actId="1035"/>
          <ac:grpSpMkLst>
            <pc:docMk/>
            <pc:sldMk cId="2108581127" sldId="309"/>
            <ac:grpSpMk id="773" creationId="{71CF8AF7-778D-3904-09D7-87665C33A1CC}"/>
          </ac:grpSpMkLst>
        </pc:grpChg>
        <pc:grpChg chg="add del mod">
          <ac:chgData name="Stephanie Radel" userId="08b99ea8-7dce-42da-8972-e2e804ab0db1" providerId="ADAL" clId="{6F93A264-1B6F-4760-94B5-2E4F91EFBABC}" dt="2023-05-30T00:34:49.502" v="2541" actId="165"/>
          <ac:grpSpMkLst>
            <pc:docMk/>
            <pc:sldMk cId="2108581127" sldId="309"/>
            <ac:grpSpMk id="774" creationId="{089C5F6A-19EE-209C-D4C1-61C53BE38C81}"/>
          </ac:grpSpMkLst>
        </pc:grpChg>
        <pc:grpChg chg="add mod">
          <ac:chgData name="Stephanie Radel" userId="08b99ea8-7dce-42da-8972-e2e804ab0db1" providerId="ADAL" clId="{6F93A264-1B6F-4760-94B5-2E4F91EFBABC}" dt="2023-05-30T00:55:51.887" v="2714" actId="164"/>
          <ac:grpSpMkLst>
            <pc:docMk/>
            <pc:sldMk cId="2108581127" sldId="309"/>
            <ac:grpSpMk id="786" creationId="{42F95BFE-5680-A184-4B8E-B19F3CA8BFDC}"/>
          </ac:grpSpMkLst>
        </pc:grpChg>
        <pc:grpChg chg="add del mod">
          <ac:chgData name="Stephanie Radel" userId="08b99ea8-7dce-42da-8972-e2e804ab0db1" providerId="ADAL" clId="{6F93A264-1B6F-4760-94B5-2E4F91EFBABC}" dt="2023-05-30T00:54:39.559" v="2702" actId="165"/>
          <ac:grpSpMkLst>
            <pc:docMk/>
            <pc:sldMk cId="2108581127" sldId="309"/>
            <ac:grpSpMk id="787" creationId="{B73FEE57-086C-4693-8D91-1E7B842938FB}"/>
          </ac:grpSpMkLst>
        </pc:grpChg>
        <pc:grpChg chg="add mod">
          <ac:chgData name="Stephanie Radel" userId="08b99ea8-7dce-42da-8972-e2e804ab0db1" providerId="ADAL" clId="{6F93A264-1B6F-4760-94B5-2E4F91EFBABC}" dt="2023-05-30T00:55:51.887" v="2714" actId="164"/>
          <ac:grpSpMkLst>
            <pc:docMk/>
            <pc:sldMk cId="2108581127" sldId="309"/>
            <ac:grpSpMk id="802" creationId="{EFDAC28D-3563-8410-9D72-D4476A1D912A}"/>
          </ac:grpSpMkLst>
        </pc:grpChg>
        <pc:grpChg chg="add del mod">
          <ac:chgData name="Stephanie Radel" userId="08b99ea8-7dce-42da-8972-e2e804ab0db1" providerId="ADAL" clId="{6F93A264-1B6F-4760-94B5-2E4F91EFBABC}" dt="2023-05-30T00:54:50.822" v="2708" actId="165"/>
          <ac:grpSpMkLst>
            <pc:docMk/>
            <pc:sldMk cId="2108581127" sldId="309"/>
            <ac:grpSpMk id="817" creationId="{FE2168F3-1876-8286-7A45-406FF7321413}"/>
          </ac:grpSpMkLst>
        </pc:grpChg>
        <pc:grpChg chg="mod">
          <ac:chgData name="Stephanie Radel" userId="08b99ea8-7dce-42da-8972-e2e804ab0db1" providerId="ADAL" clId="{6F93A264-1B6F-4760-94B5-2E4F91EFBABC}" dt="2023-05-30T00:55:54.978" v="2715"/>
          <ac:grpSpMkLst>
            <pc:docMk/>
            <pc:sldMk cId="2108581127" sldId="309"/>
            <ac:grpSpMk id="835" creationId="{603C7C67-E74D-90C6-8D6E-0B0865A5E25F}"/>
          </ac:grpSpMkLst>
        </pc:grpChg>
        <pc:cxnChg chg="add del mod">
          <ac:chgData name="Stephanie Radel" userId="08b99ea8-7dce-42da-8972-e2e804ab0db1" providerId="ADAL" clId="{6F93A264-1B6F-4760-94B5-2E4F91EFBABC}" dt="2023-05-30T00:36:28.359" v="2568" actId="478"/>
          <ac:cxnSpMkLst>
            <pc:docMk/>
            <pc:sldMk cId="2108581127" sldId="309"/>
            <ac:cxnSpMk id="2" creationId="{45132898-1DC8-9F56-B3CE-4E5E2D34FC4F}"/>
          </ac:cxnSpMkLst>
        </pc:cxnChg>
        <pc:cxnChg chg="add del mod">
          <ac:chgData name="Stephanie Radel" userId="08b99ea8-7dce-42da-8972-e2e804ab0db1" providerId="ADAL" clId="{6F93A264-1B6F-4760-94B5-2E4F91EFBABC}" dt="2023-05-30T00:36:27.679" v="2567" actId="478"/>
          <ac:cxnSpMkLst>
            <pc:docMk/>
            <pc:sldMk cId="2108581127" sldId="309"/>
            <ac:cxnSpMk id="4" creationId="{47FD82E5-ED21-250E-B127-6EFDA1C6D445}"/>
          </ac:cxnSpMkLst>
        </pc:cxnChg>
        <pc:cxnChg chg="add del mod">
          <ac:chgData name="Stephanie Radel" userId="08b99ea8-7dce-42da-8972-e2e804ab0db1" providerId="ADAL" clId="{6F93A264-1B6F-4760-94B5-2E4F91EFBABC}" dt="2023-05-30T00:36:29.190" v="2569" actId="478"/>
          <ac:cxnSpMkLst>
            <pc:docMk/>
            <pc:sldMk cId="2108581127" sldId="309"/>
            <ac:cxnSpMk id="8" creationId="{698FB6F8-78DF-8B45-4755-022D53172D21}"/>
          </ac:cxnSpMkLst>
        </pc:cxnChg>
        <pc:cxnChg chg="add del mod">
          <ac:chgData name="Stephanie Radel" userId="08b99ea8-7dce-42da-8972-e2e804ab0db1" providerId="ADAL" clId="{6F93A264-1B6F-4760-94B5-2E4F91EFBABC}" dt="2023-05-30T00:36:29.880" v="2570" actId="478"/>
          <ac:cxnSpMkLst>
            <pc:docMk/>
            <pc:sldMk cId="2108581127" sldId="309"/>
            <ac:cxnSpMk id="9" creationId="{59B1E72E-2038-2251-3E59-D873634E9909}"/>
          </ac:cxnSpMkLst>
        </pc:cxnChg>
        <pc:cxnChg chg="add del mod">
          <ac:chgData name="Stephanie Radel" userId="08b99ea8-7dce-42da-8972-e2e804ab0db1" providerId="ADAL" clId="{6F93A264-1B6F-4760-94B5-2E4F91EFBABC}" dt="2023-05-30T00:36:30.535" v="2571" actId="478"/>
          <ac:cxnSpMkLst>
            <pc:docMk/>
            <pc:sldMk cId="2108581127" sldId="309"/>
            <ac:cxnSpMk id="10" creationId="{1417CBCF-6E40-4688-39EC-072E38D2ADD3}"/>
          </ac:cxnSpMkLst>
        </pc:cxnChg>
        <pc:cxnChg chg="add del mod">
          <ac:chgData name="Stephanie Radel" userId="08b99ea8-7dce-42da-8972-e2e804ab0db1" providerId="ADAL" clId="{6F93A264-1B6F-4760-94B5-2E4F91EFBABC}" dt="2023-05-30T00:36:31.175" v="2572" actId="478"/>
          <ac:cxnSpMkLst>
            <pc:docMk/>
            <pc:sldMk cId="2108581127" sldId="309"/>
            <ac:cxnSpMk id="11" creationId="{9DB77E2E-1D93-6A11-BAB3-2C95D15AA27D}"/>
          </ac:cxnSpMkLst>
        </pc:cxnChg>
        <pc:cxnChg chg="add del mod">
          <ac:chgData name="Stephanie Radel" userId="08b99ea8-7dce-42da-8972-e2e804ab0db1" providerId="ADAL" clId="{6F93A264-1B6F-4760-94B5-2E4F91EFBABC}" dt="2023-05-30T00:50:12.165" v="2686" actId="478"/>
          <ac:cxnSpMkLst>
            <pc:docMk/>
            <pc:sldMk cId="2108581127" sldId="309"/>
            <ac:cxnSpMk id="12" creationId="{E31C80B3-D345-67DB-D505-0CFD7D4580B4}"/>
          </ac:cxnSpMkLst>
        </pc:cxnChg>
        <pc:cxnChg chg="add del mod">
          <ac:chgData name="Stephanie Radel" userId="08b99ea8-7dce-42da-8972-e2e804ab0db1" providerId="ADAL" clId="{6F93A264-1B6F-4760-94B5-2E4F91EFBABC}" dt="2023-05-30T00:50:11.293" v="2685" actId="478"/>
          <ac:cxnSpMkLst>
            <pc:docMk/>
            <pc:sldMk cId="2108581127" sldId="309"/>
            <ac:cxnSpMk id="13" creationId="{0A648568-64AE-69BF-9FFA-A03422F960F6}"/>
          </ac:cxnSpMkLst>
        </pc:cxnChg>
        <pc:cxnChg chg="add del mod">
          <ac:chgData name="Stephanie Radel" userId="08b99ea8-7dce-42da-8972-e2e804ab0db1" providerId="ADAL" clId="{6F93A264-1B6F-4760-94B5-2E4F91EFBABC}" dt="2023-05-30T00:50:10.373" v="2684" actId="478"/>
          <ac:cxnSpMkLst>
            <pc:docMk/>
            <pc:sldMk cId="2108581127" sldId="309"/>
            <ac:cxnSpMk id="14" creationId="{756B98D9-0E5E-2EB2-8A33-7FEBC55586D4}"/>
          </ac:cxnSpMkLst>
        </pc:cxnChg>
        <pc:cxnChg chg="add del mod">
          <ac:chgData name="Stephanie Radel" userId="08b99ea8-7dce-42da-8972-e2e804ab0db1" providerId="ADAL" clId="{6F93A264-1B6F-4760-94B5-2E4F91EFBABC}" dt="2023-05-30T00:50:09.789" v="2683" actId="478"/>
          <ac:cxnSpMkLst>
            <pc:docMk/>
            <pc:sldMk cId="2108581127" sldId="309"/>
            <ac:cxnSpMk id="15" creationId="{BBD10A8F-2107-236D-AB85-3C70920E10EB}"/>
          </ac:cxnSpMkLst>
        </pc:cxnChg>
        <pc:cxnChg chg="add del mod">
          <ac:chgData name="Stephanie Radel" userId="08b99ea8-7dce-42da-8972-e2e804ab0db1" providerId="ADAL" clId="{6F93A264-1B6F-4760-94B5-2E4F91EFBABC}" dt="2023-05-30T00:50:04.197" v="2682" actId="478"/>
          <ac:cxnSpMkLst>
            <pc:docMk/>
            <pc:sldMk cId="2108581127" sldId="309"/>
            <ac:cxnSpMk id="16" creationId="{EC778527-FC55-3AA1-C97A-F50CFA4CF69D}"/>
          </ac:cxnSpMkLst>
        </pc:cxnChg>
        <pc:cxnChg chg="add del mod">
          <ac:chgData name="Stephanie Radel" userId="08b99ea8-7dce-42da-8972-e2e804ab0db1" providerId="ADAL" clId="{6F93A264-1B6F-4760-94B5-2E4F91EFBABC}" dt="2023-05-30T00:50:02.501" v="2680" actId="478"/>
          <ac:cxnSpMkLst>
            <pc:docMk/>
            <pc:sldMk cId="2108581127" sldId="309"/>
            <ac:cxnSpMk id="17" creationId="{D4691FB0-AC39-7840-A6B9-011CCB8E40F2}"/>
          </ac:cxnSpMkLst>
        </pc:cxnChg>
        <pc:cxnChg chg="add del mod">
          <ac:chgData name="Stephanie Radel" userId="08b99ea8-7dce-42da-8972-e2e804ab0db1" providerId="ADAL" clId="{6F93A264-1B6F-4760-94B5-2E4F91EFBABC}" dt="2023-05-30T00:50:01.132" v="2678" actId="478"/>
          <ac:cxnSpMkLst>
            <pc:docMk/>
            <pc:sldMk cId="2108581127" sldId="309"/>
            <ac:cxnSpMk id="18" creationId="{1E61D36C-A97E-8572-F630-8177BA868BB0}"/>
          </ac:cxnSpMkLst>
        </pc:cxnChg>
        <pc:cxnChg chg="add del mod">
          <ac:chgData name="Stephanie Radel" userId="08b99ea8-7dce-42da-8972-e2e804ab0db1" providerId="ADAL" clId="{6F93A264-1B6F-4760-94B5-2E4F91EFBABC}" dt="2023-05-30T00:50:01.853" v="2679" actId="478"/>
          <ac:cxnSpMkLst>
            <pc:docMk/>
            <pc:sldMk cId="2108581127" sldId="309"/>
            <ac:cxnSpMk id="19" creationId="{7AB28972-1D96-5320-7C4E-F42E8D87FF87}"/>
          </ac:cxnSpMkLst>
        </pc:cxnChg>
        <pc:cxnChg chg="add del mod">
          <ac:chgData name="Stephanie Radel" userId="08b99ea8-7dce-42da-8972-e2e804ab0db1" providerId="ADAL" clId="{6F93A264-1B6F-4760-94B5-2E4F91EFBABC}" dt="2023-05-30T00:50:00.469" v="2677" actId="478"/>
          <ac:cxnSpMkLst>
            <pc:docMk/>
            <pc:sldMk cId="2108581127" sldId="309"/>
            <ac:cxnSpMk id="20" creationId="{F8589767-3B14-464D-6F7F-89442C74CA62}"/>
          </ac:cxnSpMkLst>
        </pc:cxnChg>
        <pc:cxnChg chg="add del mod">
          <ac:chgData name="Stephanie Radel" userId="08b99ea8-7dce-42da-8972-e2e804ab0db1" providerId="ADAL" clId="{6F93A264-1B6F-4760-94B5-2E4F91EFBABC}" dt="2023-05-30T00:49:56.133" v="2676" actId="478"/>
          <ac:cxnSpMkLst>
            <pc:docMk/>
            <pc:sldMk cId="2108581127" sldId="309"/>
            <ac:cxnSpMk id="21" creationId="{EE24882B-46DD-A6E1-F08B-AEE63F957527}"/>
          </ac:cxnSpMkLst>
        </pc:cxnChg>
        <pc:cxnChg chg="add del mod">
          <ac:chgData name="Stephanie Radel" userId="08b99ea8-7dce-42da-8972-e2e804ab0db1" providerId="ADAL" clId="{6F93A264-1B6F-4760-94B5-2E4F91EFBABC}" dt="2023-05-30T00:49:53.741" v="2673" actId="478"/>
          <ac:cxnSpMkLst>
            <pc:docMk/>
            <pc:sldMk cId="2108581127" sldId="309"/>
            <ac:cxnSpMk id="22" creationId="{73A5BDC7-6EB9-86E5-3817-9524FDEE2816}"/>
          </ac:cxnSpMkLst>
        </pc:cxnChg>
        <pc:cxnChg chg="add del mod">
          <ac:chgData name="Stephanie Radel" userId="08b99ea8-7dce-42da-8972-e2e804ab0db1" providerId="ADAL" clId="{6F93A264-1B6F-4760-94B5-2E4F91EFBABC}" dt="2023-05-30T00:49:52.725" v="2672" actId="478"/>
          <ac:cxnSpMkLst>
            <pc:docMk/>
            <pc:sldMk cId="2108581127" sldId="309"/>
            <ac:cxnSpMk id="23" creationId="{5DF64B37-8EE2-59BD-7EBE-678FCDB48B05}"/>
          </ac:cxnSpMkLst>
        </pc:cxnChg>
        <pc:cxnChg chg="add del mod">
          <ac:chgData name="Stephanie Radel" userId="08b99ea8-7dce-42da-8972-e2e804ab0db1" providerId="ADAL" clId="{6F93A264-1B6F-4760-94B5-2E4F91EFBABC}" dt="2023-05-30T00:49:55.301" v="2674" actId="478"/>
          <ac:cxnSpMkLst>
            <pc:docMk/>
            <pc:sldMk cId="2108581127" sldId="309"/>
            <ac:cxnSpMk id="24" creationId="{3356127F-7203-DFFE-965E-82249D0CF874}"/>
          </ac:cxnSpMkLst>
        </pc:cxnChg>
        <pc:cxnChg chg="add del mod">
          <ac:chgData name="Stephanie Radel" userId="08b99ea8-7dce-42da-8972-e2e804ab0db1" providerId="ADAL" clId="{6F93A264-1B6F-4760-94B5-2E4F91EFBABC}" dt="2023-05-30T00:49:51.604" v="2671" actId="478"/>
          <ac:cxnSpMkLst>
            <pc:docMk/>
            <pc:sldMk cId="2108581127" sldId="309"/>
            <ac:cxnSpMk id="25" creationId="{16C2F2B0-CCBA-2BA7-0DFB-1726D49EB2FB}"/>
          </ac:cxnSpMkLst>
        </pc:cxnChg>
        <pc:cxnChg chg="add del mod">
          <ac:chgData name="Stephanie Radel" userId="08b99ea8-7dce-42da-8972-e2e804ab0db1" providerId="ADAL" clId="{6F93A264-1B6F-4760-94B5-2E4F91EFBABC}" dt="2023-05-30T00:49:35.557" v="2658" actId="478"/>
          <ac:cxnSpMkLst>
            <pc:docMk/>
            <pc:sldMk cId="2108581127" sldId="309"/>
            <ac:cxnSpMk id="26" creationId="{7F61415C-DEE7-FA14-5DDA-5716BC106F25}"/>
          </ac:cxnSpMkLst>
        </pc:cxnChg>
        <pc:cxnChg chg="add del mod">
          <ac:chgData name="Stephanie Radel" userId="08b99ea8-7dce-42da-8972-e2e804ab0db1" providerId="ADAL" clId="{6F93A264-1B6F-4760-94B5-2E4F91EFBABC}" dt="2023-05-30T00:49:34.941" v="2657" actId="478"/>
          <ac:cxnSpMkLst>
            <pc:docMk/>
            <pc:sldMk cId="2108581127" sldId="309"/>
            <ac:cxnSpMk id="27" creationId="{0E213D23-6B1A-FD9F-E9C6-5108C28C8D88}"/>
          </ac:cxnSpMkLst>
        </pc:cxnChg>
        <pc:cxnChg chg="add del mod">
          <ac:chgData name="Stephanie Radel" userId="08b99ea8-7dce-42da-8972-e2e804ab0db1" providerId="ADAL" clId="{6F93A264-1B6F-4760-94B5-2E4F91EFBABC}" dt="2023-05-30T00:49:36.772" v="2660" actId="478"/>
          <ac:cxnSpMkLst>
            <pc:docMk/>
            <pc:sldMk cId="2108581127" sldId="309"/>
            <ac:cxnSpMk id="28" creationId="{69B88B34-56B6-C430-C421-CED279ADDFCA}"/>
          </ac:cxnSpMkLst>
        </pc:cxnChg>
        <pc:cxnChg chg="add del mod">
          <ac:chgData name="Stephanie Radel" userId="08b99ea8-7dce-42da-8972-e2e804ab0db1" providerId="ADAL" clId="{6F93A264-1B6F-4760-94B5-2E4F91EFBABC}" dt="2023-05-30T00:49:36.245" v="2659" actId="478"/>
          <ac:cxnSpMkLst>
            <pc:docMk/>
            <pc:sldMk cId="2108581127" sldId="309"/>
            <ac:cxnSpMk id="29" creationId="{EBAF543E-5D9F-7588-6826-1FCEB1038FBF}"/>
          </ac:cxnSpMkLst>
        </pc:cxnChg>
        <pc:cxnChg chg="add del mod">
          <ac:chgData name="Stephanie Radel" userId="08b99ea8-7dce-42da-8972-e2e804ab0db1" providerId="ADAL" clId="{6F93A264-1B6F-4760-94B5-2E4F91EFBABC}" dt="2023-05-30T00:49:38.525" v="2662" actId="478"/>
          <ac:cxnSpMkLst>
            <pc:docMk/>
            <pc:sldMk cId="2108581127" sldId="309"/>
            <ac:cxnSpMk id="30" creationId="{FFB465EB-17AA-12C5-6167-D76B8C426337}"/>
          </ac:cxnSpMkLst>
        </pc:cxnChg>
        <pc:cxnChg chg="add del mod">
          <ac:chgData name="Stephanie Radel" userId="08b99ea8-7dce-42da-8972-e2e804ab0db1" providerId="ADAL" clId="{6F93A264-1B6F-4760-94B5-2E4F91EFBABC}" dt="2023-05-30T00:49:37.525" v="2661" actId="478"/>
          <ac:cxnSpMkLst>
            <pc:docMk/>
            <pc:sldMk cId="2108581127" sldId="309"/>
            <ac:cxnSpMk id="31" creationId="{1D8E984F-71BE-29BF-CE18-EB49786887A2}"/>
          </ac:cxnSpMkLst>
        </pc:cxnChg>
        <pc:cxnChg chg="add del mod">
          <ac:chgData name="Stephanie Radel" userId="08b99ea8-7dce-42da-8972-e2e804ab0db1" providerId="ADAL" clId="{6F93A264-1B6F-4760-94B5-2E4F91EFBABC}" dt="2023-05-30T00:49:41.733" v="2664" actId="478"/>
          <ac:cxnSpMkLst>
            <pc:docMk/>
            <pc:sldMk cId="2108581127" sldId="309"/>
            <ac:cxnSpMk id="32" creationId="{8E859054-3032-339E-491A-B1F3D8235714}"/>
          </ac:cxnSpMkLst>
        </pc:cxnChg>
        <pc:cxnChg chg="add del mod">
          <ac:chgData name="Stephanie Radel" userId="08b99ea8-7dce-42da-8972-e2e804ab0db1" providerId="ADAL" clId="{6F93A264-1B6F-4760-94B5-2E4F91EFBABC}" dt="2023-05-30T00:49:40.957" v="2663" actId="478"/>
          <ac:cxnSpMkLst>
            <pc:docMk/>
            <pc:sldMk cId="2108581127" sldId="309"/>
            <ac:cxnSpMk id="33" creationId="{385E23F4-507D-CF9F-8D7F-901C3B7B21EC}"/>
          </ac:cxnSpMkLst>
        </pc:cxnChg>
        <pc:cxnChg chg="add del mod">
          <ac:chgData name="Stephanie Radel" userId="08b99ea8-7dce-42da-8972-e2e804ab0db1" providerId="ADAL" clId="{6F93A264-1B6F-4760-94B5-2E4F91EFBABC}" dt="2023-05-30T00:49:43.543" v="2666" actId="478"/>
          <ac:cxnSpMkLst>
            <pc:docMk/>
            <pc:sldMk cId="2108581127" sldId="309"/>
            <ac:cxnSpMk id="34" creationId="{3AC15A20-B128-A7B1-CDD1-163705F981B1}"/>
          </ac:cxnSpMkLst>
        </pc:cxnChg>
        <pc:cxnChg chg="add del mod">
          <ac:chgData name="Stephanie Radel" userId="08b99ea8-7dce-42da-8972-e2e804ab0db1" providerId="ADAL" clId="{6F93A264-1B6F-4760-94B5-2E4F91EFBABC}" dt="2023-05-30T00:49:42.909" v="2665" actId="478"/>
          <ac:cxnSpMkLst>
            <pc:docMk/>
            <pc:sldMk cId="2108581127" sldId="309"/>
            <ac:cxnSpMk id="35" creationId="{4391F901-9FE7-7666-F4FB-FCCF09BFB0C5}"/>
          </ac:cxnSpMkLst>
        </pc:cxnChg>
        <pc:cxnChg chg="add del mod">
          <ac:chgData name="Stephanie Radel" userId="08b99ea8-7dce-42da-8972-e2e804ab0db1" providerId="ADAL" clId="{6F93A264-1B6F-4760-94B5-2E4F91EFBABC}" dt="2023-05-30T00:49:44.981" v="2668" actId="478"/>
          <ac:cxnSpMkLst>
            <pc:docMk/>
            <pc:sldMk cId="2108581127" sldId="309"/>
            <ac:cxnSpMk id="36" creationId="{0B76825A-AC04-C2E5-946E-885F10FEC6D0}"/>
          </ac:cxnSpMkLst>
        </pc:cxnChg>
        <pc:cxnChg chg="add del mod">
          <ac:chgData name="Stephanie Radel" userId="08b99ea8-7dce-42da-8972-e2e804ab0db1" providerId="ADAL" clId="{6F93A264-1B6F-4760-94B5-2E4F91EFBABC}" dt="2023-05-30T00:49:44.213" v="2667" actId="478"/>
          <ac:cxnSpMkLst>
            <pc:docMk/>
            <pc:sldMk cId="2108581127" sldId="309"/>
            <ac:cxnSpMk id="37" creationId="{C8B25D08-BEC1-D898-0F46-BA0E2A3C6B1E}"/>
          </ac:cxnSpMkLst>
        </pc:cxnChg>
        <pc:cxnChg chg="add del mod">
          <ac:chgData name="Stephanie Radel" userId="08b99ea8-7dce-42da-8972-e2e804ab0db1" providerId="ADAL" clId="{6F93A264-1B6F-4760-94B5-2E4F91EFBABC}" dt="2023-05-30T00:49:48.429" v="2670" actId="478"/>
          <ac:cxnSpMkLst>
            <pc:docMk/>
            <pc:sldMk cId="2108581127" sldId="309"/>
            <ac:cxnSpMk id="38" creationId="{FCDAD0B3-2A46-37C8-0D7E-9AF9FE5FC8BD}"/>
          </ac:cxnSpMkLst>
        </pc:cxnChg>
        <pc:cxnChg chg="add del mod">
          <ac:chgData name="Stephanie Radel" userId="08b99ea8-7dce-42da-8972-e2e804ab0db1" providerId="ADAL" clId="{6F93A264-1B6F-4760-94B5-2E4F91EFBABC}" dt="2023-05-30T00:49:47.501" v="2669" actId="478"/>
          <ac:cxnSpMkLst>
            <pc:docMk/>
            <pc:sldMk cId="2108581127" sldId="309"/>
            <ac:cxnSpMk id="39" creationId="{CDA0E9B7-1EC0-2F12-9827-31D9485C050E}"/>
          </ac:cxnSpMkLst>
        </pc:cxnChg>
        <pc:cxnChg chg="add del mod">
          <ac:chgData name="Stephanie Radel" userId="08b99ea8-7dce-42da-8972-e2e804ab0db1" providerId="ADAL" clId="{6F93A264-1B6F-4760-94B5-2E4F91EFBABC}" dt="2023-05-30T00:48:42.981" v="2640" actId="478"/>
          <ac:cxnSpMkLst>
            <pc:docMk/>
            <pc:sldMk cId="2108581127" sldId="309"/>
            <ac:cxnSpMk id="40" creationId="{D201EB03-A5DB-3C8F-71F1-33CF092B5522}"/>
          </ac:cxnSpMkLst>
        </pc:cxnChg>
        <pc:cxnChg chg="add del mod">
          <ac:chgData name="Stephanie Radel" userId="08b99ea8-7dce-42da-8972-e2e804ab0db1" providerId="ADAL" clId="{6F93A264-1B6F-4760-94B5-2E4F91EFBABC}" dt="2023-05-30T00:48:42.517" v="2639" actId="478"/>
          <ac:cxnSpMkLst>
            <pc:docMk/>
            <pc:sldMk cId="2108581127" sldId="309"/>
            <ac:cxnSpMk id="41" creationId="{2A6C9046-80EE-4DB5-6094-A2328EEC88CF}"/>
          </ac:cxnSpMkLst>
        </pc:cxnChg>
        <pc:cxnChg chg="add del mod">
          <ac:chgData name="Stephanie Radel" userId="08b99ea8-7dce-42da-8972-e2e804ab0db1" providerId="ADAL" clId="{6F93A264-1B6F-4760-94B5-2E4F91EFBABC}" dt="2023-05-30T00:48:45.309" v="2642" actId="478"/>
          <ac:cxnSpMkLst>
            <pc:docMk/>
            <pc:sldMk cId="2108581127" sldId="309"/>
            <ac:cxnSpMk id="42" creationId="{8F78F907-69EF-8557-F0CD-360010667C53}"/>
          </ac:cxnSpMkLst>
        </pc:cxnChg>
        <pc:cxnChg chg="add del mod">
          <ac:chgData name="Stephanie Radel" userId="08b99ea8-7dce-42da-8972-e2e804ab0db1" providerId="ADAL" clId="{6F93A264-1B6F-4760-94B5-2E4F91EFBABC}" dt="2023-05-30T00:48:43.661" v="2641" actId="478"/>
          <ac:cxnSpMkLst>
            <pc:docMk/>
            <pc:sldMk cId="2108581127" sldId="309"/>
            <ac:cxnSpMk id="43" creationId="{92342A9B-95EA-B770-11F3-19B641568C07}"/>
          </ac:cxnSpMkLst>
        </pc:cxnChg>
        <pc:cxnChg chg="add del mod">
          <ac:chgData name="Stephanie Radel" userId="08b99ea8-7dce-42da-8972-e2e804ab0db1" providerId="ADAL" clId="{6F93A264-1B6F-4760-94B5-2E4F91EFBABC}" dt="2023-05-30T00:48:46.541" v="2644" actId="478"/>
          <ac:cxnSpMkLst>
            <pc:docMk/>
            <pc:sldMk cId="2108581127" sldId="309"/>
            <ac:cxnSpMk id="44" creationId="{D39736F4-3E20-1BFC-AB90-A4F73F240735}"/>
          </ac:cxnSpMkLst>
        </pc:cxnChg>
        <pc:cxnChg chg="add del mod">
          <ac:chgData name="Stephanie Radel" userId="08b99ea8-7dce-42da-8972-e2e804ab0db1" providerId="ADAL" clId="{6F93A264-1B6F-4760-94B5-2E4F91EFBABC}" dt="2023-05-30T00:48:45.877" v="2643" actId="478"/>
          <ac:cxnSpMkLst>
            <pc:docMk/>
            <pc:sldMk cId="2108581127" sldId="309"/>
            <ac:cxnSpMk id="45" creationId="{D2B28874-E88C-A579-C19B-0FD107819DAB}"/>
          </ac:cxnSpMkLst>
        </pc:cxnChg>
        <pc:cxnChg chg="add del mod">
          <ac:chgData name="Stephanie Radel" userId="08b99ea8-7dce-42da-8972-e2e804ab0db1" providerId="ADAL" clId="{6F93A264-1B6F-4760-94B5-2E4F91EFBABC}" dt="2023-05-30T00:48:47.949" v="2646" actId="478"/>
          <ac:cxnSpMkLst>
            <pc:docMk/>
            <pc:sldMk cId="2108581127" sldId="309"/>
            <ac:cxnSpMk id="46" creationId="{C8DA599E-D280-86C1-1824-D1046041D3C3}"/>
          </ac:cxnSpMkLst>
        </pc:cxnChg>
        <pc:cxnChg chg="add del mod">
          <ac:chgData name="Stephanie Radel" userId="08b99ea8-7dce-42da-8972-e2e804ab0db1" providerId="ADAL" clId="{6F93A264-1B6F-4760-94B5-2E4F91EFBABC}" dt="2023-05-30T00:48:47.357" v="2645" actId="478"/>
          <ac:cxnSpMkLst>
            <pc:docMk/>
            <pc:sldMk cId="2108581127" sldId="309"/>
            <ac:cxnSpMk id="47" creationId="{9F3E9A3A-1136-5C57-840C-984D69978C5C}"/>
          </ac:cxnSpMkLst>
        </pc:cxnChg>
        <pc:cxnChg chg="add del mod">
          <ac:chgData name="Stephanie Radel" userId="08b99ea8-7dce-42da-8972-e2e804ab0db1" providerId="ADAL" clId="{6F93A264-1B6F-4760-94B5-2E4F91EFBABC}" dt="2023-05-30T00:48:49.637" v="2648" actId="478"/>
          <ac:cxnSpMkLst>
            <pc:docMk/>
            <pc:sldMk cId="2108581127" sldId="309"/>
            <ac:cxnSpMk id="48" creationId="{323FBF1E-D460-16A6-FD32-09C6A01CC6B7}"/>
          </ac:cxnSpMkLst>
        </pc:cxnChg>
        <pc:cxnChg chg="add del mod">
          <ac:chgData name="Stephanie Radel" userId="08b99ea8-7dce-42da-8972-e2e804ab0db1" providerId="ADAL" clId="{6F93A264-1B6F-4760-94B5-2E4F91EFBABC}" dt="2023-05-30T00:48:48.933" v="2647" actId="478"/>
          <ac:cxnSpMkLst>
            <pc:docMk/>
            <pc:sldMk cId="2108581127" sldId="309"/>
            <ac:cxnSpMk id="49" creationId="{D9EE2D17-CCE4-31A9-7A39-4C2B14BE2843}"/>
          </ac:cxnSpMkLst>
        </pc:cxnChg>
        <pc:cxnChg chg="add del mod">
          <ac:chgData name="Stephanie Radel" userId="08b99ea8-7dce-42da-8972-e2e804ab0db1" providerId="ADAL" clId="{6F93A264-1B6F-4760-94B5-2E4F91EFBABC}" dt="2023-05-30T00:48:51.069" v="2650" actId="478"/>
          <ac:cxnSpMkLst>
            <pc:docMk/>
            <pc:sldMk cId="2108581127" sldId="309"/>
            <ac:cxnSpMk id="50" creationId="{4D981364-5743-468E-E9E1-3A067BA2F438}"/>
          </ac:cxnSpMkLst>
        </pc:cxnChg>
        <pc:cxnChg chg="add del mod">
          <ac:chgData name="Stephanie Radel" userId="08b99ea8-7dce-42da-8972-e2e804ab0db1" providerId="ADAL" clId="{6F93A264-1B6F-4760-94B5-2E4F91EFBABC}" dt="2023-05-30T00:48:50.349" v="2649" actId="478"/>
          <ac:cxnSpMkLst>
            <pc:docMk/>
            <pc:sldMk cId="2108581127" sldId="309"/>
            <ac:cxnSpMk id="51" creationId="{A1AA53D7-E21C-A656-2B77-B9BD40C7C635}"/>
          </ac:cxnSpMkLst>
        </pc:cxnChg>
        <pc:cxnChg chg="add del mod">
          <ac:chgData name="Stephanie Radel" userId="08b99ea8-7dce-42da-8972-e2e804ab0db1" providerId="ADAL" clId="{6F93A264-1B6F-4760-94B5-2E4F91EFBABC}" dt="2023-05-30T00:48:52.965" v="2652" actId="478"/>
          <ac:cxnSpMkLst>
            <pc:docMk/>
            <pc:sldMk cId="2108581127" sldId="309"/>
            <ac:cxnSpMk id="52" creationId="{A0BF7871-4C4E-7C80-CF7A-47C838E2DF15}"/>
          </ac:cxnSpMkLst>
        </pc:cxnChg>
        <pc:cxnChg chg="add del mod">
          <ac:chgData name="Stephanie Radel" userId="08b99ea8-7dce-42da-8972-e2e804ab0db1" providerId="ADAL" clId="{6F93A264-1B6F-4760-94B5-2E4F91EFBABC}" dt="2023-05-30T00:48:51.845" v="2651" actId="478"/>
          <ac:cxnSpMkLst>
            <pc:docMk/>
            <pc:sldMk cId="2108581127" sldId="309"/>
            <ac:cxnSpMk id="53" creationId="{0B983A3F-BD52-5426-1743-A4C5FDE7D550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54" creationId="{7E1C6B17-5987-998E-9640-B2AF41FDB70B}"/>
          </ac:cxnSpMkLst>
        </pc:cxnChg>
        <pc:cxnChg chg="add del mod">
          <ac:chgData name="Stephanie Radel" userId="08b99ea8-7dce-42da-8972-e2e804ab0db1" providerId="ADAL" clId="{6F93A264-1B6F-4760-94B5-2E4F91EFBABC}" dt="2023-05-30T00:46:39.581" v="2604" actId="478"/>
          <ac:cxnSpMkLst>
            <pc:docMk/>
            <pc:sldMk cId="2108581127" sldId="309"/>
            <ac:cxnSpMk id="55" creationId="{ED86FFC5-1F91-9717-6E37-722F4FB4DF3F}"/>
          </ac:cxnSpMkLst>
        </pc:cxnChg>
        <pc:cxnChg chg="add del mod">
          <ac:chgData name="Stephanie Radel" userId="08b99ea8-7dce-42da-8972-e2e804ab0db1" providerId="ADAL" clId="{6F93A264-1B6F-4760-94B5-2E4F91EFBABC}" dt="2023-05-30T00:47:05.341" v="2610" actId="478"/>
          <ac:cxnSpMkLst>
            <pc:docMk/>
            <pc:sldMk cId="2108581127" sldId="309"/>
            <ac:cxnSpMk id="56" creationId="{016A1F80-E9C8-6DE0-87DD-9744687C1180}"/>
          </ac:cxnSpMkLst>
        </pc:cxnChg>
        <pc:cxnChg chg="add del mod">
          <ac:chgData name="Stephanie Radel" userId="08b99ea8-7dce-42da-8972-e2e804ab0db1" providerId="ADAL" clId="{6F93A264-1B6F-4760-94B5-2E4F91EFBABC}" dt="2023-05-30T00:47:04.789" v="2609" actId="478"/>
          <ac:cxnSpMkLst>
            <pc:docMk/>
            <pc:sldMk cId="2108581127" sldId="309"/>
            <ac:cxnSpMk id="57" creationId="{FF67EC9D-27DE-28FE-B8BD-E1A932EDA7E6}"/>
          </ac:cxnSpMkLst>
        </pc:cxnChg>
        <pc:cxnChg chg="add del mod">
          <ac:chgData name="Stephanie Radel" userId="08b99ea8-7dce-42da-8972-e2e804ab0db1" providerId="ADAL" clId="{6F93A264-1B6F-4760-94B5-2E4F91EFBABC}" dt="2023-05-30T00:47:06.477" v="2612" actId="478"/>
          <ac:cxnSpMkLst>
            <pc:docMk/>
            <pc:sldMk cId="2108581127" sldId="309"/>
            <ac:cxnSpMk id="58" creationId="{3D26F47D-8DB2-B444-A885-9F9F999F1A08}"/>
          </ac:cxnSpMkLst>
        </pc:cxnChg>
        <pc:cxnChg chg="add del mod">
          <ac:chgData name="Stephanie Radel" userId="08b99ea8-7dce-42da-8972-e2e804ab0db1" providerId="ADAL" clId="{6F93A264-1B6F-4760-94B5-2E4F91EFBABC}" dt="2023-05-30T00:47:05.965" v="2611" actId="478"/>
          <ac:cxnSpMkLst>
            <pc:docMk/>
            <pc:sldMk cId="2108581127" sldId="309"/>
            <ac:cxnSpMk id="59" creationId="{AD36D8A9-90EA-C664-43A4-102FB8A0660C}"/>
          </ac:cxnSpMkLst>
        </pc:cxnChg>
        <pc:cxnChg chg="add del mod">
          <ac:chgData name="Stephanie Radel" userId="08b99ea8-7dce-42da-8972-e2e804ab0db1" providerId="ADAL" clId="{6F93A264-1B6F-4760-94B5-2E4F91EFBABC}" dt="2023-05-30T00:47:07.533" v="2613" actId="478"/>
          <ac:cxnSpMkLst>
            <pc:docMk/>
            <pc:sldMk cId="2108581127" sldId="309"/>
            <ac:cxnSpMk id="60" creationId="{700A68F9-0E24-2436-2034-CFAD3CCE7771}"/>
          </ac:cxnSpMkLst>
        </pc:cxnChg>
        <pc:cxnChg chg="add del mod">
          <ac:chgData name="Stephanie Radel" userId="08b99ea8-7dce-42da-8972-e2e804ab0db1" providerId="ADAL" clId="{6F93A264-1B6F-4760-94B5-2E4F91EFBABC}" dt="2023-05-30T00:47:08.117" v="2614" actId="478"/>
          <ac:cxnSpMkLst>
            <pc:docMk/>
            <pc:sldMk cId="2108581127" sldId="309"/>
            <ac:cxnSpMk id="61" creationId="{D54B8361-749E-AB39-1CCE-1CBBC28E624C}"/>
          </ac:cxnSpMkLst>
        </pc:cxnChg>
        <pc:cxnChg chg="add del mod">
          <ac:chgData name="Stephanie Radel" userId="08b99ea8-7dce-42da-8972-e2e804ab0db1" providerId="ADAL" clId="{6F93A264-1B6F-4760-94B5-2E4F91EFBABC}" dt="2023-05-30T00:47:09.742" v="2616" actId="478"/>
          <ac:cxnSpMkLst>
            <pc:docMk/>
            <pc:sldMk cId="2108581127" sldId="309"/>
            <ac:cxnSpMk id="62" creationId="{5FB39858-2343-F411-C962-164264ECDE41}"/>
          </ac:cxnSpMkLst>
        </pc:cxnChg>
        <pc:cxnChg chg="add del mod">
          <ac:chgData name="Stephanie Radel" userId="08b99ea8-7dce-42da-8972-e2e804ab0db1" providerId="ADAL" clId="{6F93A264-1B6F-4760-94B5-2E4F91EFBABC}" dt="2023-05-30T00:47:08.830" v="2615" actId="478"/>
          <ac:cxnSpMkLst>
            <pc:docMk/>
            <pc:sldMk cId="2108581127" sldId="309"/>
            <ac:cxnSpMk id="63" creationId="{0BD62E79-4378-7ED2-3454-E74CCA4577AE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53" creationId="{C6E0A6F5-7B1E-9F41-59BA-216381A1452C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54" creationId="{E95F9EB7-D908-220E-7AE9-C31F1DD007F5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58" creationId="{5C584C0A-50F2-929E-416C-2EB9EDB73937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70" creationId="{CFEFFC5A-38E8-53E2-2E93-239232821220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73" creationId="{9B40DC06-94A2-6382-ADF5-0029F9633C2C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75" creationId="{128E42AF-A1D2-8854-0070-FCC0AD8A7CC3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77" creationId="{504A275A-1B01-6740-BF4F-7F1A3B418304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79" creationId="{EB1C27ED-61B0-6AD2-7C61-C9BF3CB59A05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83" creationId="{50A2FD94-1919-E3C7-A683-41FB3A3F5B53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385" creationId="{E4E439DA-4FBF-F6F4-07E1-23F6C960B9D8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425" creationId="{B7CB992E-9850-98F9-1A68-CF597C97F321}"/>
          </ac:cxnSpMkLst>
        </pc:cxnChg>
        <pc:cxnChg chg="add del mod">
          <ac:chgData name="Stephanie Radel" userId="08b99ea8-7dce-42da-8972-e2e804ab0db1" providerId="ADAL" clId="{6F93A264-1B6F-4760-94B5-2E4F91EFBABC}" dt="2023-05-30T00:47:10.605" v="2617" actId="478"/>
          <ac:cxnSpMkLst>
            <pc:docMk/>
            <pc:sldMk cId="2108581127" sldId="309"/>
            <ac:cxnSpMk id="549" creationId="{ECEC513B-235D-67BD-F57F-139A265C40E5}"/>
          </ac:cxnSpMkLst>
        </pc:cxnChg>
        <pc:cxnChg chg="add del mod">
          <ac:chgData name="Stephanie Radel" userId="08b99ea8-7dce-42da-8972-e2e804ab0db1" providerId="ADAL" clId="{6F93A264-1B6F-4760-94B5-2E4F91EFBABC}" dt="2023-05-30T00:47:11.225" v="2618" actId="478"/>
          <ac:cxnSpMkLst>
            <pc:docMk/>
            <pc:sldMk cId="2108581127" sldId="309"/>
            <ac:cxnSpMk id="642" creationId="{E87F591C-4EDF-8144-44A2-FDEDEED5555D}"/>
          </ac:cxnSpMkLst>
        </pc:cxnChg>
        <pc:cxnChg chg="add del mod">
          <ac:chgData name="Stephanie Radel" userId="08b99ea8-7dce-42da-8972-e2e804ab0db1" providerId="ADAL" clId="{6F93A264-1B6F-4760-94B5-2E4F91EFBABC}" dt="2023-05-30T00:47:12.030" v="2619" actId="478"/>
          <ac:cxnSpMkLst>
            <pc:docMk/>
            <pc:sldMk cId="2108581127" sldId="309"/>
            <ac:cxnSpMk id="643" creationId="{DF380894-99EE-8E88-2D74-D27DF6103013}"/>
          </ac:cxnSpMkLst>
        </pc:cxnChg>
        <pc:cxnChg chg="add 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44" creationId="{FCD2DC75-857E-73A9-4A5B-D7821BA4037C}"/>
          </ac:cxnSpMkLst>
        </pc:cxnChg>
        <pc:cxnChg chg="add del mod">
          <ac:chgData name="Stephanie Radel" userId="08b99ea8-7dce-42da-8972-e2e804ab0db1" providerId="ADAL" clId="{6F93A264-1B6F-4760-94B5-2E4F91EFBABC}" dt="2023-05-30T00:47:12.717" v="2620" actId="478"/>
          <ac:cxnSpMkLst>
            <pc:docMk/>
            <pc:sldMk cId="2108581127" sldId="309"/>
            <ac:cxnSpMk id="645" creationId="{4F0523B2-2A16-45C7-3228-4ED8D6B5622A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646" creationId="{EC74540A-AFBF-23E0-5743-5AB553199ECA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647" creationId="{E86377A3-EB5E-AB86-095C-080873694A62}"/>
          </ac:cxnSpMkLst>
        </pc:cxnChg>
        <pc:cxnChg chg="add 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48" creationId="{3AF08200-8D73-15E9-597B-A6BCF94B64D7}"/>
          </ac:cxnSpMkLst>
        </pc:cxnChg>
        <pc:cxnChg chg="add 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49" creationId="{96BC4D93-CBE8-8D1C-8F01-7E3804E801D3}"/>
          </ac:cxnSpMkLst>
        </pc:cxnChg>
        <pc:cxnChg chg="add 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50" creationId="{48CE7342-7F5B-2C17-C062-F5D8013F743F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53" creationId="{F0F8ACBD-3BE2-1E6E-5107-B7BB74278E02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54" creationId="{4AFE0A2B-BD87-54CD-EA6F-C0CDE0342720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57" creationId="{23D913B2-E50C-3D61-6EE7-58D27EE9E58F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58" creationId="{34120210-C748-255B-F1BF-EBED74F85384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0" creationId="{8FF82047-C2C4-BB53-8BE4-B7AA88033906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1" creationId="{1AD8A4E3-6FA5-8E7A-715D-846036818F83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3" creationId="{4F5A33FB-3168-0133-9908-6F1327E5E220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4" creationId="{0C91615C-F5C6-F81B-9841-2DAAB5875423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6" creationId="{1005ECBF-7E1A-EAD9-8497-8AA689C4832D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7" creationId="{5B57E9E2-B000-4ACC-988C-67AF599C5535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69" creationId="{723495B7-C335-002B-FD2F-75C7F6C27DA2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0" creationId="{4793B45C-8307-E91E-7521-99F930471833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2" creationId="{973D2831-F167-0B76-361A-ACFD6F1046DC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3" creationId="{2DEA9D74-FD4E-8E64-F2AD-802F7E3E4BCA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5" creationId="{C13C4F71-82E8-C989-D5E8-D4E927DBA900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6" creationId="{02E4FEFB-DDAE-B8CF-22E7-58049D4F5B8F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8" creationId="{6B869427-73C7-7033-9115-C919FCB135B8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79" creationId="{230E5BE2-12A5-CB8F-BF4A-10896AD78423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81" creationId="{AAA4D0CD-3C17-4627-38BD-4A2D5A37D429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82" creationId="{152E1ADA-CE18-82CB-9D4D-6DD89109B985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84" creationId="{37F4E2A5-0118-733D-1610-33AF589B33EB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85" creationId="{46AB2660-0330-7253-EF68-05CA01D9291B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87" creationId="{B47E111B-0C84-5FBC-714E-CC7BA6089D16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88" creationId="{A6B6013A-B849-DCB5-5C99-213C3D434611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0" creationId="{B85F9B10-1179-A351-63F6-AD3CA974417D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1" creationId="{93F08AF7-EA63-1DAA-7BD8-645865A687D6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3" creationId="{718A0C0F-A40E-F69D-3AD2-524F35A97613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4" creationId="{CCC9E2B0-0DB0-7E8E-E3DE-10BE69179B93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6" creationId="{D04B2044-910C-A77C-65CA-29A3CA32CEEC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7" creationId="{BEF814EC-9F7C-03CC-2F62-F8156016544E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699" creationId="{EE0360E6-F226-9452-EE84-4AEBED08D33E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0" creationId="{9D754E25-A091-56EE-9152-16BD992EE33A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2" creationId="{2827BB12-E054-39EB-3F45-5A1FB23872DD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3" creationId="{27D8327B-9741-706B-7705-40A5FB4AD6BE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5" creationId="{C53049D7-5154-B54A-B692-53F3A2852354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6" creationId="{60D47596-FF3A-C9A5-9007-0164AD2416C4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8" creationId="{551A038C-9978-21E5-040B-41A2F2FB3011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09" creationId="{F2C09638-3175-C090-DC37-659D9757011E}"/>
          </ac:cxnSpMkLst>
        </pc:cxnChg>
        <pc:cxnChg chg="mod topLvl">
          <ac:chgData name="Stephanie Radel" userId="08b99ea8-7dce-42da-8972-e2e804ab0db1" providerId="ADAL" clId="{6F93A264-1B6F-4760-94B5-2E4F91EFBABC}" dt="2023-05-30T00:35:08.210" v="2546" actId="164"/>
          <ac:cxnSpMkLst>
            <pc:docMk/>
            <pc:sldMk cId="2108581127" sldId="309"/>
            <ac:cxnSpMk id="711" creationId="{6DE4F5DE-2AB6-E528-8B07-5F2A17C2851D}"/>
          </ac:cxnSpMkLst>
        </pc:cxnChg>
        <pc:cxnChg chg="mod topLvl">
          <ac:chgData name="Stephanie Radel" userId="08b99ea8-7dce-42da-8972-e2e804ab0db1" providerId="ADAL" clId="{6F93A264-1B6F-4760-94B5-2E4F91EFBABC}" dt="2023-05-30T00:35:08.210" v="2546" actId="164"/>
          <ac:cxnSpMkLst>
            <pc:docMk/>
            <pc:sldMk cId="2108581127" sldId="309"/>
            <ac:cxnSpMk id="712" creationId="{5E481C33-EDDF-1E2E-E7D7-568C70588ADB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14" creationId="{2E0836EC-073B-FD39-FCB4-3783A7DB753C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15" creationId="{43814BBA-4BBB-F962-6196-743F09E2EABB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17" creationId="{1D842B06-0EF4-7E69-9D6A-A7FD39B618C6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18" creationId="{AD4355A5-9BB1-8AF7-DD3D-0DDC5EE2596F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0" creationId="{FCAA9018-2607-69BE-E658-E926B14CAEC6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1" creationId="{F02C572A-1171-034A-A97F-464E79D613D4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3" creationId="{C7908018-FF5E-15C3-DEC0-2793866FB9F2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4" creationId="{137E7539-B543-2732-A763-900CF13729B5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6" creationId="{C4F01D38-C63D-5BBA-C150-CB38399E4D26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7" creationId="{C195D2BF-E5A6-F89B-3C60-2EB9C4B59EFC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29" creationId="{ACC163A4-6FC1-498A-98FE-34FA59714025}"/>
          </ac:cxnSpMkLst>
        </pc:cxnChg>
        <pc:cxnChg chg="mod">
          <ac:chgData name="Stephanie Radel" userId="08b99ea8-7dce-42da-8972-e2e804ab0db1" providerId="ADAL" clId="{6F93A264-1B6F-4760-94B5-2E4F91EFBABC}" dt="2023-05-30T00:34:49.502" v="2541" actId="165"/>
          <ac:cxnSpMkLst>
            <pc:docMk/>
            <pc:sldMk cId="2108581127" sldId="309"/>
            <ac:cxnSpMk id="730" creationId="{69CE1BE3-0104-E44F-8D7B-E2E186AAFF40}"/>
          </ac:cxnSpMkLst>
        </pc:cxnChg>
        <pc:cxnChg chg="mod topLvl">
          <ac:chgData name="Stephanie Radel" userId="08b99ea8-7dce-42da-8972-e2e804ab0db1" providerId="ADAL" clId="{6F93A264-1B6F-4760-94B5-2E4F91EFBABC}" dt="2023-05-26T21:51:19.633" v="2109" actId="207"/>
          <ac:cxnSpMkLst>
            <pc:docMk/>
            <pc:sldMk cId="2108581127" sldId="309"/>
            <ac:cxnSpMk id="732" creationId="{64D5FAB6-1D63-A841-66AB-9980321C75DD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33" creationId="{08A9230B-9B9A-DC20-9196-047D1D41D788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35" creationId="{597913A5-E8A7-38A1-6DDD-1BB1BCF5374C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36" creationId="{CF8E93FE-F276-6F37-24D7-ACEEEEBADFDB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38" creationId="{19703FAB-4784-A9D0-984D-82C9DC7BC0D7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39" creationId="{ABD7EE7A-ADA7-62D2-1A52-B70D58A13221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41" creationId="{C46AD6D4-0E56-56B5-9221-E63C7C30B239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42" creationId="{ADBD8854-FE09-EF7C-386A-4EE27C7D8886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44" creationId="{9C7C7209-164E-1386-F3DA-3038DD2CBF90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45" creationId="{92F4BFF6-5BC5-DE69-4E48-061BFE3FC28B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47" creationId="{DBA28C0C-CAA9-9845-5C48-218A1312D5BD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48" creationId="{12C064B9-BD41-7724-E878-34A2B106AB82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0" creationId="{F2CDD60D-AC53-DD38-6A0A-3BC1A2F7518C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1" creationId="{4E21BFF9-8E9D-1395-43D9-DAD431FE860E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3" creationId="{77BE22B7-A582-BC05-5514-F42D2059D75A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4" creationId="{EE6DBAAB-DE65-44D7-EB42-DB190CD67C1A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6" creationId="{C470556C-BBF9-9782-3963-B91A89F824F2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7" creationId="{E187F080-FD02-06E5-CD7C-626D55983C2B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59" creationId="{2490925F-9093-9EC5-88FE-419E07C539BE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0" creationId="{550A5739-6AD0-6F8E-4D34-310BF7AB50B8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2" creationId="{113884C6-ABB1-4D5D-B1FA-916245D71F78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3" creationId="{EAAA79A9-FBAD-3168-C7A3-F7BCE648F931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5" creationId="{1DBB1097-D6DC-5EFB-F117-86FFB6FAFAC7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6" creationId="{23D846D6-73A5-FC54-3A10-62B1F4FF76E2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8" creationId="{960E0F64-31CE-B906-FD81-C6902DADFECC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69" creationId="{917A1052-EA2C-FD8D-0FEC-09FD10465C08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71" creationId="{B45F2932-84D4-3F07-7A47-98A26FB3BB51}"/>
          </ac:cxnSpMkLst>
        </pc:cxnChg>
        <pc:cxnChg chg="mod topLvl">
          <ac:chgData name="Stephanie Radel" userId="08b99ea8-7dce-42da-8972-e2e804ab0db1" providerId="ADAL" clId="{6F93A264-1B6F-4760-94B5-2E4F91EFBABC}" dt="2023-05-24T18:28:02.654" v="1968" actId="165"/>
          <ac:cxnSpMkLst>
            <pc:docMk/>
            <pc:sldMk cId="2108581127" sldId="309"/>
            <ac:cxnSpMk id="772" creationId="{40BB5FFB-976A-4270-20E0-149EB0EEE83C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75" creationId="{8E0E3141-788E-739F-D25B-00D3B7B313B6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76" creationId="{E0137BAA-7948-78EC-6A9C-3D90D09680AF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77" creationId="{876B48A3-57DB-0F18-DDFF-F48EBD764357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78" creationId="{FF85123C-4146-973F-EA5C-BA64156DBE51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79" creationId="{BF90D912-6789-EFA4-C776-077A8637D26F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80" creationId="{809B86CE-054C-4BD8-B0BB-AD9B1A14724E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81" creationId="{D2E64152-9D7C-8568-DED4-41BA85090DBB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82" creationId="{FE32A73C-349F-47C1-758E-CCEB9B7C83D3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83" creationId="{198DC610-3B84-A7E0-CDF8-D319C82CE458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84" creationId="{E32B2427-638B-E6B0-884F-480C770E06E1}"/>
          </ac:cxnSpMkLst>
        </pc:cxnChg>
        <pc:cxnChg chg="add mod">
          <ac:chgData name="Stephanie Radel" userId="08b99ea8-7dce-42da-8972-e2e804ab0db1" providerId="ADAL" clId="{6F93A264-1B6F-4760-94B5-2E4F91EFBABC}" dt="2023-05-30T00:49:10.431" v="2653" actId="164"/>
          <ac:cxnSpMkLst>
            <pc:docMk/>
            <pc:sldMk cId="2108581127" sldId="309"/>
            <ac:cxnSpMk id="785" creationId="{D815FDB3-4DF8-7E45-D3ED-0EA917CBA514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88" creationId="{F6EDEA5F-1592-021D-1997-63630033F68F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89" creationId="{1D719757-A272-6E02-3DD4-13EA06C5155C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0" creationId="{B939A55B-8A42-3675-015D-D08F8D7D659D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1" creationId="{C2C297D9-359D-53BF-2335-CCBC470AE217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2" creationId="{8765237F-44DB-B30C-CCFD-4E23762ECB79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3" creationId="{234BC99A-EF08-752F-DBAB-9E9F5EC9302F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4" creationId="{43C2388F-649A-4AD3-03E2-BFFAA9CEDC32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5" creationId="{4ED84379-5BA9-FAF8-CE73-FE98A2E700D6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6" creationId="{165DD43A-3F90-35B6-3A3A-4A683F24D5F9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7" creationId="{85FB2620-D56B-362A-BEA9-214675DBA177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8" creationId="{2D38A207-843A-F82D-27CF-52E57E23BC73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799" creationId="{04AE9A8A-84EB-1128-9E8C-5750150DEB0A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00" creationId="{F8E0CC13-5681-EEF6-B4B2-D0E8A3281C57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01" creationId="{51F8013A-D099-DBF0-8E60-7F391D64B7B7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3" creationId="{21EAF331-9990-8684-9474-F5B4670DEA16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4" creationId="{57EA0EAC-9D7A-0145-5B24-D329DD4032C6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5" creationId="{CF6A3C24-9231-324F-834D-322592241B4A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6" creationId="{F7CB7110-692F-7B1D-3BBB-B0D5FE08F7AB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7" creationId="{DCDBE273-87DB-C39B-78FC-2C357D360DFF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8" creationId="{A504DFDD-A28B-C0DD-EC1B-AD04769BD1FC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09" creationId="{A231E937-F5F5-755D-9EC0-F2395C52773E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0" creationId="{CC4F2388-54DC-DD72-6810-6463FFA463E7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1" creationId="{F84D823C-4FC1-A130-40D4-BF5F9BED9396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2" creationId="{F1641452-0223-FD56-BBDC-D6401749B9A1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3" creationId="{B9473014-F21F-E82B-055C-34CF2219C8C0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4" creationId="{A3E044E5-8E26-D204-E334-E101E9C1332F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5" creationId="{C252EF00-C55B-E318-E70A-D5E5189DD2E3}"/>
          </ac:cxnSpMkLst>
        </pc:cxnChg>
        <pc:cxnChg chg="mod">
          <ac:chgData name="Stephanie Radel" userId="08b99ea8-7dce-42da-8972-e2e804ab0db1" providerId="ADAL" clId="{6F93A264-1B6F-4760-94B5-2E4F91EFBABC}" dt="2023-05-30T00:54:16.800" v="2687"/>
          <ac:cxnSpMkLst>
            <pc:docMk/>
            <pc:sldMk cId="2108581127" sldId="309"/>
            <ac:cxnSpMk id="816" creationId="{378C7E17-F327-8793-B13A-24EF9BE51C1B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18" creationId="{E80A5125-4AA0-D6AB-907E-0EF90774E1D9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19" creationId="{620430B7-967A-C029-0158-B167E3F20187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0" creationId="{D085BB80-D418-9568-41FA-85AB35AE4D8D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1" creationId="{7E06D42D-9BF1-3AB3-96EA-E4DAE60875A7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2" creationId="{C158E537-7D21-7B4F-AF34-3C76E126B380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3" creationId="{219E3066-5F85-0225-6F80-B5A20F49E066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4" creationId="{AF00B593-799D-800A-B3D5-19F5C60D3C76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5" creationId="{DE4885BF-0A72-B8A7-D4C7-D6854C5C488C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6" creationId="{0BF6B8C0-2746-9CB4-8236-8B065A971F0D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7" creationId="{F895C18D-B649-4831-C3B7-FDC86E9AD51C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8" creationId="{F0EE048F-B5C5-ADE1-E73D-9FA8E0090CE4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29" creationId="{A41310B6-DCA8-9893-9B2C-E6D3282AAB28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30" creationId="{B013E41C-FDAE-6651-BCB4-BD5FFC78D6CA}"/>
          </ac:cxnSpMkLst>
        </pc:cxnChg>
        <pc:cxnChg chg="mod topLvl">
          <ac:chgData name="Stephanie Radel" userId="08b99ea8-7dce-42da-8972-e2e804ab0db1" providerId="ADAL" clId="{6F93A264-1B6F-4760-94B5-2E4F91EFBABC}" dt="2023-05-30T00:55:51.887" v="2714" actId="164"/>
          <ac:cxnSpMkLst>
            <pc:docMk/>
            <pc:sldMk cId="2108581127" sldId="309"/>
            <ac:cxnSpMk id="831" creationId="{86916713-223B-B59D-22E3-7CEABE3BAF27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2" creationId="{FBC74BA7-C66B-214D-8E39-38F19FDD57E9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3" creationId="{A981E36B-647E-2A3F-4B65-61DCF4F611FF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4" creationId="{32ED3E09-9A76-EC33-1397-912E6AF1B2F5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6" creationId="{FA60279A-8E6A-48B4-4AF6-A1FA4168E606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7" creationId="{2AF0FC22-EBD8-6DD4-2FBE-456302ACD344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8" creationId="{84742CDB-8400-7285-A322-73E0333C0FBD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39" creationId="{B200988F-274D-BACC-0C9F-238D02539DC1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0" creationId="{D4FB0A07-FC04-9F1B-AC9B-78D3F152B19E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1" creationId="{A52B71E5-21E9-90F4-9FA6-53EA08A77FE2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2" creationId="{4A068C42-143F-E3BB-DF23-57E3BC4B24BE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3" creationId="{DA147DF2-6080-A6C6-7AD3-F975F4D6BC83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4" creationId="{893368F6-0FB3-D3CF-F643-CB25C5D0488A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5" creationId="{04965088-4E65-8CDB-EB3C-E8D8707B0560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6" creationId="{75ED0897-7AAE-5599-1F4D-9E55A9118BDE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7" creationId="{E4B109E3-6777-AD15-E268-5C3A347AD71E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8" creationId="{FA63E76E-3366-00B4-E4E8-37D244F06A34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49" creationId="{9BD89E32-D3E3-46CF-7031-1B0DF81D6EDD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0" creationId="{545BC6E4-011F-16B5-DBB2-52BBD0130395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1" creationId="{3C6BC118-9004-6A5C-4146-7E090CFC4C7C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2" creationId="{494A9C0E-BA34-FBB5-D06B-2D9356618346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3" creationId="{62868D85-5099-7754-ADF5-0BC3BA0A635C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4" creationId="{78B37CEE-68BB-5F74-2DC3-94B3D6037AAF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5" creationId="{9BF6D341-AF8B-32B4-32D8-901E18630671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6" creationId="{2318A394-289F-9058-9921-45742F516B41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7" creationId="{84B0C9A8-8BBB-9F5F-3906-AD6522EB1777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8" creationId="{30F8DAA1-E933-5890-B6AA-DAAA55289272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59" creationId="{B6377D73-ECC3-944D-8449-6AB19159FC51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0" creationId="{409C0FA4-874C-29C8-77FE-6A5F8A7A2E58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1" creationId="{73B030D2-D728-8B5F-828D-50769852FC66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2" creationId="{AD608351-4EB4-0658-AEA4-1E6CDA4C9C39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3" creationId="{C2D8A592-55FC-E6FE-CAE0-BA78FBF2FDD5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4" creationId="{EB1BB60F-31AC-152B-9896-E24A9CA5EDDD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5" creationId="{CAC98E13-0ED5-8633-7732-76CED2400C7C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6" creationId="{DC7DD9D1-FC63-7EA2-A5CA-CD1A8F304983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7" creationId="{C05CC871-1114-9D19-A918-247AAA4BB914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8" creationId="{EBB62F20-0221-CDB6-D2E3-726188724120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69" creationId="{01614DFB-C1A8-5067-1949-1111EEFA827C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0" creationId="{EE6C05FE-A02D-EAF4-98EB-BC9F3BEF28B3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1" creationId="{3467E80E-514A-A438-22D9-A001E7E16FA5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2" creationId="{E6787608-DB16-AE26-E4BF-16EF09A8DC0B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3" creationId="{CE9C846D-4170-2548-B647-913A857BE98E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4" creationId="{5C6C7CF2-348C-CB97-E2E8-063583217C3B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5" creationId="{7597B79B-9D60-7C8E-D6F2-CE0321F30016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6" creationId="{E3188438-F174-6C14-3C5D-C05C4396DC52}"/>
          </ac:cxnSpMkLst>
        </pc:cxnChg>
        <pc:cxnChg chg="mod">
          <ac:chgData name="Stephanie Radel" userId="08b99ea8-7dce-42da-8972-e2e804ab0db1" providerId="ADAL" clId="{6F93A264-1B6F-4760-94B5-2E4F91EFBABC}" dt="2023-05-30T00:55:54.978" v="2715"/>
          <ac:cxnSpMkLst>
            <pc:docMk/>
            <pc:sldMk cId="2108581127" sldId="309"/>
            <ac:cxnSpMk id="877" creationId="{74A0B317-90D5-35B0-EC40-798042C6FB51}"/>
          </ac:cxnSpMkLst>
        </pc:cxnChg>
      </pc:sldChg>
      <pc:sldChg chg="del">
        <pc:chgData name="Stephanie Radel" userId="08b99ea8-7dce-42da-8972-e2e804ab0db1" providerId="ADAL" clId="{6F93A264-1B6F-4760-94B5-2E4F91EFBABC}" dt="2023-05-24T18:00:04.449" v="1587" actId="47"/>
        <pc:sldMkLst>
          <pc:docMk/>
          <pc:sldMk cId="1147858695" sldId="310"/>
        </pc:sldMkLst>
      </pc:sldChg>
      <pc:sldChg chg="del">
        <pc:chgData name="Stephanie Radel" userId="08b99ea8-7dce-42da-8972-e2e804ab0db1" providerId="ADAL" clId="{6F93A264-1B6F-4760-94B5-2E4F91EFBABC}" dt="2023-05-24T18:00:03.593" v="1586" actId="47"/>
        <pc:sldMkLst>
          <pc:docMk/>
          <pc:sldMk cId="1215485864" sldId="311"/>
        </pc:sldMkLst>
      </pc:sldChg>
      <pc:sldChg chg="del">
        <pc:chgData name="Stephanie Radel" userId="08b99ea8-7dce-42da-8972-e2e804ab0db1" providerId="ADAL" clId="{6F93A264-1B6F-4760-94B5-2E4F91EFBABC}" dt="2023-05-24T18:00:02.656" v="1585" actId="47"/>
        <pc:sldMkLst>
          <pc:docMk/>
          <pc:sldMk cId="1806465984" sldId="312"/>
        </pc:sldMkLst>
      </pc:sldChg>
      <pc:sldChg chg="del">
        <pc:chgData name="Stephanie Radel" userId="08b99ea8-7dce-42da-8972-e2e804ab0db1" providerId="ADAL" clId="{6F93A264-1B6F-4760-94B5-2E4F91EFBABC}" dt="2023-05-24T18:00:01.940" v="1584" actId="47"/>
        <pc:sldMkLst>
          <pc:docMk/>
          <pc:sldMk cId="149991802" sldId="313"/>
        </pc:sldMkLst>
      </pc:sldChg>
      <pc:sldChg chg="modSp mod">
        <pc:chgData name="Stephanie Radel" userId="08b99ea8-7dce-42da-8972-e2e804ab0db1" providerId="ADAL" clId="{6F93A264-1B6F-4760-94B5-2E4F91EFBABC}" dt="2023-05-30T00:34:20.144" v="2540" actId="6549"/>
        <pc:sldMkLst>
          <pc:docMk/>
          <pc:sldMk cId="833445827" sldId="315"/>
        </pc:sldMkLst>
        <pc:spChg chg="mod">
          <ac:chgData name="Stephanie Radel" userId="08b99ea8-7dce-42da-8972-e2e804ab0db1" providerId="ADAL" clId="{6F93A264-1B6F-4760-94B5-2E4F91EFBABC}" dt="2023-05-30T00:34:20.144" v="2540" actId="6549"/>
          <ac:spMkLst>
            <pc:docMk/>
            <pc:sldMk cId="833445827" sldId="315"/>
            <ac:spMk id="4" creationId="{00000000-0000-0000-0000-000000000000}"/>
          </ac:spMkLst>
        </pc:spChg>
        <pc:spChg chg="mod">
          <ac:chgData name="Stephanie Radel" userId="08b99ea8-7dce-42da-8972-e2e804ab0db1" providerId="ADAL" clId="{6F93A264-1B6F-4760-94B5-2E4F91EFBABC}" dt="2023-05-30T00:33:48.342" v="2523" actId="1076"/>
          <ac:spMkLst>
            <pc:docMk/>
            <pc:sldMk cId="833445827" sldId="315"/>
            <ac:spMk id="6" creationId="{00000000-0000-0000-0000-000000000000}"/>
          </ac:spMkLst>
        </pc:spChg>
      </pc:sldChg>
      <pc:sldChg chg="addSp delSp modSp del mod">
        <pc:chgData name="Stephanie Radel" userId="08b99ea8-7dce-42da-8972-e2e804ab0db1" providerId="ADAL" clId="{6F93A264-1B6F-4760-94B5-2E4F91EFBABC}" dt="2023-05-30T00:56:57.946" v="2732" actId="47"/>
        <pc:sldMkLst>
          <pc:docMk/>
          <pc:sldMk cId="2830821082" sldId="317"/>
        </pc:sldMkLst>
        <pc:spChg chg="mod">
          <ac:chgData name="Stephanie Radel" userId="08b99ea8-7dce-42da-8972-e2e804ab0db1" providerId="ADAL" clId="{6F93A264-1B6F-4760-94B5-2E4F91EFBABC}" dt="2023-05-30T00:27:47.234" v="2491" actId="14100"/>
          <ac:spMkLst>
            <pc:docMk/>
            <pc:sldMk cId="2830821082" sldId="317"/>
            <ac:spMk id="3" creationId="{00000000-0000-0000-0000-00000000000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" creationId="{FFFE79A1-5872-620A-FBE6-1D228017B68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" creationId="{EA4FF049-533C-5C65-4A0B-F18B9100738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" creationId="{D613EBBF-27FE-29AC-5A35-8B2C9000506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" creationId="{1A032A23-F2DC-CED2-0D91-F8002550BBC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" creationId="{4F023E26-EBD2-CBDF-3C03-BADD1951B83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1" creationId="{43B46BAB-E7B5-1273-ADAA-E4E4A4A5BCA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2" creationId="{6E2EF677-D837-26AF-5A49-61A91A989BA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4" creationId="{D541A4EB-1B00-3651-4422-65E279D5C79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5" creationId="{B9539A68-69A1-E21B-C0B7-E50F0E05D09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6" creationId="{AE4059C6-3842-DA23-C56F-D842F4F74EC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7" creationId="{5756A438-B813-FDCE-C74C-9E83A9BF226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8" creationId="{2AC08BDD-BDC0-097C-314D-6724D6CD207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9" creationId="{052CB082-119A-1BC9-2BE9-866BAF15838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0" creationId="{3525F408-B1FC-BDE9-A8F9-1B7B0308C81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1" creationId="{7A1BF42D-120E-2A8C-750A-A0A34059993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2" creationId="{30CBE018-39AF-D45F-EC12-2F91D8F2CD8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3" creationId="{AE7DAC23-2802-B93C-DA00-96A70E16B82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4" creationId="{DB68F3F6-AC8B-CC17-9B24-9B3C8A602CF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5" creationId="{304245E9-7A3E-4076-7791-A7CE35D3C3B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6" creationId="{E555D6CE-F440-BBD2-4617-6AA8AD1AED9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7" creationId="{50992637-60AD-8C3C-A3CA-D5465329412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8" creationId="{2123609E-9242-5596-A19E-A75FE638014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29" creationId="{59E82521-5C2F-CFB6-FDBF-776A01EE035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0" creationId="{796A5DE1-D10B-D603-EA38-A9E1E5ADF89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1" creationId="{1D51E2FF-2BE3-AA03-DCA7-085EFA81FCF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" creationId="{5C043C28-00A4-8E3C-41DD-037C4E0FF79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" creationId="{505BF57D-CD6E-6F9C-5E22-490115674CF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" creationId="{BE7D6F0D-68B9-CCC5-ABB1-C9ABB7A0C13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5" creationId="{AC5B6A77-2C29-6AA5-99E3-650C723610B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6" creationId="{69A6FEE1-B122-D4AD-804C-939EC9354AF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8" creationId="{7AC9CC34-4A99-0271-8291-E4D49766097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9" creationId="{533BF632-9779-6286-F7AB-E5D0C826AF5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0" creationId="{A74316F8-6EB2-5902-D8A1-720BAA89626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1" creationId="{402D7873-9917-046A-4A73-D5DF7B37A73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2" creationId="{247574C9-612D-569E-2F68-3558862C206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3" creationId="{CC2C4AF0-B606-8FD7-EE0C-2211AE0D4B6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4" creationId="{44DE5635-515F-BE86-76FA-3F4EF278E9C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5" creationId="{BA4236FF-B106-EDBE-0175-E14450A4F49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6" creationId="{C05F85B9-D59F-D331-A1E6-281325BF6AE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7" creationId="{E40270AA-F7E8-A5F0-B725-25C37AB3837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8" creationId="{83509CBA-EA13-1D98-9AF4-11F254F1435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9" creationId="{4D46F446-DFD5-FDBD-CC5B-CFB2667C919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0" creationId="{9A23645B-6F1D-FDC0-9DA4-12336C8A5AF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1" creationId="{BE48C397-7473-94C0-4E9E-7E6B55B2E06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2" creationId="{99B3834E-76AC-964F-F1D6-9BB92D92DB4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3" creationId="{DC48ECF2-84AA-D578-0315-352DC26B355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4" creationId="{D5B89BCC-A0BF-A03E-8278-B3F0ACE58E2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5" creationId="{D9C9E7BF-3813-B88B-ACA1-A547B749E59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6" creationId="{DB07CB89-45ED-D539-A353-3322B69903D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7" creationId="{9F2FEDA9-4C80-B916-8A59-EB61F6D27E2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8" creationId="{9CF1E963-0338-6869-1925-9E5119A1E0C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9" creationId="{E6F7F314-9FCD-AF8C-04C8-244ABA9CF2B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0" creationId="{821A0DD4-89EC-2E4F-98A5-392DA19988F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1" creationId="{CADF4E91-362C-5318-E2AF-7A8B64B4A01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2" creationId="{21A12232-D87A-5847-A2AD-64A2DE20C7D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3" creationId="{6C58E5C5-9853-7B52-F641-E6073CAA4C5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0" creationId="{F4E0D37A-1059-AAF8-7AFF-58C60853AF4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1" creationId="{7B7C6874-65E5-B201-B428-D4E64222BE5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2" creationId="{80B01455-D55B-750D-2658-7A8EDA31333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4" creationId="{3AA24B92-9A20-7C9C-963C-FD9A5B38845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5" creationId="{F18AAFAC-E958-9908-52CA-A8976A9CDED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6" creationId="{20B88BB7-683F-308A-BC21-349803D6600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7" creationId="{F822D630-8DD6-C852-F208-045B46C6CD9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8" creationId="{95EEB34C-DD91-C68E-2AB7-5752FCCB9AE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29" creationId="{EAE929DA-7A8D-9FF7-6ACE-AF9AF0261F8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0" creationId="{3B08CDAE-B712-D084-9EE7-1B1E34BB98A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1" creationId="{7B87B5BC-5659-3B1F-7D8C-25A18277E20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2" creationId="{A68B55EA-CF5D-FB71-800F-E1E278B1A80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3" creationId="{1BCC480D-DA96-5414-1473-3372174F7D2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4" creationId="{0EB138F9-77DC-25B1-8129-23BA14A7114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5" creationId="{4C269E09-8431-A581-2804-41BA4134830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6" creationId="{EDAF840F-2EB8-81FD-9C42-37299EADE14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7" creationId="{78A483FF-C9D3-1713-20FD-FC12506CCC0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8" creationId="{E14DF469-CDFE-405E-EFA1-0DF3AC733ED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39" creationId="{60ACC821-0418-D0BB-6365-59148C5D1E4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0" creationId="{22AC4929-395A-3D42-DA3A-C25FFDC7611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1" creationId="{13224A80-B31B-6CD4-C89A-6F4A8A32EFE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2" creationId="{3615FB09-6989-A65E-0FBB-5E681195C21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3" creationId="{DF9EDFB5-89DC-9AC9-D7DE-7E75E01C424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4" creationId="{2CF6C8EB-9915-749E-03CA-2383F89840F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5" creationId="{5BD1C683-0E43-0A31-5F80-FDFCA8702F4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6" creationId="{DA27B210-35EC-80E7-10EC-2D0F5DF9F63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7" creationId="{F9DEDDD4-6135-AD26-85A1-BED7D11DC3C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8" creationId="{2332EF34-67FE-F3C5-E1C2-18967160039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49" creationId="{F7FAE021-89C1-05EB-3107-3C52E0C6BB4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50" creationId="{E9226CA2-0947-3844-11CB-D05CB3EE54F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51" creationId="{3103A66E-1730-4C6A-DB9E-4B6C3F0FDAC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52" creationId="{B00B883E-ED91-AEFA-0EF1-88EA9F352AF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53" creationId="{C863D2B9-28B3-1063-32AE-A616BE835DB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58" creationId="{53150461-91F8-4266-739F-62CF399CA58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70" creationId="{1790585F-1697-A461-77F5-8A0E6686340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73" creationId="{C8CE689B-E47B-70BC-FC32-5819C20FEF4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75" creationId="{1570FCD2-9255-0D88-F67E-94BEAF7F1AC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77" creationId="{E052E594-F47B-5DE1-E2C8-958DB6BA8D8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79" creationId="{538A2233-7D4A-2B05-9797-3D5C0C88DCF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83" creationId="{6884421C-6FEF-E421-E546-E7936C24CFB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385" creationId="{D58EEE8E-6A5F-754F-C3F1-2A400BF504C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425" creationId="{F3F5A1A5-2004-F2E8-440D-087D9D2386A2}"/>
          </ac:spMkLst>
        </pc:spChg>
        <pc:spChg chg="mod">
          <ac:chgData name="Stephanie Radel" userId="08b99ea8-7dce-42da-8972-e2e804ab0db1" providerId="ADAL" clId="{6F93A264-1B6F-4760-94B5-2E4F91EFBABC}" dt="2023-05-26T21:53:15.528" v="2133" actId="6549"/>
          <ac:spMkLst>
            <pc:docMk/>
            <pc:sldMk cId="2830821082" sldId="317"/>
            <ac:spMk id="489" creationId="{7BEAA3A4-EB80-9765-0A7F-69BADAD67B9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549" creationId="{75BD34FB-4021-B33E-3957-B7948B6A217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42" creationId="{44B791B6-72C0-B1BB-5A39-CD755D16C9C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43" creationId="{8DD548BA-2F55-415C-14F1-E79B5B6D873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45" creationId="{926CD4DA-1F83-54CF-3410-4B71B956CD2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647" creationId="{FE7E095A-B9AD-5AB0-DFB2-BFA6EA86C65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75" creationId="{074A0EE7-2D82-D1E3-4456-56EC75A519F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76" creationId="{95B06830-F434-0031-59CC-F54AF413EDC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77" creationId="{7E88C5ED-AFD9-3671-6134-C243F821CF4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78" creationId="{0CFF09AC-9910-1F88-16E5-DBDD29A1237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79" creationId="{1692019E-A80D-E73F-877F-D829CCEAA91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0" creationId="{5E1AA63F-9A78-E1CA-7A88-E32709F83D6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1" creationId="{F950B8E6-77D4-AB92-66AD-B759C98424A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2" creationId="{F3C4E391-1619-0434-1CF9-8454A700F56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3" creationId="{ED8FB83A-F2F8-DDA9-6B2F-362D1CABB9B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4" creationId="{B4295981-9DAF-E407-35D6-751491CAC6A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5" creationId="{3ED7CE9D-4A0B-3619-A4DE-F4C982E2B55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6" creationId="{CC5E9426-3027-01FF-8870-4561185F001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7" creationId="{F23D23B5-4E6A-8E38-C1D2-CC661A91DC9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8" creationId="{11612A7F-05E5-2A18-A948-37B7D1820C5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89" creationId="{CDE4DB2A-8268-AF75-95C9-541B6E1C4C5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0" creationId="{07B32812-8E4E-BAB9-1993-63A220BD5CF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1" creationId="{C1C6F974-3766-B04F-AFBC-6470B387A1A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2" creationId="{27220E9D-C68C-8233-8C03-3D504E22007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3" creationId="{066D65B8-5A2E-C071-6847-C02220423B7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4" creationId="{99FEE902-26AE-4156-6F76-A3F3AE46B09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5" creationId="{BBF32231-8F6F-F4CB-E92D-1EA5E8401D9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6" creationId="{3E7F903C-CD52-0B0E-BB43-E95DEA4D9C6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7" creationId="{C4F1F2F2-E9C4-A337-4172-1F048EB7991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8" creationId="{CE707D1C-3B72-9E61-6E2B-604364A1CF6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799" creationId="{98590246-23D8-8828-60FC-7387D61B7FE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0" creationId="{17BE7DEF-56E8-4995-6EBD-921AED604D8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1" creationId="{F9EC38D7-43C7-E336-1DED-42F2106A530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2" creationId="{FAD21D3B-EC10-C96D-E269-953F23B3EFF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3" creationId="{BCAA788F-C57B-0629-3AFF-ACBE8844835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5" creationId="{8E16108F-9FE2-AAE5-9488-F3E1D2AD7D8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6" creationId="{F936C32B-0A49-AC4E-8C92-26B884A3845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7" creationId="{522DD2B9-3635-8DF7-6857-A65CBDBA1C7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8" creationId="{0C00E4CE-763A-D21D-9290-EF276A0F689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09" creationId="{6677EA67-BCE4-587D-4D9F-C195CB0AECE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0" creationId="{508ECD9F-26AF-8CFA-6931-F5E26DF7390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1" creationId="{849AA037-2201-B8F5-165A-5D9DA086465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2" creationId="{1C2B3B31-635D-791A-4487-E179079D45A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3" creationId="{2E5A9394-8F85-C167-C17E-0AEF6841B62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4" creationId="{9DD1236C-E0BC-8F9E-3567-88B942AA63A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5" creationId="{31A6C4A6-7C3D-51BF-CB47-89FDD17481A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6" creationId="{8686429D-F819-A309-8994-51E68B2AF0B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7" creationId="{159BA828-0147-196B-B6C7-A27EFA949E6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8" creationId="{6D2B83F4-E4BD-A6F3-4D2D-AFF2D90E057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19" creationId="{4C6602E8-BA58-BBA0-114B-24EE974EB01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0" creationId="{882A35AC-0FED-104C-7E3C-DB4AC115E8A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1" creationId="{33F2FD6C-3C1B-9930-A906-2BFD352E6E2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2" creationId="{2837B5FE-5D6A-8861-28B0-CC662F0799A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3" creationId="{736B6E17-8C8C-7E4B-93B7-8F2029187C3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4" creationId="{807044E5-006D-12CD-8C33-700DEEC4FF1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5" creationId="{F39D7C9E-61A5-AC69-1CF4-FAE23C08A0D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6" creationId="{3C4D9CBD-0054-EF14-3259-2AD8B31827D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7" creationId="{A1F310E3-C9BA-F5A9-0594-2ED42932078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8" creationId="{0D134C8B-8381-3C9F-9484-D0FD663DC5B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29" creationId="{5E99202C-402A-E388-5BA2-46CF4137DA3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0" creationId="{54E905B2-47F7-8794-3A6D-FA54806B61E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1" creationId="{2F7BB50B-EAB7-B38D-C963-EA3AF91428C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2" creationId="{CB661322-D053-58A0-3A81-B31108DCC33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3" creationId="{B5A31A86-338E-DC55-6777-1ECC2A86698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4" creationId="{06A45596-78CC-9119-E52D-FECB1615291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5" creationId="{B538F06E-E0C6-DB20-3E1F-389710F8381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6" creationId="{3E507EBB-C24F-32D2-5244-5CF05DEABB7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7" creationId="{EE6727E4-7DAE-58EC-C30D-3308B9DDC81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8" creationId="{6EE7ED03-F7B2-46E1-82EC-7D6C94865FF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39" creationId="{B2FCD38B-3BA7-3332-6DE8-10CBFB18814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0" creationId="{B5640E00-E48B-D1D1-D07F-2BACEF23284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1" creationId="{7A589FFE-885D-FF75-BF7B-45715A28A2E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2" creationId="{BD4346EB-9D53-5272-E670-E579BB3805D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3" creationId="{85A80162-DB69-25E5-7979-F49A7EED488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4" creationId="{6038714E-1104-5210-4D74-B07C1F890D2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5" creationId="{AE8BDE86-0057-31BE-259C-632245A9221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6" creationId="{3E821558-10D5-8269-69CE-3F47B69BD15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7" creationId="{39A3CE00-34FC-70A4-186A-FDC52FF594A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8" creationId="{BAE11681-67B2-56D9-C3F9-FF3103AB45C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49" creationId="{23C848A9-51F7-0E54-B5FD-5E9BDFB95EF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0" creationId="{EF9F8080-F2AB-B4D6-4CC4-494070058DB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1" creationId="{1945F25D-9F5D-9CE4-1381-BEA8A3A9091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2" creationId="{20B1F8CD-C33D-71C5-CFA7-ED86E9B747D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4" creationId="{C185689C-876F-15E4-9680-B1D77B7D90A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5" creationId="{507FEC09-080B-B9C5-3986-B88FDBB59D7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6" creationId="{BA306461-2CC1-17A1-66C3-FA65009A27E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7" creationId="{FDC0CA30-7995-DAE7-04A4-940D033E933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8" creationId="{DFBB22EC-696D-0B49-5638-A08D3821410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59" creationId="{3613E1CD-A0F2-DF01-6925-8BDDE15904F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0" creationId="{343E55D7-64F3-893B-3AC5-56BB4282BD0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1" creationId="{00324715-FE41-4536-4104-EA8D1054653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2" creationId="{BD9D10B3-CA9E-0D02-82AF-2FCEA6BC4A1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3" creationId="{CD3F1DF6-6EA1-0D4A-6BD8-C028CB55248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4" creationId="{E451E383-990E-DDA8-0209-7718EA5A2B7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5" creationId="{D23D3B38-94C9-C104-B6CE-9C0659BC8B7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6" creationId="{2CC6A12F-3B49-EC02-C703-28AD8AD6F61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7" creationId="{F0755191-E67F-0754-2457-BCB13C5BDD7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8" creationId="{2E1EA03C-FCAB-5446-A146-88B1832C296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69" creationId="{9DEC6749-0857-896E-5413-92049AC2470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0" creationId="{4989097E-D80E-5E33-F185-5DB0ACB28D2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1" creationId="{DFC901F7-EA5D-1222-3639-53ED707F98D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2" creationId="{35DBD71C-3FF7-96A4-4EF1-C6EC18A7CC0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3" creationId="{78F8F5C8-E1D7-6FEE-EE9E-50CDA7E2008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4" creationId="{9092F60F-BEE9-5664-8FB7-268A57CFA7E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5" creationId="{448A8636-3350-7737-A1E3-DDE9368CDAC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6" creationId="{E4FAF536-FFDC-B25C-2DBD-07BE6755A61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7" creationId="{EC5C4DC5-DF8B-BDBF-77F6-A92D4728FD1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8" creationId="{298993A9-8794-32E7-CE9C-20BCA2EF386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79" creationId="{C50D4109-2C8F-77E7-EC75-1C942346100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0" creationId="{DC2A8789-9E28-D408-A683-882B9B8E7E4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1" creationId="{82C0C46D-A01E-F970-70F4-E315F5578AE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2" creationId="{DE4149BA-9E8E-46D8-B402-CD2CA5EB252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3" creationId="{F0F4DA4F-D285-39A3-2226-5C2FAF0A8CF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5" creationId="{0BF600E3-0B35-8F99-3394-6AE18BC5B77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6" creationId="{14775149-3608-0BF0-5CEB-8F48E99A66A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7" creationId="{83AC4B89-A3A5-3B58-E144-4A7A8245C17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8" creationId="{F159AB50-CB8A-8448-8D2C-8041C2BF80E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89" creationId="{70C608F2-DF9F-135D-0F69-B297B9C2122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0" creationId="{B1413819-A02B-98A6-C40D-0F6B159805D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1" creationId="{4DCDA6E6-F4D9-6EB3-0D6E-F2688F7D70C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2" creationId="{FC03959D-8E4E-CDF8-08D3-D553F6C1BB5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3" creationId="{1F76EF94-F9DB-3D24-44EF-D54A4BD27CC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4" creationId="{380F4819-5223-54AC-C6C5-EEBE96BAFED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5" creationId="{C1819FA5-D9B9-2EE4-08E2-6188F0CAEC7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6" creationId="{0246EA62-F6E6-34CE-0F9F-E2A8A05EBB6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7" creationId="{C26CF639-9177-7BBD-FFCB-4CB10D835CCE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8" creationId="{D1E27C10-9F1C-E690-381B-2405B38236C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899" creationId="{A320D003-13C9-30EC-935D-CA08E00E0B9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0" creationId="{D21CA5AA-D137-A5F6-F0BE-1569BA511F0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1" creationId="{E2970AC4-0E01-BE19-89C0-2AA5D815157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2" creationId="{CBAF88B8-8A90-9574-B15C-1C3385AE093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3" creationId="{FFCB56E0-D165-DB42-86C0-9C17DD53517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4" creationId="{9D65F85E-64AF-7569-0D1F-52F0E8DD159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5" creationId="{B0060221-279C-6A7F-2E69-F7B611EDE4C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6" creationId="{846BEFA1-4F08-62D0-92D3-72710C4FF9B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7" creationId="{1B79BA45-540E-B8A9-0E73-9845B15C44F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8" creationId="{C9BB8CB2-6361-51E6-81E8-4E9A979CB03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09" creationId="{829A7374-FEB2-7B6F-B734-E9E3D5ED65E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10" creationId="{C6F45FC0-9DD7-1B17-2C26-9533CA6AA90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11" creationId="{CE531B60-0121-A054-A1D8-3659C93B6A1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12" creationId="{D2924E62-6DF9-5EB8-AD56-E935128AE00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13" creationId="{82D9B98A-DB06-4545-6E18-60EE861CD5E1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914" creationId="{0EFB2D2B-6BDC-CC08-C2BE-10684CEF6EEF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0" creationId="{A528F0A3-ECD2-3223-FF94-6E6EF910914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1" creationId="{FD38D96D-F242-8426-C486-B031193E0C19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2" creationId="{8D600BC9-B016-BC7E-0C05-0DACA55D97A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3" creationId="{F8C7D3E8-38B1-FFB1-6F51-DFDFC5E9BDD0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4" creationId="{7D81D4A6-2B80-BBAB-81BE-2C62440BE3E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5" creationId="{65EEA834-426C-91DB-EDDC-C99980828A4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6" creationId="{53F97DB6-28C7-B67E-86C6-F686D7843A9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7" creationId="{0C997A45-6DFA-16A0-C44F-F320CDE98547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8" creationId="{17FEE142-E123-1216-38C8-BAB887E0007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09" creationId="{EC6BDE0B-1419-6B56-19AA-FE892BC9206A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0" creationId="{D4537CCA-85FB-6982-3DAE-418D95481C6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1" creationId="{918851FD-63D5-249C-845F-54404A4608A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2" creationId="{ADEA7F9E-20D5-7B55-E444-262EE4A88EF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3" creationId="{F6B8BF93-7BEA-C427-57F7-41D0C661913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4" creationId="{BB91FFB7-6340-EB29-EA9C-F190361C050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5" creationId="{E4663D98-DFD0-D80F-21EB-9CEC713BC7BD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6" creationId="{06D111E7-41D8-D0E0-5BC6-19D621A167BB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7" creationId="{66E93073-2E08-4429-17CC-BDC52136538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8" creationId="{6E127606-3546-A9D9-C240-D80AC3B1BD5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19" creationId="{52817ECB-CDEA-C033-46D8-3A6F404FEDF2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0" creationId="{898698FB-4570-ED9C-F649-CD90322EF43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1" creationId="{F4D63808-3EAB-AC7A-29E3-256711E7C285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2" creationId="{53FBFF07-F577-DC56-BFD0-5405A487768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3" creationId="{62ABE1FA-A519-82D9-5EB7-E1FAFB4297E8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4" creationId="{7986EBEE-4DE6-88E7-0BE9-4C69E4D986E4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5" creationId="{4DF16ED3-D04E-2307-D24A-86D660B84D73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6" creationId="{6AC59EB3-1214-5A86-6273-5F65870402E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7" creationId="{D31DB4AB-1740-407D-7F90-2E752A155786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8" creationId="{B2EDE692-B397-2577-D413-B6C66379B60C}"/>
          </ac:spMkLst>
        </pc:spChg>
        <pc:spChg chg="mod">
          <ac:chgData name="Stephanie Radel" userId="08b99ea8-7dce-42da-8972-e2e804ab0db1" providerId="ADAL" clId="{6F93A264-1B6F-4760-94B5-2E4F91EFBABC}" dt="2023-05-26T21:53:18.032" v="2137"/>
          <ac:spMkLst>
            <pc:docMk/>
            <pc:sldMk cId="2830821082" sldId="317"/>
            <ac:spMk id="1029" creationId="{D91B947E-B8F6-D3A2-28AB-1EF08F6021EF}"/>
          </ac:spMkLst>
        </pc:s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2" creationId="{CE822982-CB89-6040-3F37-2F335CFE239A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37" creationId="{72989A5C-F08B-5A94-3C98-E80C4451A0B0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323" creationId="{AF1C8B7B-058A-60A3-7E38-6586A8E876E4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354" creationId="{5B39C943-9181-3CBA-2245-2DC075E92844}"/>
          </ac:grpSpMkLst>
        </pc:grpChg>
        <pc:grpChg chg="del">
          <ac:chgData name="Stephanie Radel" userId="08b99ea8-7dce-42da-8972-e2e804ab0db1" providerId="ADAL" clId="{6F93A264-1B6F-4760-94B5-2E4F91EFBABC}" dt="2023-05-26T21:53:14.496" v="2131" actId="478"/>
          <ac:grpSpMkLst>
            <pc:docMk/>
            <pc:sldMk cId="2830821082" sldId="317"/>
            <ac:grpSpMk id="393" creationId="{8C6A58D2-C36A-51B8-3DC5-F81421B7B6D8}"/>
          </ac:grpSpMkLst>
        </pc:grpChg>
        <pc:grpChg chg="del">
          <ac:chgData name="Stephanie Radel" userId="08b99ea8-7dce-42da-8972-e2e804ab0db1" providerId="ADAL" clId="{6F93A264-1B6F-4760-94B5-2E4F91EFBABC}" dt="2023-05-26T21:53:13.247" v="2128" actId="478"/>
          <ac:grpSpMkLst>
            <pc:docMk/>
            <pc:sldMk cId="2830821082" sldId="317"/>
            <ac:grpSpMk id="394" creationId="{CEFCAC8A-814A-F747-541C-D01B14F0DF05}"/>
          </ac:grpSpMkLst>
        </pc:grpChg>
        <pc:grpChg chg="del">
          <ac:chgData name="Stephanie Radel" userId="08b99ea8-7dce-42da-8972-e2e804ab0db1" providerId="ADAL" clId="{6F93A264-1B6F-4760-94B5-2E4F91EFBABC}" dt="2023-05-26T21:53:12.704" v="2127" actId="478"/>
          <ac:grpSpMkLst>
            <pc:docMk/>
            <pc:sldMk cId="2830821082" sldId="317"/>
            <ac:grpSpMk id="456" creationId="{FB0CC0CD-9CA6-623E-8C76-1819D58E036F}"/>
          </ac:grpSpMkLst>
        </pc:grpChg>
        <pc:grpChg chg="del">
          <ac:chgData name="Stephanie Radel" userId="08b99ea8-7dce-42da-8972-e2e804ab0db1" providerId="ADAL" clId="{6F93A264-1B6F-4760-94B5-2E4F91EFBABC}" dt="2023-05-26T21:53:17.119" v="2136" actId="478"/>
          <ac:grpSpMkLst>
            <pc:docMk/>
            <pc:sldMk cId="2830821082" sldId="317"/>
            <ac:grpSpMk id="487" creationId="{C0AA4B9B-C2EB-EFFD-AC3A-641B59A420D3}"/>
          </ac:grpSpMkLst>
        </pc:grpChg>
        <pc:grpChg chg="del">
          <ac:chgData name="Stephanie Radel" userId="08b99ea8-7dce-42da-8972-e2e804ab0db1" providerId="ADAL" clId="{6F93A264-1B6F-4760-94B5-2E4F91EFBABC}" dt="2023-05-26T21:53:13.999" v="2130" actId="478"/>
          <ac:grpSpMkLst>
            <pc:docMk/>
            <pc:sldMk cId="2830821082" sldId="317"/>
            <ac:grpSpMk id="518" creationId="{6A7DCE87-AEFC-3D76-A01F-376F0F4C336F}"/>
          </ac:grpSpMkLst>
        </pc:grpChg>
        <pc:grpChg chg="del">
          <ac:chgData name="Stephanie Radel" userId="08b99ea8-7dce-42da-8972-e2e804ab0db1" providerId="ADAL" clId="{6F93A264-1B6F-4760-94B5-2E4F91EFBABC}" dt="2023-05-26T21:53:14.895" v="2132" actId="478"/>
          <ac:grpSpMkLst>
            <pc:docMk/>
            <pc:sldMk cId="2830821082" sldId="317"/>
            <ac:grpSpMk id="580" creationId="{AEE1D19C-E84A-D907-46BE-22F3EA25B2A8}"/>
          </ac:grpSpMkLst>
        </pc:grpChg>
        <pc:grpChg chg="del">
          <ac:chgData name="Stephanie Radel" userId="08b99ea8-7dce-42da-8972-e2e804ab0db1" providerId="ADAL" clId="{6F93A264-1B6F-4760-94B5-2E4F91EFBABC}" dt="2023-05-26T21:53:16.551" v="2135" actId="478"/>
          <ac:grpSpMkLst>
            <pc:docMk/>
            <pc:sldMk cId="2830821082" sldId="317"/>
            <ac:grpSpMk id="611" creationId="{15FD7093-CA03-AC5D-FF65-13EFC12F4A7F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646" creationId="{37CD2552-1070-B0F7-EDED-3DEC474E90DF}"/>
          </ac:grpSpMkLst>
        </pc:grpChg>
        <pc:grpChg chg="del">
          <ac:chgData name="Stephanie Radel" userId="08b99ea8-7dce-42da-8972-e2e804ab0db1" providerId="ADAL" clId="{6F93A264-1B6F-4760-94B5-2E4F91EFBABC}" dt="2023-05-26T21:53:16.056" v="2134" actId="478"/>
          <ac:grpSpMkLst>
            <pc:docMk/>
            <pc:sldMk cId="2830821082" sldId="317"/>
            <ac:grpSpMk id="773" creationId="{71CF8AF7-778D-3904-09D7-87665C33A1CC}"/>
          </ac:grpSpMkLst>
        </pc:grpChg>
        <pc:grpChg chg="del">
          <ac:chgData name="Stephanie Radel" userId="08b99ea8-7dce-42da-8972-e2e804ab0db1" providerId="ADAL" clId="{6F93A264-1B6F-4760-94B5-2E4F91EFBABC}" dt="2023-05-26T21:53:13.648" v="2129" actId="478"/>
          <ac:grpSpMkLst>
            <pc:docMk/>
            <pc:sldMk cId="2830821082" sldId="317"/>
            <ac:grpSpMk id="774" creationId="{089C5F6A-19EE-209C-D4C1-61C53BE38C81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804" creationId="{3358DB3B-A3C8-446C-A125-F42346A1D272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853" creationId="{0B3920C1-387B-B771-2101-9273CDCDC561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884" creationId="{28F1B992-C9FC-E436-CA5B-A66CB199869A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15" creationId="{C484D2BE-CCEA-5BC6-4097-21FC8D4DDCE8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16" creationId="{69D7CC6F-4F07-D5D7-4288-D82984778F60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17" creationId="{4675B84A-E99E-5719-62B1-B572C74837DA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18" creationId="{0209B983-F08B-DCC0-0FDB-C378E81D62F6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19" creationId="{27148468-8A6E-87A4-7147-B778B47D9111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0" creationId="{7EE8C51C-FAB6-73C7-F50B-4242B9C8C78F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1" creationId="{988BED41-5F1D-A774-0215-79703ED3EC1E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2" creationId="{2BD35F85-5F44-A0BD-221F-8E5F9F725E45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3" creationId="{D9FD8420-F70B-D6EE-15F8-4E9BDE8E20C4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4" creationId="{6460DE08-9B51-AEBD-FDF7-B17A2C0425A2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5" creationId="{12FF99B8-B661-A3B6-3310-6C22A37C366A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6" creationId="{6BDB96FF-9BA0-F85D-5F47-AB39F81B0A11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7" creationId="{18903FC9-5031-5681-DEE2-80F3E274DCEB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8" creationId="{C52CCDFE-7087-02D5-63DD-E06427463CB8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29" creationId="{C5846EA9-A8A9-44EB-1B3E-3F52F7A26612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0" creationId="{56EA810E-F2C3-D749-556A-78E8F22E4DB6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1" creationId="{8ED183A0-C4D1-6922-80A8-CAADEBB7F084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2" creationId="{DE2FBD94-38D6-5EF0-06F8-9184C27D3327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3" creationId="{DFC56717-1653-4798-473B-9443F37BBB37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4" creationId="{4E64E2DD-1ABE-20E5-6074-94A757C5ACD8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5" creationId="{6A62A457-0109-9611-92CD-2EEEFEF62C4B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6" creationId="{F8A120B5-6E54-18BD-96D8-7F1B19236687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7" creationId="{41DF0C56-A8BC-2455-85C1-ECBB7BED005B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8" creationId="{9FF24F2B-EDB4-2640-5352-F1F4DFD83107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39" creationId="{D42D83F7-66E4-06E8-05AE-6DFDD5EAADEA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40" creationId="{7AB910B5-5D2E-5B54-5261-7F39A1736A4B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41" creationId="{92126132-91EA-3089-0D19-4148E7EA656C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42" creationId="{D6FE130C-9925-1213-4F89-03A1BC3DCC9B}"/>
          </ac:grpSpMkLst>
        </pc:grpChg>
        <pc:grpChg chg="add 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999" creationId="{209B28DC-A751-908D-5D77-CAF189D17FDD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0" creationId="{D192A498-CDA8-3C44-7D28-C7020255EB74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1" creationId="{608B4778-638B-2A20-D0BA-2E58392E6658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2" creationId="{189088E0-F6BD-E3FC-4C3C-8BDF8F568C6C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3" creationId="{1E707618-2731-03A3-6244-741DF4E518EB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4" creationId="{34DF29BF-BFAF-9A8E-F091-11240A430AE3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5" creationId="{62B87FC4-A1BC-6D52-8CCB-29BC88BE6304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6" creationId="{EBF80372-433A-2DAF-7C1A-364863427A69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7" creationId="{7D6F0C67-D91A-198D-F287-60E5EF2DBA1A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8" creationId="{9E4179C1-8908-DD4B-9422-F9CD8A9B1842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39" creationId="{9480C6FE-3BA6-051A-2554-48C6C4EBB097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40" creationId="{C448F418-B437-4B93-528B-C8DA457A73EB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41" creationId="{BA892D81-DF4D-608E-9AA8-87881773610C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42" creationId="{8B1DA66F-9F1A-E05F-9104-B5DA4ABF535A}"/>
          </ac:grpSpMkLst>
        </pc:grpChg>
        <pc:grpChg chg="mod">
          <ac:chgData name="Stephanie Radel" userId="08b99ea8-7dce-42da-8972-e2e804ab0db1" providerId="ADAL" clId="{6F93A264-1B6F-4760-94B5-2E4F91EFBABC}" dt="2023-05-26T21:53:18.032" v="2137"/>
          <ac:grpSpMkLst>
            <pc:docMk/>
            <pc:sldMk cId="2830821082" sldId="317"/>
            <ac:grpSpMk id="1043" creationId="{375F9A74-A35E-BF91-B202-E9EC38B1AE38}"/>
          </ac:grpSpMkLst>
        </pc:grpChg>
        <pc:picChg chg="del">
          <ac:chgData name="Stephanie Radel" userId="08b99ea8-7dce-42da-8972-e2e804ab0db1" providerId="ADAL" clId="{6F93A264-1B6F-4760-94B5-2E4F91EFBABC}" dt="2023-05-26T02:57:54.657" v="2082" actId="478"/>
          <ac:picMkLst>
            <pc:docMk/>
            <pc:sldMk cId="2830821082" sldId="317"/>
            <ac:picMk id="5" creationId="{00000000-0000-0000-0000-000000000000}"/>
          </ac:picMkLst>
        </pc:picChg>
        <pc:inkChg chg="mod ord">
          <ac:chgData name="Stephanie Radel" userId="08b99ea8-7dce-42da-8972-e2e804ab0db1" providerId="ADAL" clId="{6F93A264-1B6F-4760-94B5-2E4F91EFBABC}" dt="2023-05-29T23:42:14.034" v="2182" actId="1076"/>
          <ac:inkMkLst>
            <pc:docMk/>
            <pc:sldMk cId="2830821082" sldId="317"/>
            <ac:inkMk id="8" creationId="{FC6AE319-1166-8B49-87B8-AF01CAC4DC25}"/>
          </ac:inkMkLst>
        </pc:inkChg>
        <pc:inkChg chg="del">
          <ac:chgData name="Stephanie Radel" userId="08b99ea8-7dce-42da-8972-e2e804ab0db1" providerId="ADAL" clId="{6F93A264-1B6F-4760-94B5-2E4F91EFBABC}" dt="2023-05-29T21:49:13.258" v="2152" actId="478"/>
          <ac:inkMkLst>
            <pc:docMk/>
            <pc:sldMk cId="2830821082" sldId="317"/>
            <ac:inkMk id="13" creationId="{D809055F-161D-634B-3FFA-8AB8B3D901AC}"/>
          </ac:inkMkLst>
        </pc:ink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3" creationId="{0E5CB015-0607-0CA5-8979-D1150F6E95D7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4" creationId="{E132325C-356F-772E-ECB2-1BE9109DBEE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5" creationId="{3DFC114E-4C90-C38C-3EDB-21CA05B5DCEB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6" creationId="{4C91898C-E5E1-DAD2-24B8-4DD86D565087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7" creationId="{0D7D7140-E7CD-B1B1-79CF-BF61A7A3548F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8" creationId="{682C1AF9-6B0D-544F-5241-143E77AD5658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49" creationId="{51CABA5D-CC9E-5062-F180-B415D5CFD47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0" creationId="{62DCFD04-9E7B-1C3E-B9CE-80FA2AC323F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1" creationId="{8D73EB93-47D0-F86A-10EC-02D27C1FA3D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2" creationId="{A0E71BB5-8E35-F663-552D-7B6FB53D8B4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3" creationId="{DE45C68D-DC92-835F-1088-35437300596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4" creationId="{B60AE281-7FCA-13B2-7CFB-89C1F3DC9B7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5" creationId="{5298F897-4769-09F1-08D4-CE3EA9AEC6E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6" creationId="{A75673D7-CB62-E099-5280-ED42F79103F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7" creationId="{4ECF728B-0879-AD2A-0E0B-A4C5B2D87F3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8" creationId="{F7F62E5F-5EA2-055B-E05F-3041FD1C971C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59" creationId="{2F1405CA-8F19-E973-8E4E-E1E3AA835A7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0" creationId="{9F0BDAB7-72B6-68B5-ED98-3385E345188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1" creationId="{0829F71C-8D15-D1CC-8B67-17441A940FF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2" creationId="{A516DBA7-9602-8D43-9062-AB3A3F45A6B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3" creationId="{5FF88621-237E-3D85-653E-E7B911223E2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4" creationId="{3E87E9A5-948C-98D9-F80E-869A15CE588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5" creationId="{E3160379-46A1-03CA-F534-D4FAF4E6D57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6" creationId="{E45E9CE3-0313-2596-361D-8236E1E3F24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7" creationId="{C9FEFF9D-0339-32E3-EB6B-D8E655007BA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8" creationId="{BD4B1B3D-2FD0-3BF6-48E4-9C27763240E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69" creationId="{E93F5A2F-654F-F151-9C72-DD3D98F79B55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0" creationId="{E3265EEF-107E-DE89-6A3C-A837F228393E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1" creationId="{ABB04279-8D21-686E-9559-D18387586F64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2" creationId="{A75DFB51-6545-C2F0-5EDA-D164538F512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3" creationId="{C9B43D1D-7AA4-1582-3E1F-88067DB3FAC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4" creationId="{1CA61092-A83B-1EB4-1008-9C1EB5C326EA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5" creationId="{35855FDE-E6AE-5F1E-FD4F-F0115A42513C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6" creationId="{8BB167A8-5489-1A13-BB46-3EBB23C8852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7" creationId="{EB293EDF-CFFA-0EA3-3252-0430F3C26FE7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8" creationId="{F7273A92-61AC-59E2-55C7-9B6D4064F90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79" creationId="{3FDDCBA7-107D-A03B-B155-68C200B0E4EE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0" creationId="{1C5A862E-09E3-CDE0-0671-8F43FE865A86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1" creationId="{30BD4274-350A-7129-A6FA-ADB6B2827D0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2" creationId="{3751F090-BDB8-9347-99E5-3F71AEB21A6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3" creationId="{F4813575-80C6-4154-19F4-262F7B46634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4" creationId="{72649823-29DB-0BE8-BA8B-B5367F8DD9A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5" creationId="{B2AEF10A-F553-4395-7804-618AEC8658F5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6" creationId="{228D8610-CCAC-E021-D5DC-EA71C96831AF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7" creationId="{DAEEB93D-045D-D27F-8E96-E0AB185E716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8" creationId="{F63465D7-FAF6-287A-5241-A99C6E4B695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89" creationId="{D55A4776-FCF2-6FEF-A354-80E05098966C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0" creationId="{6E84B854-ACEE-FBD0-717B-47F9484BEA27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1" creationId="{DA3E9926-8E72-E92D-0355-BD6C13200AA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2" creationId="{8D77393A-AD9D-B647-76B9-526D0C5A669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3" creationId="{ACF5401A-045A-F09B-AD13-2247BFA044C7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4" creationId="{4EBFA278-21CE-656E-9857-A9B80853487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5" creationId="{24A4EB1D-149C-E321-2169-696200C3B55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6" creationId="{D67CC39F-4A71-7CFD-BAC0-D1A3A7CA04D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7" creationId="{259B5CE9-69FC-1653-4D0D-66036E46E88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998" creationId="{48D78D30-6447-B94C-C51C-D332F4475E0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44" creationId="{1055DE2F-71B3-A734-CB7A-E4372207A863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45" creationId="{6E259A9C-3A26-4477-4858-626892772E2A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46" creationId="{E84FB434-8FE3-CBC5-9534-5C592538F96A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47" creationId="{E37B029A-24D7-6A86-7E7B-1E932F54E5EC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48" creationId="{4F5E742D-EDF1-3B30-F6C1-CC47CC72AE6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49" creationId="{6C229385-A356-66A1-471D-DA550DA5968F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0" creationId="{7A1BCF07-2204-F967-4CD3-7079EB5D8BBF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1" creationId="{BF6C8489-0C6A-3656-0E6D-259B308BB2A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2" creationId="{B185786E-E0B5-D1DA-895F-1E917094F45F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3" creationId="{01D710A0-1700-7817-B648-6C5B026AA19A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4" creationId="{52BFACAA-D6AA-DE2D-180F-BC6429AEA399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5" creationId="{291C140D-77FE-2C66-A5B8-49F28F430B6E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6" creationId="{471BA9C7-0302-3312-3111-1EE7F17DA6E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7" creationId="{1BC205A9-76A5-1F32-87E9-A294B507BAB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8" creationId="{2816C768-09A5-887C-8E5C-817C715A477E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59" creationId="{05283B41-2966-089A-3473-1A03AC70821D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0" creationId="{1B36C927-930B-5246-3CDB-F716FF6C2B0F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1" creationId="{804F58D1-0F8E-2829-8448-8007D8069CD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2" creationId="{1D029293-DA64-750E-D873-1A8250EFC8CE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3" creationId="{013C272C-B1CD-83CB-C342-A352B83C08F7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4" creationId="{3B75786F-A5DF-33B4-68B6-6D818A9D8BB0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5" creationId="{A6DEC596-8805-A449-6A81-44C98CEC2A9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6" creationId="{E9803594-8EDF-4833-E062-58D727F7A33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7" creationId="{5C59569A-4A15-18D6-F636-EE027502ED68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8" creationId="{AFDACDC0-8DA6-252A-7983-6F97D4EC193C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69" creationId="{FF16A23D-A85F-AE00-EDC3-5D3A51F195D2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70" creationId="{3EB04697-4AFC-8575-9635-F3A7A61E10C1}"/>
          </ac:cxnSpMkLst>
        </pc:cxnChg>
        <pc:cxnChg chg="mod">
          <ac:chgData name="Stephanie Radel" userId="08b99ea8-7dce-42da-8972-e2e804ab0db1" providerId="ADAL" clId="{6F93A264-1B6F-4760-94B5-2E4F91EFBABC}" dt="2023-05-26T21:53:18.032" v="2137"/>
          <ac:cxnSpMkLst>
            <pc:docMk/>
            <pc:sldMk cId="2830821082" sldId="317"/>
            <ac:cxnSpMk id="1071" creationId="{19E832F1-E982-1A8D-A4CA-9BF97A22EBDA}"/>
          </ac:cxnSpMkLst>
        </pc:cxnChg>
      </pc:sldChg>
      <pc:sldChg chg="ord">
        <pc:chgData name="Stephanie Radel" userId="08b99ea8-7dce-42da-8972-e2e804ab0db1" providerId="ADAL" clId="{6F93A264-1B6F-4760-94B5-2E4F91EFBABC}" dt="2023-05-29T23:51:32.441" v="2209"/>
        <pc:sldMkLst>
          <pc:docMk/>
          <pc:sldMk cId="3568678884" sldId="319"/>
        </pc:sldMkLst>
      </pc:sldChg>
      <pc:sldChg chg="modSp mod">
        <pc:chgData name="Stephanie Radel" userId="08b99ea8-7dce-42da-8972-e2e804ab0db1" providerId="ADAL" clId="{6F93A264-1B6F-4760-94B5-2E4F91EFBABC}" dt="2023-05-30T00:26:50.854" v="2433" actId="6549"/>
        <pc:sldMkLst>
          <pc:docMk/>
          <pc:sldMk cId="3257186584" sldId="320"/>
        </pc:sldMkLst>
        <pc:spChg chg="mod">
          <ac:chgData name="Stephanie Radel" userId="08b99ea8-7dce-42da-8972-e2e804ab0db1" providerId="ADAL" clId="{6F93A264-1B6F-4760-94B5-2E4F91EFBABC}" dt="2023-05-30T00:26:50.854" v="2433" actId="6549"/>
          <ac:spMkLst>
            <pc:docMk/>
            <pc:sldMk cId="3257186584" sldId="320"/>
            <ac:spMk id="2" creationId="{AD066370-0146-B328-3349-DA2FA104034A}"/>
          </ac:spMkLst>
        </pc:spChg>
      </pc:sldChg>
      <pc:sldChg chg="addSp delSp modSp mod">
        <pc:chgData name="Stephanie Radel" userId="08b99ea8-7dce-42da-8972-e2e804ab0db1" providerId="ADAL" clId="{6F93A264-1B6F-4760-94B5-2E4F91EFBABC}" dt="2023-05-30T03:49:13.563" v="3875" actId="207"/>
        <pc:sldMkLst>
          <pc:docMk/>
          <pc:sldMk cId="2601568438" sldId="321"/>
        </pc:sldMkLst>
        <pc:picChg chg="add del mod modCrop">
          <ac:chgData name="Stephanie Radel" userId="08b99ea8-7dce-42da-8972-e2e804ab0db1" providerId="ADAL" clId="{6F93A264-1B6F-4760-94B5-2E4F91EFBABC}" dt="2023-05-30T03:40:46.505" v="3820" actId="478"/>
          <ac:picMkLst>
            <pc:docMk/>
            <pc:sldMk cId="2601568438" sldId="321"/>
            <ac:picMk id="4" creationId="{216E8063-1EBB-E9D2-D3FB-B8B56C14EF4E}"/>
          </ac:picMkLst>
        </pc:picChg>
        <pc:picChg chg="add mod">
          <ac:chgData name="Stephanie Radel" userId="08b99ea8-7dce-42da-8972-e2e804ab0db1" providerId="ADAL" clId="{6F93A264-1B6F-4760-94B5-2E4F91EFBABC}" dt="2023-05-30T03:40:55.586" v="3825" actId="1076"/>
          <ac:picMkLst>
            <pc:docMk/>
            <pc:sldMk cId="2601568438" sldId="321"/>
            <ac:picMk id="6" creationId="{ADBE6893-297F-FCDE-C5D6-9652EA1AA511}"/>
          </ac:picMkLst>
        </pc:picChg>
        <pc:picChg chg="add del mod">
          <ac:chgData name="Stephanie Radel" userId="08b99ea8-7dce-42da-8972-e2e804ab0db1" providerId="ADAL" clId="{6F93A264-1B6F-4760-94B5-2E4F91EFBABC}" dt="2023-05-30T03:48:02.151" v="3858" actId="478"/>
          <ac:picMkLst>
            <pc:docMk/>
            <pc:sldMk cId="2601568438" sldId="321"/>
            <ac:picMk id="8" creationId="{BEE109FB-DA69-1A4C-1A09-5B9F3167483B}"/>
          </ac:picMkLst>
        </pc:picChg>
        <pc:picChg chg="add del mod">
          <ac:chgData name="Stephanie Radel" userId="08b99ea8-7dce-42da-8972-e2e804ab0db1" providerId="ADAL" clId="{6F93A264-1B6F-4760-94B5-2E4F91EFBABC}" dt="2023-05-30T03:48:02.959" v="3859" actId="478"/>
          <ac:picMkLst>
            <pc:docMk/>
            <pc:sldMk cId="2601568438" sldId="321"/>
            <ac:picMk id="10" creationId="{DB87E3D4-69EA-6348-61A2-BC6A40A2717A}"/>
          </ac:picMkLst>
        </pc:picChg>
        <pc:picChg chg="add del mod">
          <ac:chgData name="Stephanie Radel" userId="08b99ea8-7dce-42da-8972-e2e804ab0db1" providerId="ADAL" clId="{6F93A264-1B6F-4760-94B5-2E4F91EFBABC}" dt="2023-05-30T03:48:01.689" v="3857" actId="478"/>
          <ac:picMkLst>
            <pc:docMk/>
            <pc:sldMk cId="2601568438" sldId="321"/>
            <ac:picMk id="12" creationId="{DC1ACCB3-1562-4A67-30FC-D67A93708077}"/>
          </ac:picMkLst>
        </pc:picChg>
        <pc:picChg chg="add mod">
          <ac:chgData name="Stephanie Radel" userId="08b99ea8-7dce-42da-8972-e2e804ab0db1" providerId="ADAL" clId="{6F93A264-1B6F-4760-94B5-2E4F91EFBABC}" dt="2023-05-30T03:49:04.621" v="3873" actId="207"/>
          <ac:picMkLst>
            <pc:docMk/>
            <pc:sldMk cId="2601568438" sldId="321"/>
            <ac:picMk id="14" creationId="{585F38F9-63B9-D799-ED71-849B7ABCBFF3}"/>
          </ac:picMkLst>
        </pc:picChg>
        <pc:picChg chg="add mod">
          <ac:chgData name="Stephanie Radel" userId="08b99ea8-7dce-42da-8972-e2e804ab0db1" providerId="ADAL" clId="{6F93A264-1B6F-4760-94B5-2E4F91EFBABC}" dt="2023-05-30T03:49:13.563" v="3875" actId="207"/>
          <ac:picMkLst>
            <pc:docMk/>
            <pc:sldMk cId="2601568438" sldId="321"/>
            <ac:picMk id="16" creationId="{ECFF1B3A-53E6-6D9D-EAAB-1EBFE3C45425}"/>
          </ac:picMkLst>
        </pc:picChg>
        <pc:picChg chg="add mod">
          <ac:chgData name="Stephanie Radel" userId="08b99ea8-7dce-42da-8972-e2e804ab0db1" providerId="ADAL" clId="{6F93A264-1B6F-4760-94B5-2E4F91EFBABC}" dt="2023-05-30T03:48:53.312" v="3869" actId="207"/>
          <ac:picMkLst>
            <pc:docMk/>
            <pc:sldMk cId="2601568438" sldId="321"/>
            <ac:picMk id="18" creationId="{565CC4DB-5D17-CE15-21C9-BC363E4528DA}"/>
          </ac:picMkLst>
        </pc:picChg>
        <pc:picChg chg="add mod">
          <ac:chgData name="Stephanie Radel" userId="08b99ea8-7dce-42da-8972-e2e804ab0db1" providerId="ADAL" clId="{6F93A264-1B6F-4760-94B5-2E4F91EFBABC}" dt="2023-05-30T03:49:10.507" v="3874" actId="207"/>
          <ac:picMkLst>
            <pc:docMk/>
            <pc:sldMk cId="2601568438" sldId="321"/>
            <ac:picMk id="20" creationId="{BD699DF5-023B-B109-3CAE-5A87B7D3D172}"/>
          </ac:picMkLst>
        </pc:picChg>
      </pc:sldChg>
      <pc:sldChg chg="addSp modSp mod">
        <pc:chgData name="Stephanie Radel" userId="08b99ea8-7dce-42da-8972-e2e804ab0db1" providerId="ADAL" clId="{6F93A264-1B6F-4760-94B5-2E4F91EFBABC}" dt="2023-05-30T03:01:24.840" v="3443" actId="1076"/>
        <pc:sldMkLst>
          <pc:docMk/>
          <pc:sldMk cId="3915809659" sldId="322"/>
        </pc:sldMkLst>
        <pc:spChg chg="mod">
          <ac:chgData name="Stephanie Radel" userId="08b99ea8-7dce-42da-8972-e2e804ab0db1" providerId="ADAL" clId="{6F93A264-1B6F-4760-94B5-2E4F91EFBABC}" dt="2023-05-30T03:01:07.077" v="3442" actId="1076"/>
          <ac:spMkLst>
            <pc:docMk/>
            <pc:sldMk cId="3915809659" sldId="322"/>
            <ac:spMk id="3" creationId="{00000000-0000-0000-0000-000000000000}"/>
          </ac:spMkLst>
        </pc:spChg>
        <pc:spChg chg="add mod">
          <ac:chgData name="Stephanie Radel" userId="08b99ea8-7dce-42da-8972-e2e804ab0db1" providerId="ADAL" clId="{6F93A264-1B6F-4760-94B5-2E4F91EFBABC}" dt="2023-05-30T03:01:24.840" v="3443" actId="1076"/>
          <ac:spMkLst>
            <pc:docMk/>
            <pc:sldMk cId="3915809659" sldId="322"/>
            <ac:spMk id="6" creationId="{8879A2AA-5F0B-A5B0-A0D3-9EA855AC67CA}"/>
          </ac:spMkLst>
        </pc:spChg>
        <pc:picChg chg="add mod">
          <ac:chgData name="Stephanie Radel" userId="08b99ea8-7dce-42da-8972-e2e804ab0db1" providerId="ADAL" clId="{6F93A264-1B6F-4760-94B5-2E4F91EFBABC}" dt="2023-05-30T03:00:50.395" v="3439" actId="1076"/>
          <ac:picMkLst>
            <pc:docMk/>
            <pc:sldMk cId="3915809659" sldId="322"/>
            <ac:picMk id="5" creationId="{9327D6BB-B3C9-826A-6976-127654406930}"/>
          </ac:picMkLst>
        </pc:picChg>
        <pc:picChg chg="add mod">
          <ac:chgData name="Stephanie Radel" userId="08b99ea8-7dce-42da-8972-e2e804ab0db1" providerId="ADAL" clId="{6F93A264-1B6F-4760-94B5-2E4F91EFBABC}" dt="2023-05-30T03:01:24.840" v="3443" actId="1076"/>
          <ac:picMkLst>
            <pc:docMk/>
            <pc:sldMk cId="3915809659" sldId="322"/>
            <ac:picMk id="8" creationId="{C0BBE5DD-3BB7-7F78-DAB4-AA66497D89AF}"/>
          </ac:picMkLst>
        </pc:picChg>
      </pc:sldChg>
      <pc:sldChg chg="add del">
        <pc:chgData name="Stephanie Radel" userId="08b99ea8-7dce-42da-8972-e2e804ab0db1" providerId="ADAL" clId="{6F93A264-1B6F-4760-94B5-2E4F91EFBABC}" dt="2023-05-29T23:51:24.344" v="2205" actId="47"/>
        <pc:sldMkLst>
          <pc:docMk/>
          <pc:sldMk cId="318310364" sldId="323"/>
        </pc:sldMkLst>
      </pc:sldChg>
      <pc:sldChg chg="addSp delSp modSp add del mod ord">
        <pc:chgData name="Stephanie Radel" userId="08b99ea8-7dce-42da-8972-e2e804ab0db1" providerId="ADAL" clId="{6F93A264-1B6F-4760-94B5-2E4F91EFBABC}" dt="2023-05-30T02:41:53.363" v="3040" actId="20577"/>
        <pc:sldMkLst>
          <pc:docMk/>
          <pc:sldMk cId="537709167" sldId="324"/>
        </pc:sldMkLst>
        <pc:spChg chg="add del mod">
          <ac:chgData name="Stephanie Radel" userId="08b99ea8-7dce-42da-8972-e2e804ab0db1" providerId="ADAL" clId="{6F93A264-1B6F-4760-94B5-2E4F91EFBABC}" dt="2023-05-30T00:18:45.125" v="2304"/>
          <ac:spMkLst>
            <pc:docMk/>
            <pc:sldMk cId="537709167" sldId="324"/>
            <ac:spMk id="5" creationId="{98B9AA43-06B5-969D-F1AD-AD9A82AAB16B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7" creationId="{26D6B91C-3BFB-4473-2A51-BC1D65B268A7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8" creationId="{ABAE17EC-3171-D59A-2917-EEFB97E6E8AD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9" creationId="{A2B485D5-3D98-40D5-F24B-730A2BEB61B9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10" creationId="{80ACE5AD-DB1D-99D0-CF6B-9483471BCD1B}"/>
          </ac:spMkLst>
        </pc:spChg>
        <pc:spChg chg="del">
          <ac:chgData name="Stephanie Radel" userId="08b99ea8-7dce-42da-8972-e2e804ab0db1" providerId="ADAL" clId="{6F93A264-1B6F-4760-94B5-2E4F91EFBABC}" dt="2023-05-30T00:18:33.186" v="2300" actId="478"/>
          <ac:spMkLst>
            <pc:docMk/>
            <pc:sldMk cId="537709167" sldId="324"/>
            <ac:spMk id="12" creationId="{D8A3F4AA-C28D-4AAC-EB11-E63904B675D3}"/>
          </ac:spMkLst>
        </pc:spChg>
        <pc:spChg chg="del">
          <ac:chgData name="Stephanie Radel" userId="08b99ea8-7dce-42da-8972-e2e804ab0db1" providerId="ADAL" clId="{6F93A264-1B6F-4760-94B5-2E4F91EFBABC}" dt="2023-05-30T00:18:33.186" v="2300" actId="478"/>
          <ac:spMkLst>
            <pc:docMk/>
            <pc:sldMk cId="537709167" sldId="324"/>
            <ac:spMk id="13" creationId="{82EFFF14-C27B-9A9C-0D11-D8402D657110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18" creationId="{7AB3CCD8-7D4E-C9D2-3575-655CF778DE75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19" creationId="{ED15A3A8-21A7-E696-F349-225522705648}"/>
          </ac:spMkLst>
        </pc:spChg>
        <pc:spChg chg="del">
          <ac:chgData name="Stephanie Radel" userId="08b99ea8-7dce-42da-8972-e2e804ab0db1" providerId="ADAL" clId="{6F93A264-1B6F-4760-94B5-2E4F91EFBABC}" dt="2023-05-30T00:18:33.186" v="2300" actId="478"/>
          <ac:spMkLst>
            <pc:docMk/>
            <pc:sldMk cId="537709167" sldId="324"/>
            <ac:spMk id="24" creationId="{FBAFA6B0-2B4E-F408-7016-E59E3CF5CBBE}"/>
          </ac:spMkLst>
        </pc:spChg>
        <pc:spChg chg="del">
          <ac:chgData name="Stephanie Radel" userId="08b99ea8-7dce-42da-8972-e2e804ab0db1" providerId="ADAL" clId="{6F93A264-1B6F-4760-94B5-2E4F91EFBABC}" dt="2023-05-30T00:18:33.186" v="2300" actId="478"/>
          <ac:spMkLst>
            <pc:docMk/>
            <pc:sldMk cId="537709167" sldId="324"/>
            <ac:spMk id="25" creationId="{B4E7ACF8-9094-DECF-1CA7-3C2113562CB2}"/>
          </ac:spMkLst>
        </pc:spChg>
        <pc:spChg chg="add del mod">
          <ac:chgData name="Stephanie Radel" userId="08b99ea8-7dce-42da-8972-e2e804ab0db1" providerId="ADAL" clId="{6F93A264-1B6F-4760-94B5-2E4F91EFBABC}" dt="2023-05-30T00:22:30.017" v="2377" actId="478"/>
          <ac:spMkLst>
            <pc:docMk/>
            <pc:sldMk cId="537709167" sldId="324"/>
            <ac:spMk id="26" creationId="{1E807170-BC6A-CC3C-003F-681DFB9F4430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28" creationId="{F8FA4FF4-C476-7479-7552-B83A05EB1F63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29" creationId="{990E02C5-4A5E-C512-6530-362D2780DFCD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30" creationId="{722CDCC1-E348-3585-DCF8-70609BBB5200}"/>
          </ac:spMkLst>
        </pc:spChg>
        <pc:spChg chg="add mod">
          <ac:chgData name="Stephanie Radel" userId="08b99ea8-7dce-42da-8972-e2e804ab0db1" providerId="ADAL" clId="{6F93A264-1B6F-4760-94B5-2E4F91EFBABC}" dt="2023-05-30T01:03:08.019" v="3008" actId="1038"/>
          <ac:spMkLst>
            <pc:docMk/>
            <pc:sldMk cId="537709167" sldId="324"/>
            <ac:spMk id="31" creationId="{24592291-FABF-5FB7-3B25-0A0D8019C854}"/>
          </ac:spMkLst>
        </pc:spChg>
        <pc:grpChg chg="add mod">
          <ac:chgData name="Stephanie Radel" userId="08b99ea8-7dce-42da-8972-e2e804ab0db1" providerId="ADAL" clId="{6F93A264-1B6F-4760-94B5-2E4F91EFBABC}" dt="2023-05-30T01:03:08.019" v="3008" actId="1038"/>
          <ac:grpSpMkLst>
            <pc:docMk/>
            <pc:sldMk cId="537709167" sldId="324"/>
            <ac:grpSpMk id="11" creationId="{F46D5BC4-E4A1-D5CF-F932-BCA5BD89FBFB}"/>
          </ac:grpSpMkLst>
        </pc:grpChg>
        <pc:graphicFrameChg chg="del">
          <ac:chgData name="Stephanie Radel" userId="08b99ea8-7dce-42da-8972-e2e804ab0db1" providerId="ADAL" clId="{6F93A264-1B6F-4760-94B5-2E4F91EFBABC}" dt="2023-05-30T00:18:37.414" v="2301" actId="478"/>
          <ac:graphicFrameMkLst>
            <pc:docMk/>
            <pc:sldMk cId="537709167" sldId="324"/>
            <ac:graphicFrameMk id="4" creationId="{494B9FA6-AE3B-20A8-4806-6A3FF4E499C7}"/>
          </ac:graphicFrameMkLst>
        </pc:graphicFrameChg>
        <pc:graphicFrameChg chg="add del mod">
          <ac:chgData name="Stephanie Radel" userId="08b99ea8-7dce-42da-8972-e2e804ab0db1" providerId="ADAL" clId="{6F93A264-1B6F-4760-94B5-2E4F91EFBABC}" dt="2023-05-30T00:18:43.809" v="2303" actId="21"/>
          <ac:graphicFrameMkLst>
            <pc:docMk/>
            <pc:sldMk cId="537709167" sldId="324"/>
            <ac:graphicFrameMk id="6" creationId="{94FB18DA-99F8-805C-17CF-C5C68F916339}"/>
          </ac:graphicFrameMkLst>
        </pc:graphicFrameChg>
        <pc:graphicFrameChg chg="add mod">
          <ac:chgData name="Stephanie Radel" userId="08b99ea8-7dce-42da-8972-e2e804ab0db1" providerId="ADAL" clId="{6F93A264-1B6F-4760-94B5-2E4F91EFBABC}" dt="2023-05-30T02:41:53.363" v="3040" actId="20577"/>
          <ac:graphicFrameMkLst>
            <pc:docMk/>
            <pc:sldMk cId="537709167" sldId="324"/>
            <ac:graphicFrameMk id="27" creationId="{63F0C5F4-5E1E-BE5A-AB1A-24E9CD2AF961}"/>
          </ac:graphicFrameMkLst>
        </pc:graphicFrameChg>
        <pc:picChg chg="mod">
          <ac:chgData name="Stephanie Radel" userId="08b99ea8-7dce-42da-8972-e2e804ab0db1" providerId="ADAL" clId="{6F93A264-1B6F-4760-94B5-2E4F91EFBABC}" dt="2023-05-30T01:03:08.019" v="3008" actId="1038"/>
          <ac:picMkLst>
            <pc:docMk/>
            <pc:sldMk cId="537709167" sldId="324"/>
            <ac:picMk id="14" creationId="{B0800BC9-D8FA-71AC-CC2A-A4A6D2F8FA81}"/>
          </ac:picMkLst>
        </pc:picChg>
        <pc:picChg chg="mod">
          <ac:chgData name="Stephanie Radel" userId="08b99ea8-7dce-42da-8972-e2e804ab0db1" providerId="ADAL" clId="{6F93A264-1B6F-4760-94B5-2E4F91EFBABC}" dt="2023-05-30T01:03:08.019" v="3008" actId="1038"/>
          <ac:picMkLst>
            <pc:docMk/>
            <pc:sldMk cId="537709167" sldId="324"/>
            <ac:picMk id="17" creationId="{BA844912-88E1-AE8E-4BAD-9A60998F372C}"/>
          </ac:picMkLst>
        </pc:picChg>
        <pc:picChg chg="add mod">
          <ac:chgData name="Stephanie Radel" userId="08b99ea8-7dce-42da-8972-e2e804ab0db1" providerId="ADAL" clId="{6F93A264-1B6F-4760-94B5-2E4F91EFBABC}" dt="2023-05-30T01:03:08.019" v="3008" actId="1038"/>
          <ac:picMkLst>
            <pc:docMk/>
            <pc:sldMk cId="537709167" sldId="324"/>
            <ac:picMk id="20" creationId="{F96D91F9-AEDD-1FFA-1C90-ECE7E884B42F}"/>
          </ac:picMkLst>
        </pc:picChg>
        <pc:picChg chg="add mod">
          <ac:chgData name="Stephanie Radel" userId="08b99ea8-7dce-42da-8972-e2e804ab0db1" providerId="ADAL" clId="{6F93A264-1B6F-4760-94B5-2E4F91EFBABC}" dt="2023-05-30T01:03:08.019" v="3008" actId="1038"/>
          <ac:picMkLst>
            <pc:docMk/>
            <pc:sldMk cId="537709167" sldId="324"/>
            <ac:picMk id="23" creationId="{4BD13498-37E3-3D40-4D93-FBF41F5BDE4F}"/>
          </ac:picMkLst>
        </pc:picChg>
        <pc:cxnChg chg="del">
          <ac:chgData name="Stephanie Radel" userId="08b99ea8-7dce-42da-8972-e2e804ab0db1" providerId="ADAL" clId="{6F93A264-1B6F-4760-94B5-2E4F91EFBABC}" dt="2023-05-30T00:18:33.186" v="2300" actId="478"/>
          <ac:cxnSpMkLst>
            <pc:docMk/>
            <pc:sldMk cId="537709167" sldId="324"/>
            <ac:cxnSpMk id="15" creationId="{B9CFE7A9-A12F-5E07-E382-D687B6A5E3A5}"/>
          </ac:cxnSpMkLst>
        </pc:cxnChg>
        <pc:cxnChg chg="del">
          <ac:chgData name="Stephanie Radel" userId="08b99ea8-7dce-42da-8972-e2e804ab0db1" providerId="ADAL" clId="{6F93A264-1B6F-4760-94B5-2E4F91EFBABC}" dt="2023-05-30T00:18:33.186" v="2300" actId="478"/>
          <ac:cxnSpMkLst>
            <pc:docMk/>
            <pc:sldMk cId="537709167" sldId="324"/>
            <ac:cxnSpMk id="16" creationId="{2B257B1E-6438-532F-CE91-18AB78CDC2B5}"/>
          </ac:cxnSpMkLst>
        </pc:cxnChg>
        <pc:cxnChg chg="del">
          <ac:chgData name="Stephanie Radel" userId="08b99ea8-7dce-42da-8972-e2e804ab0db1" providerId="ADAL" clId="{6F93A264-1B6F-4760-94B5-2E4F91EFBABC}" dt="2023-05-30T00:18:33.186" v="2300" actId="478"/>
          <ac:cxnSpMkLst>
            <pc:docMk/>
            <pc:sldMk cId="537709167" sldId="324"/>
            <ac:cxnSpMk id="21" creationId="{A2828C53-193B-9CF7-17A1-041DDBC6AC57}"/>
          </ac:cxnSpMkLst>
        </pc:cxnChg>
        <pc:cxnChg chg="del">
          <ac:chgData name="Stephanie Radel" userId="08b99ea8-7dce-42da-8972-e2e804ab0db1" providerId="ADAL" clId="{6F93A264-1B6F-4760-94B5-2E4F91EFBABC}" dt="2023-05-30T00:18:33.186" v="2300" actId="478"/>
          <ac:cxnSpMkLst>
            <pc:docMk/>
            <pc:sldMk cId="537709167" sldId="324"/>
            <ac:cxnSpMk id="22" creationId="{1EB2FE02-9221-C401-E60C-283B8709FFCC}"/>
          </ac:cxnSpMkLst>
        </pc:cxnChg>
      </pc:sldChg>
      <pc:sldChg chg="addSp delSp modSp add del mod">
        <pc:chgData name="Stephanie Radel" userId="08b99ea8-7dce-42da-8972-e2e804ab0db1" providerId="ADAL" clId="{6F93A264-1B6F-4760-94B5-2E4F91EFBABC}" dt="2023-05-30T00:19:52.905" v="2316" actId="47"/>
        <pc:sldMkLst>
          <pc:docMk/>
          <pc:sldMk cId="1214295767" sldId="325"/>
        </pc:sldMkLst>
        <pc:spChg chg="mod">
          <ac:chgData name="Stephanie Radel" userId="08b99ea8-7dce-42da-8972-e2e804ab0db1" providerId="ADAL" clId="{6F93A264-1B6F-4760-94B5-2E4F91EFBABC}" dt="2023-05-30T00:00:51.781" v="2241" actId="1076"/>
          <ac:spMkLst>
            <pc:docMk/>
            <pc:sldMk cId="1214295767" sldId="325"/>
            <ac:spMk id="7" creationId="{6EFC0E2F-D7C0-1B33-CCC2-0AC85A8091BE}"/>
          </ac:spMkLst>
        </pc:spChg>
        <pc:spChg chg="add mod">
          <ac:chgData name="Stephanie Radel" userId="08b99ea8-7dce-42da-8972-e2e804ab0db1" providerId="ADAL" clId="{6F93A264-1B6F-4760-94B5-2E4F91EFBABC}" dt="2023-05-30T00:18:02.898" v="2297" actId="20577"/>
          <ac:spMkLst>
            <pc:docMk/>
            <pc:sldMk cId="1214295767" sldId="325"/>
            <ac:spMk id="9" creationId="{0C3667F5-46A6-AAB7-2D83-4651CAE6BEF1}"/>
          </ac:spMkLst>
        </pc:spChg>
        <pc:spChg chg="mod">
          <ac:chgData name="Stephanie Radel" userId="08b99ea8-7dce-42da-8972-e2e804ab0db1" providerId="ADAL" clId="{6F93A264-1B6F-4760-94B5-2E4F91EFBABC}" dt="2023-05-30T00:18:20.587" v="2299" actId="1076"/>
          <ac:spMkLst>
            <pc:docMk/>
            <pc:sldMk cId="1214295767" sldId="325"/>
            <ac:spMk id="11" creationId="{77E36D1C-7EFE-BCA0-57F7-C08F022E53CB}"/>
          </ac:spMkLst>
        </pc:spChg>
        <pc:spChg chg="mod">
          <ac:chgData name="Stephanie Radel" userId="08b99ea8-7dce-42da-8972-e2e804ab0db1" providerId="ADAL" clId="{6F93A264-1B6F-4760-94B5-2E4F91EFBABC}" dt="2023-05-30T00:17:34.381" v="2282" actId="1076"/>
          <ac:spMkLst>
            <pc:docMk/>
            <pc:sldMk cId="1214295767" sldId="325"/>
            <ac:spMk id="12" creationId="{D8A3F4AA-C28D-4AAC-EB11-E63904B675D3}"/>
          </ac:spMkLst>
        </pc:spChg>
        <pc:spChg chg="mod">
          <ac:chgData name="Stephanie Radel" userId="08b99ea8-7dce-42da-8972-e2e804ab0db1" providerId="ADAL" clId="{6F93A264-1B6F-4760-94B5-2E4F91EFBABC}" dt="2023-05-30T00:17:41.332" v="2284" actId="1076"/>
          <ac:spMkLst>
            <pc:docMk/>
            <pc:sldMk cId="1214295767" sldId="325"/>
            <ac:spMk id="13" creationId="{82EFFF14-C27B-9A9C-0D11-D8402D657110}"/>
          </ac:spMkLst>
        </pc:spChg>
        <pc:spChg chg="mod">
          <ac:chgData name="Stephanie Radel" userId="08b99ea8-7dce-42da-8972-e2e804ab0db1" providerId="ADAL" clId="{6F93A264-1B6F-4760-94B5-2E4F91EFBABC}" dt="2023-05-30T00:17:17.967" v="2279" actId="1076"/>
          <ac:spMkLst>
            <pc:docMk/>
            <pc:sldMk cId="1214295767" sldId="325"/>
            <ac:spMk id="24" creationId="{FBAFA6B0-2B4E-F408-7016-E59E3CF5CBBE}"/>
          </ac:spMkLst>
        </pc:spChg>
        <pc:spChg chg="mod">
          <ac:chgData name="Stephanie Radel" userId="08b99ea8-7dce-42da-8972-e2e804ab0db1" providerId="ADAL" clId="{6F93A264-1B6F-4760-94B5-2E4F91EFBABC}" dt="2023-05-30T00:17:37.457" v="2283" actId="1076"/>
          <ac:spMkLst>
            <pc:docMk/>
            <pc:sldMk cId="1214295767" sldId="325"/>
            <ac:spMk id="25" creationId="{B4E7ACF8-9094-DECF-1CA7-3C2113562CB2}"/>
          </ac:spMkLst>
        </pc:spChg>
        <pc:grpChg chg="mod">
          <ac:chgData name="Stephanie Radel" userId="08b99ea8-7dce-42da-8972-e2e804ab0db1" providerId="ADAL" clId="{6F93A264-1B6F-4760-94B5-2E4F91EFBABC}" dt="2023-05-30T00:00:51.781" v="2241" actId="1076"/>
          <ac:grpSpMkLst>
            <pc:docMk/>
            <pc:sldMk cId="1214295767" sldId="325"/>
            <ac:grpSpMk id="2" creationId="{00000000-0000-0000-0000-000000000000}"/>
          </ac:grpSpMkLst>
        </pc:grpChg>
        <pc:graphicFrameChg chg="mod">
          <ac:chgData name="Stephanie Radel" userId="08b99ea8-7dce-42da-8972-e2e804ab0db1" providerId="ADAL" clId="{6F93A264-1B6F-4760-94B5-2E4F91EFBABC}" dt="2023-05-30T00:16:58.440" v="2277" actId="207"/>
          <ac:graphicFrameMkLst>
            <pc:docMk/>
            <pc:sldMk cId="1214295767" sldId="325"/>
            <ac:graphicFrameMk id="4" creationId="{494B9FA6-AE3B-20A8-4806-6A3FF4E499C7}"/>
          </ac:graphicFrameMkLst>
        </pc:graphicFrameChg>
        <pc:graphicFrameChg chg="add del mod">
          <ac:chgData name="Stephanie Radel" userId="08b99ea8-7dce-42da-8972-e2e804ab0db1" providerId="ADAL" clId="{6F93A264-1B6F-4760-94B5-2E4F91EFBABC}" dt="2023-05-30T00:04:26.815" v="2262" actId="478"/>
          <ac:graphicFrameMkLst>
            <pc:docMk/>
            <pc:sldMk cId="1214295767" sldId="325"/>
            <ac:graphicFrameMk id="5" creationId="{05E92B55-1BB0-BFAE-DEC5-FDA75F58A06F}"/>
          </ac:graphicFrameMkLst>
        </pc:graphicFrameChg>
        <pc:picChg chg="add mod">
          <ac:chgData name="Stephanie Radel" userId="08b99ea8-7dce-42da-8972-e2e804ab0db1" providerId="ADAL" clId="{6F93A264-1B6F-4760-94B5-2E4F91EFBABC}" dt="2023-05-30T00:17:48.699" v="2285" actId="1076"/>
          <ac:picMkLst>
            <pc:docMk/>
            <pc:sldMk cId="1214295767" sldId="325"/>
            <ac:picMk id="3" creationId="{9D7BAA60-0967-F7C9-2AD5-7541A40A78DE}"/>
          </ac:picMkLst>
        </pc:picChg>
        <pc:picChg chg="del">
          <ac:chgData name="Stephanie Radel" userId="08b99ea8-7dce-42da-8972-e2e804ab0db1" providerId="ADAL" clId="{6F93A264-1B6F-4760-94B5-2E4F91EFBABC}" dt="2023-05-29T23:58:43.453" v="2226" actId="478"/>
          <ac:picMkLst>
            <pc:docMk/>
            <pc:sldMk cId="1214295767" sldId="325"/>
            <ac:picMk id="10" creationId="{405DF0A6-83A7-B21B-BE30-FFECF6B5ABDC}"/>
          </ac:picMkLst>
        </pc:picChg>
        <pc:picChg chg="add mod">
          <ac:chgData name="Stephanie Radel" userId="08b99ea8-7dce-42da-8972-e2e804ab0db1" providerId="ADAL" clId="{6F93A264-1B6F-4760-94B5-2E4F91EFBABC}" dt="2023-05-30T00:18:09.966" v="2298" actId="1076"/>
          <ac:picMkLst>
            <pc:docMk/>
            <pc:sldMk cId="1214295767" sldId="325"/>
            <ac:picMk id="1026" creationId="{20F50448-008C-86F9-3127-CF6C92FD7767}"/>
          </ac:picMkLst>
        </pc:picChg>
        <pc:cxnChg chg="del">
          <ac:chgData name="Stephanie Radel" userId="08b99ea8-7dce-42da-8972-e2e804ab0db1" providerId="ADAL" clId="{6F93A264-1B6F-4760-94B5-2E4F91EFBABC}" dt="2023-05-29T23:58:45.365" v="2227" actId="478"/>
          <ac:cxnSpMkLst>
            <pc:docMk/>
            <pc:sldMk cId="1214295767" sldId="325"/>
            <ac:cxnSpMk id="52" creationId="{D6AFA9FA-460E-00A9-96CD-70F45AC047E9}"/>
          </ac:cxnSpMkLst>
        </pc:cxnChg>
      </pc:sldChg>
      <pc:sldChg chg="new del">
        <pc:chgData name="Stephanie Radel" userId="08b99ea8-7dce-42da-8972-e2e804ab0db1" providerId="ADAL" clId="{6F93A264-1B6F-4760-94B5-2E4F91EFBABC}" dt="2023-05-29T23:55:45.160" v="2217" actId="47"/>
        <pc:sldMkLst>
          <pc:docMk/>
          <pc:sldMk cId="2141848097" sldId="326"/>
        </pc:sldMkLst>
      </pc:sldChg>
      <pc:sldChg chg="modSp new mod ord">
        <pc:chgData name="Stephanie Radel" userId="08b99ea8-7dce-42da-8972-e2e804ab0db1" providerId="ADAL" clId="{6F93A264-1B6F-4760-94B5-2E4F91EFBABC}" dt="2023-05-29T23:56:02.191" v="2225"/>
        <pc:sldMkLst>
          <pc:docMk/>
          <pc:sldMk cId="2555339890" sldId="326"/>
        </pc:sldMkLst>
        <pc:spChg chg="mod">
          <ac:chgData name="Stephanie Radel" userId="08b99ea8-7dce-42da-8972-e2e804ab0db1" providerId="ADAL" clId="{6F93A264-1B6F-4760-94B5-2E4F91EFBABC}" dt="2023-05-29T23:55:50.511" v="2223" actId="20577"/>
          <ac:spMkLst>
            <pc:docMk/>
            <pc:sldMk cId="2555339890" sldId="326"/>
            <ac:spMk id="6" creationId="{A814EAF9-B37D-B1F7-A404-A88595BBA3FF}"/>
          </ac:spMkLst>
        </pc:spChg>
      </pc:sldChg>
      <pc:sldChg chg="addSp delSp modSp add mod">
        <pc:chgData name="Stephanie Radel" userId="08b99ea8-7dce-42da-8972-e2e804ab0db1" providerId="ADAL" clId="{6F93A264-1B6F-4760-94B5-2E4F91EFBABC}" dt="2023-05-30T00:57:35.552" v="2740" actId="14100"/>
        <pc:sldMkLst>
          <pc:docMk/>
          <pc:sldMk cId="2615522901" sldId="327"/>
        </pc:sldMkLst>
        <pc:spChg chg="del">
          <ac:chgData name="Stephanie Radel" userId="08b99ea8-7dce-42da-8972-e2e804ab0db1" providerId="ADAL" clId="{6F93A264-1B6F-4760-94B5-2E4F91EFBABC}" dt="2023-05-30T00:56:44.398" v="2729" actId="478"/>
          <ac:spMkLst>
            <pc:docMk/>
            <pc:sldMk cId="2615522901" sldId="327"/>
            <ac:spMk id="3" creationId="{00000000-0000-0000-0000-000000000000}"/>
          </ac:spMkLst>
        </pc:spChg>
        <pc:spChg chg="add del mod">
          <ac:chgData name="Stephanie Radel" userId="08b99ea8-7dce-42da-8972-e2e804ab0db1" providerId="ADAL" clId="{6F93A264-1B6F-4760-94B5-2E4F91EFBABC}" dt="2023-05-30T00:56:45.691" v="2730" actId="478"/>
          <ac:spMkLst>
            <pc:docMk/>
            <pc:sldMk cId="2615522901" sldId="327"/>
            <ac:spMk id="4" creationId="{8F45D373-3EF7-72FE-978A-5E64D67D8C5D}"/>
          </ac:spMkLst>
        </pc:spChg>
        <pc:spChg chg="add mod">
          <ac:chgData name="Stephanie Radel" userId="08b99ea8-7dce-42da-8972-e2e804ab0db1" providerId="ADAL" clId="{6F93A264-1B6F-4760-94B5-2E4F91EFBABC}" dt="2023-05-30T00:57:35.552" v="2740" actId="14100"/>
          <ac:spMkLst>
            <pc:docMk/>
            <pc:sldMk cId="2615522901" sldId="327"/>
            <ac:spMk id="8" creationId="{05635DEA-C71E-E4BC-06B0-CBED080EB129}"/>
          </ac:spMkLst>
        </pc:spChg>
        <pc:inkChg chg="add mod">
          <ac:chgData name="Stephanie Radel" userId="08b99ea8-7dce-42da-8972-e2e804ab0db1" providerId="ADAL" clId="{6F93A264-1B6F-4760-94B5-2E4F91EFBABC}" dt="2023-05-30T00:56:50.355" v="2731"/>
          <ac:inkMkLst>
            <pc:docMk/>
            <pc:sldMk cId="2615522901" sldId="327"/>
            <ac:inkMk id="9" creationId="{BD41C4C4-4BDB-AC5A-14D6-C6FC0B1E92DB}"/>
          </ac:inkMkLst>
        </pc:inkChg>
      </pc:sldChg>
      <pc:sldChg chg="new del">
        <pc:chgData name="Stephanie Radel" userId="08b99ea8-7dce-42da-8972-e2e804ab0db1" providerId="ADAL" clId="{6F93A264-1B6F-4760-94B5-2E4F91EFBABC}" dt="2023-05-29T23:55:44.283" v="2216" actId="47"/>
        <pc:sldMkLst>
          <pc:docMk/>
          <pc:sldMk cId="3117226554" sldId="327"/>
        </pc:sldMkLst>
      </pc:sldChg>
      <pc:sldChg chg="modSp add mod">
        <pc:chgData name="Stephanie Radel" userId="08b99ea8-7dce-42da-8972-e2e804ab0db1" providerId="ADAL" clId="{6F93A264-1B6F-4760-94B5-2E4F91EFBABC}" dt="2023-05-30T01:02:18.498" v="2996" actId="14100"/>
        <pc:sldMkLst>
          <pc:docMk/>
          <pc:sldMk cId="1451625030" sldId="328"/>
        </pc:sldMkLst>
        <pc:spChg chg="mod">
          <ac:chgData name="Stephanie Radel" userId="08b99ea8-7dce-42da-8972-e2e804ab0db1" providerId="ADAL" clId="{6F93A264-1B6F-4760-94B5-2E4F91EFBABC}" dt="2023-05-30T01:02:18.498" v="2996" actId="14100"/>
          <ac:spMkLst>
            <pc:docMk/>
            <pc:sldMk cId="1451625030" sldId="328"/>
            <ac:spMk id="8" creationId="{05635DEA-C71E-E4BC-06B0-CBED080EB129}"/>
          </ac:spMkLst>
        </pc:spChg>
      </pc:sldChg>
      <pc:sldChg chg="new del">
        <pc:chgData name="Stephanie Radel" userId="08b99ea8-7dce-42da-8972-e2e804ab0db1" providerId="ADAL" clId="{6F93A264-1B6F-4760-94B5-2E4F91EFBABC}" dt="2023-05-30T02:55:48.026" v="3269" actId="47"/>
        <pc:sldMkLst>
          <pc:docMk/>
          <pc:sldMk cId="722477061" sldId="329"/>
        </pc:sldMkLst>
      </pc:sldChg>
      <pc:sldChg chg="modSp new mod">
        <pc:chgData name="Stephanie Radel" userId="08b99ea8-7dce-42da-8972-e2e804ab0db1" providerId="ADAL" clId="{6F93A264-1B6F-4760-94B5-2E4F91EFBABC}" dt="2023-05-30T03:51:15.342" v="3902" actId="1036"/>
        <pc:sldMkLst>
          <pc:docMk/>
          <pc:sldMk cId="2822529849" sldId="330"/>
        </pc:sldMkLst>
        <pc:spChg chg="mod">
          <ac:chgData name="Stephanie Radel" userId="08b99ea8-7dce-42da-8972-e2e804ab0db1" providerId="ADAL" clId="{6F93A264-1B6F-4760-94B5-2E4F91EFBABC}" dt="2023-05-30T02:55:58.456" v="3287" actId="20577"/>
          <ac:spMkLst>
            <pc:docMk/>
            <pc:sldMk cId="2822529849" sldId="330"/>
            <ac:spMk id="2" creationId="{FF047D98-902F-3476-85B7-2669CFCB120F}"/>
          </ac:spMkLst>
        </pc:spChg>
        <pc:spChg chg="mod">
          <ac:chgData name="Stephanie Radel" userId="08b99ea8-7dce-42da-8972-e2e804ab0db1" providerId="ADAL" clId="{6F93A264-1B6F-4760-94B5-2E4F91EFBABC}" dt="2023-05-30T03:51:15.342" v="3902" actId="1036"/>
          <ac:spMkLst>
            <pc:docMk/>
            <pc:sldMk cId="2822529849" sldId="330"/>
            <ac:spMk id="3" creationId="{DC36DA24-8E19-976B-341C-2B03D14AEE7F}"/>
          </ac:spMkLst>
        </pc:spChg>
      </pc:sldChg>
      <pc:sldChg chg="modSp new mod">
        <pc:chgData name="Stephanie Radel" userId="08b99ea8-7dce-42da-8972-e2e804ab0db1" providerId="ADAL" clId="{6F93A264-1B6F-4760-94B5-2E4F91EFBABC}" dt="2023-05-30T03:36:45.650" v="3775" actId="20577"/>
        <pc:sldMkLst>
          <pc:docMk/>
          <pc:sldMk cId="1181567833" sldId="331"/>
        </pc:sldMkLst>
        <pc:spChg chg="mod">
          <ac:chgData name="Stephanie Radel" userId="08b99ea8-7dce-42da-8972-e2e804ab0db1" providerId="ADAL" clId="{6F93A264-1B6F-4760-94B5-2E4F91EFBABC}" dt="2023-05-30T03:02:07.799" v="3482" actId="20577"/>
          <ac:spMkLst>
            <pc:docMk/>
            <pc:sldMk cId="1181567833" sldId="331"/>
            <ac:spMk id="2" creationId="{39437D7B-1334-C9EE-78C7-4E236E1B66BC}"/>
          </ac:spMkLst>
        </pc:spChg>
        <pc:spChg chg="mod">
          <ac:chgData name="Stephanie Radel" userId="08b99ea8-7dce-42da-8972-e2e804ab0db1" providerId="ADAL" clId="{6F93A264-1B6F-4760-94B5-2E4F91EFBABC}" dt="2023-05-30T03:36:45.650" v="3775" actId="20577"/>
          <ac:spMkLst>
            <pc:docMk/>
            <pc:sldMk cId="1181567833" sldId="331"/>
            <ac:spMk id="3" creationId="{13389E2B-879A-CCE4-A7E6-6E88905D1FD7}"/>
          </ac:spMkLst>
        </pc:spChg>
      </pc:sldChg>
      <pc:sldChg chg="modSp new mod ord">
        <pc:chgData name="Stephanie Radel" userId="08b99ea8-7dce-42da-8972-e2e804ab0db1" providerId="ADAL" clId="{6F93A264-1B6F-4760-94B5-2E4F91EFBABC}" dt="2023-05-30T03:50:53.885" v="3895" actId="27636"/>
        <pc:sldMkLst>
          <pc:docMk/>
          <pc:sldMk cId="112621093" sldId="332"/>
        </pc:sldMkLst>
        <pc:spChg chg="mod">
          <ac:chgData name="Stephanie Radel" userId="08b99ea8-7dce-42da-8972-e2e804ab0db1" providerId="ADAL" clId="{6F93A264-1B6F-4760-94B5-2E4F91EFBABC}" dt="2023-05-30T03:05:18.846" v="3635" actId="20577"/>
          <ac:spMkLst>
            <pc:docMk/>
            <pc:sldMk cId="112621093" sldId="332"/>
            <ac:spMk id="2" creationId="{4699AFA9-870A-73F6-ECB5-5174E51AA2FC}"/>
          </ac:spMkLst>
        </pc:spChg>
        <pc:spChg chg="mod">
          <ac:chgData name="Stephanie Radel" userId="08b99ea8-7dce-42da-8972-e2e804ab0db1" providerId="ADAL" clId="{6F93A264-1B6F-4760-94B5-2E4F91EFBABC}" dt="2023-05-30T03:50:53.885" v="3895" actId="27636"/>
          <ac:spMkLst>
            <pc:docMk/>
            <pc:sldMk cId="112621093" sldId="332"/>
            <ac:spMk id="3" creationId="{E394FAAC-1A31-80A0-F76B-3229C42A0024}"/>
          </ac:spMkLst>
        </pc:spChg>
      </pc:sldChg>
      <pc:sldChg chg="modSp new mod">
        <pc:chgData name="Stephanie Radel" userId="08b99ea8-7dce-42da-8972-e2e804ab0db1" providerId="ADAL" clId="{6F93A264-1B6F-4760-94B5-2E4F91EFBABC}" dt="2023-05-30T03:36:42.002" v="3774" actId="20577"/>
        <pc:sldMkLst>
          <pc:docMk/>
          <pc:sldMk cId="4203732844" sldId="333"/>
        </pc:sldMkLst>
        <pc:spChg chg="mod">
          <ac:chgData name="Stephanie Radel" userId="08b99ea8-7dce-42da-8972-e2e804ab0db1" providerId="ADAL" clId="{6F93A264-1B6F-4760-94B5-2E4F91EFBABC}" dt="2023-05-30T03:34:59.271" v="3750"/>
          <ac:spMkLst>
            <pc:docMk/>
            <pc:sldMk cId="4203732844" sldId="333"/>
            <ac:spMk id="2" creationId="{B4933C5D-C8F9-3B13-6BA8-2BCDC47F2217}"/>
          </ac:spMkLst>
        </pc:spChg>
        <pc:spChg chg="mod">
          <ac:chgData name="Stephanie Radel" userId="08b99ea8-7dce-42da-8972-e2e804ab0db1" providerId="ADAL" clId="{6F93A264-1B6F-4760-94B5-2E4F91EFBABC}" dt="2023-05-30T03:36:42.002" v="3774" actId="20577"/>
          <ac:spMkLst>
            <pc:docMk/>
            <pc:sldMk cId="4203732844" sldId="333"/>
            <ac:spMk id="3" creationId="{46876153-503E-7E33-4470-74165EAA21DB}"/>
          </ac:spMkLst>
        </pc:spChg>
      </pc:sldChg>
      <pc:sldChg chg="add del">
        <pc:chgData name="Stephanie Radel" userId="08b99ea8-7dce-42da-8972-e2e804ab0db1" providerId="ADAL" clId="{6F93A264-1B6F-4760-94B5-2E4F91EFBABC}" dt="2023-05-30T03:38:57.582" v="3816" actId="47"/>
        <pc:sldMkLst>
          <pc:docMk/>
          <pc:sldMk cId="645413356" sldId="334"/>
        </pc:sldMkLst>
      </pc:sldChg>
      <pc:sldChg chg="modSp new mod">
        <pc:chgData name="Stephanie Radel" userId="08b99ea8-7dce-42da-8972-e2e804ab0db1" providerId="ADAL" clId="{6F93A264-1B6F-4760-94B5-2E4F91EFBABC}" dt="2023-05-30T03:58:02.397" v="4110" actId="15"/>
        <pc:sldMkLst>
          <pc:docMk/>
          <pc:sldMk cId="3985569724" sldId="334"/>
        </pc:sldMkLst>
        <pc:spChg chg="mod">
          <ac:chgData name="Stephanie Radel" userId="08b99ea8-7dce-42da-8972-e2e804ab0db1" providerId="ADAL" clId="{6F93A264-1B6F-4760-94B5-2E4F91EFBABC}" dt="2023-05-30T03:52:03.495" v="3904"/>
          <ac:spMkLst>
            <pc:docMk/>
            <pc:sldMk cId="3985569724" sldId="334"/>
            <ac:spMk id="2" creationId="{B7412936-4675-7A49-35EE-E64C8BD47EEC}"/>
          </ac:spMkLst>
        </pc:spChg>
        <pc:spChg chg="mod">
          <ac:chgData name="Stephanie Radel" userId="08b99ea8-7dce-42da-8972-e2e804ab0db1" providerId="ADAL" clId="{6F93A264-1B6F-4760-94B5-2E4F91EFBABC}" dt="2023-05-30T03:58:02.397" v="4110" actId="15"/>
          <ac:spMkLst>
            <pc:docMk/>
            <pc:sldMk cId="3985569724" sldId="334"/>
            <ac:spMk id="3" creationId="{63B99CDC-26EE-7BDC-14BD-5481A8E75340}"/>
          </ac:spMkLst>
        </pc:spChg>
      </pc:sldChg>
      <pc:sldMasterChg chg="addSldLayout">
        <pc:chgData name="Stephanie Radel" userId="08b99ea8-7dce-42da-8972-e2e804ab0db1" providerId="ADAL" clId="{6F93A264-1B6F-4760-94B5-2E4F91EFBABC}" dt="2023-05-29T23:53:39.129" v="2210" actId="27028"/>
        <pc:sldMasterMkLst>
          <pc:docMk/>
          <pc:sldMasterMk cId="1304102315" sldId="2147483766"/>
        </pc:sldMasterMkLst>
        <pc:sldLayoutChg chg="add">
          <pc:chgData name="Stephanie Radel" userId="08b99ea8-7dce-42da-8972-e2e804ab0db1" providerId="ADAL" clId="{6F93A264-1B6F-4760-94B5-2E4F91EFBABC}" dt="2023-05-29T23:53:39.129" v="2210" actId="27028"/>
          <pc:sldLayoutMkLst>
            <pc:docMk/>
            <pc:sldMasterMk cId="1304102315" sldId="2147483766"/>
            <pc:sldLayoutMk cId="1207523619" sldId="2147483828"/>
          </pc:sldLayoutMkLst>
        </pc:sldLayoutChg>
      </pc:sldMasterChg>
    </pc:docChg>
  </pc:docChgLst>
  <pc:docChgLst>
    <pc:chgData name="Stephanie Radel" userId="S::sradel@triumf.ca::08b99ea8-7dce-42da-8972-e2e804ab0db1" providerId="AD" clId="Web-{B8438171-8564-AAC3-59FB-F2062245A9B7}"/>
    <pc:docChg chg="modSld">
      <pc:chgData name="Stephanie Radel" userId="S::sradel@triumf.ca::08b99ea8-7dce-42da-8972-e2e804ab0db1" providerId="AD" clId="Web-{B8438171-8564-AAC3-59FB-F2062245A9B7}" dt="2023-05-26T02:59:52.349" v="8"/>
      <pc:docMkLst>
        <pc:docMk/>
      </pc:docMkLst>
      <pc:sldChg chg="addSp delSp">
        <pc:chgData name="Stephanie Radel" userId="S::sradel@triumf.ca::08b99ea8-7dce-42da-8972-e2e804ab0db1" providerId="AD" clId="Web-{B8438171-8564-AAC3-59FB-F2062245A9B7}" dt="2023-05-26T02:59:52.349" v="8"/>
        <pc:sldMkLst>
          <pc:docMk/>
          <pc:sldMk cId="2830821082" sldId="317"/>
        </pc:sldMkLst>
        <pc:inkChg chg="add del">
          <ac:chgData name="Stephanie Radel" userId="S::sradel@triumf.ca::08b99ea8-7dce-42da-8972-e2e804ab0db1" providerId="AD" clId="Web-{B8438171-8564-AAC3-59FB-F2062245A9B7}" dt="2023-05-26T02:59:24.130" v="1"/>
          <ac:inkMkLst>
            <pc:docMk/>
            <pc:sldMk cId="2830821082" sldId="317"/>
            <ac:inkMk id="2" creationId="{BBDAEAF6-BCC0-5CDF-0ADC-1E8756A11DD5}"/>
          </ac:inkMkLst>
        </pc:inkChg>
        <pc:inkChg chg="add del">
          <ac:chgData name="Stephanie Radel" userId="S::sradel@triumf.ca::08b99ea8-7dce-42da-8972-e2e804ab0db1" providerId="AD" clId="Web-{B8438171-8564-AAC3-59FB-F2062245A9B7}" dt="2023-05-26T02:59:36.161" v="3"/>
          <ac:inkMkLst>
            <pc:docMk/>
            <pc:sldMk cId="2830821082" sldId="317"/>
            <ac:inkMk id="4" creationId="{D58289F8-8586-6C67-3F76-1DAFC9985562}"/>
          </ac:inkMkLst>
        </pc:inkChg>
        <pc:inkChg chg="add del">
          <ac:chgData name="Stephanie Radel" userId="S::sradel@triumf.ca::08b99ea8-7dce-42da-8972-e2e804ab0db1" providerId="AD" clId="Web-{B8438171-8564-AAC3-59FB-F2062245A9B7}" dt="2023-05-26T02:59:44.318" v="5"/>
          <ac:inkMkLst>
            <pc:docMk/>
            <pc:sldMk cId="2830821082" sldId="317"/>
            <ac:inkMk id="5" creationId="{C65B5FD8-2C39-1226-1123-90DD5288A166}"/>
          </ac:inkMkLst>
        </pc:inkChg>
        <pc:inkChg chg="add del">
          <ac:chgData name="Stephanie Radel" userId="S::sradel@triumf.ca::08b99ea8-7dce-42da-8972-e2e804ab0db1" providerId="AD" clId="Web-{B8438171-8564-AAC3-59FB-F2062245A9B7}" dt="2023-05-26T02:59:49.161" v="7"/>
          <ac:inkMkLst>
            <pc:docMk/>
            <pc:sldMk cId="2830821082" sldId="317"/>
            <ac:inkMk id="7" creationId="{26C94263-29BA-DC00-52EF-A8D5386F4841}"/>
          </ac:inkMkLst>
        </pc:inkChg>
        <pc:inkChg chg="add">
          <ac:chgData name="Stephanie Radel" userId="S::sradel@triumf.ca::08b99ea8-7dce-42da-8972-e2e804ab0db1" providerId="AD" clId="Web-{B8438171-8564-AAC3-59FB-F2062245A9B7}" dt="2023-05-26T02:59:52.349" v="8"/>
          <ac:inkMkLst>
            <pc:docMk/>
            <pc:sldMk cId="2830821082" sldId="317"/>
            <ac:inkMk id="8" creationId="{FC6AE319-1166-8B49-87B8-AF01CAC4DC25}"/>
          </ac:inkMkLst>
        </pc:inkChg>
      </pc:sldChg>
    </pc:docChg>
  </pc:docChgLst>
  <pc:docChgLst>
    <pc:chgData name="Thomas Planche" userId="S::tplanche@triumf.ca::bcf3ad47-b50c-4b50-ba0d-4fac97d91923" providerId="AD" clId="Web-{5CB9E469-2367-9805-BB23-84C9F0F6C7FC}"/>
    <pc:docChg chg="delSld modSld">
      <pc:chgData name="Thomas Planche" userId="S::tplanche@triumf.ca::bcf3ad47-b50c-4b50-ba0d-4fac97d91923" providerId="AD" clId="Web-{5CB9E469-2367-9805-BB23-84C9F0F6C7FC}" dt="2023-05-31T17:14:53.741" v="44" actId="20577"/>
      <pc:docMkLst>
        <pc:docMk/>
      </pc:docMkLst>
      <pc:sldChg chg="del">
        <pc:chgData name="Thomas Planche" userId="S::tplanche@triumf.ca::bcf3ad47-b50c-4b50-ba0d-4fac97d91923" providerId="AD" clId="Web-{5CB9E469-2367-9805-BB23-84C9F0F6C7FC}" dt="2023-05-31T17:05:31.310" v="33"/>
        <pc:sldMkLst>
          <pc:docMk/>
          <pc:sldMk cId="3257186584" sldId="320"/>
        </pc:sldMkLst>
      </pc:sldChg>
      <pc:sldChg chg="modSp">
        <pc:chgData name="Thomas Planche" userId="S::tplanche@triumf.ca::bcf3ad47-b50c-4b50-ba0d-4fac97d91923" providerId="AD" clId="Web-{5CB9E469-2367-9805-BB23-84C9F0F6C7FC}" dt="2023-05-31T17:14:53.741" v="44" actId="20577"/>
        <pc:sldMkLst>
          <pc:docMk/>
          <pc:sldMk cId="537709167" sldId="324"/>
        </pc:sldMkLst>
        <pc:spChg chg="mod">
          <ac:chgData name="Thomas Planche" userId="S::tplanche@triumf.ca::bcf3ad47-b50c-4b50-ba0d-4fac97d91923" providerId="AD" clId="Web-{5CB9E469-2367-9805-BB23-84C9F0F6C7FC}" dt="2023-05-31T17:05:28.700" v="32" actId="20577"/>
          <ac:spMkLst>
            <pc:docMk/>
            <pc:sldMk cId="537709167" sldId="324"/>
            <ac:spMk id="2" creationId="{CFB112EB-3713-E997-0813-7B190E12A812}"/>
          </ac:spMkLst>
        </pc:spChg>
        <pc:spChg chg="mod">
          <ac:chgData name="Thomas Planche" userId="S::tplanche@triumf.ca::bcf3ad47-b50c-4b50-ba0d-4fac97d91923" providerId="AD" clId="Web-{5CB9E469-2367-9805-BB23-84C9F0F6C7FC}" dt="2023-05-31T17:14:53.741" v="44" actId="20577"/>
          <ac:spMkLst>
            <pc:docMk/>
            <pc:sldMk cId="537709167" sldId="324"/>
            <ac:spMk id="332" creationId="{772ECC00-CACE-DE3B-CAF8-BED21825D226}"/>
          </ac:spMkLst>
        </pc:spChg>
      </pc:sldChg>
    </pc:docChg>
  </pc:docChgLst>
  <pc:docChgLst>
    <pc:chgData name="Thomas Planche" userId="S::tplanche@triumf.ca::bcf3ad47-b50c-4b50-ba0d-4fac97d91923" providerId="AD" clId="Web-{D38FC162-C9A7-F38E-1505-AEADE91BE701}"/>
    <pc:docChg chg="delSld modSld">
      <pc:chgData name="Thomas Planche" userId="S::tplanche@triumf.ca::bcf3ad47-b50c-4b50-ba0d-4fac97d91923" providerId="AD" clId="Web-{D38FC162-C9A7-F38E-1505-AEADE91BE701}" dt="2023-05-31T16:36:22.594" v="127"/>
      <pc:docMkLst>
        <pc:docMk/>
      </pc:docMkLst>
      <pc:sldChg chg="addSp delSp modSp">
        <pc:chgData name="Thomas Planche" userId="S::tplanche@triumf.ca::bcf3ad47-b50c-4b50-ba0d-4fac97d91923" providerId="AD" clId="Web-{D38FC162-C9A7-F38E-1505-AEADE91BE701}" dt="2023-05-31T16:35:33.406" v="126" actId="20577"/>
        <pc:sldMkLst>
          <pc:docMk/>
          <pc:sldMk cId="537709167" sldId="324"/>
        </pc:sldMkLst>
        <pc:spChg chg="add del mod">
          <ac:chgData name="Thomas Planche" userId="S::tplanche@triumf.ca::bcf3ad47-b50c-4b50-ba0d-4fac97d91923" providerId="AD" clId="Web-{D38FC162-C9A7-F38E-1505-AEADE91BE701}" dt="2023-05-31T16:33:28.734" v="53" actId="1076"/>
          <ac:spMkLst>
            <pc:docMk/>
            <pc:sldMk cId="537709167" sldId="324"/>
            <ac:spMk id="7" creationId="{26D6B91C-3BFB-4473-2A51-BC1D65B268A7}"/>
          </ac:spMkLst>
        </pc:spChg>
        <pc:spChg chg="mod">
          <ac:chgData name="Thomas Planche" userId="S::tplanche@triumf.ca::bcf3ad47-b50c-4b50-ba0d-4fac97d91923" providerId="AD" clId="Web-{D38FC162-C9A7-F38E-1505-AEADE91BE701}" dt="2023-05-31T16:33:28.734" v="54" actId="1076"/>
          <ac:spMkLst>
            <pc:docMk/>
            <pc:sldMk cId="537709167" sldId="324"/>
            <ac:spMk id="8" creationId="{ABAE17EC-3171-D59A-2917-EEFB97E6E8AD}"/>
          </ac:spMkLst>
        </pc:spChg>
        <pc:spChg chg="add del mod">
          <ac:chgData name="Thomas Planche" userId="S::tplanche@triumf.ca::bcf3ad47-b50c-4b50-ba0d-4fac97d91923" providerId="AD" clId="Web-{D38FC162-C9A7-F38E-1505-AEADE91BE701}" dt="2023-05-31T16:33:28.750" v="55" actId="1076"/>
          <ac:spMkLst>
            <pc:docMk/>
            <pc:sldMk cId="537709167" sldId="324"/>
            <ac:spMk id="10" creationId="{80ACE5AD-DB1D-99D0-CF6B-9483471BCD1B}"/>
          </ac:spMkLst>
        </pc:spChg>
        <pc:spChg chg="del mod">
          <ac:chgData name="Thomas Planche" userId="S::tplanche@triumf.ca::bcf3ad47-b50c-4b50-ba0d-4fac97d91923" providerId="AD" clId="Web-{D38FC162-C9A7-F38E-1505-AEADE91BE701}" dt="2023-05-31T16:31:49.468" v="47"/>
          <ac:spMkLst>
            <pc:docMk/>
            <pc:sldMk cId="537709167" sldId="324"/>
            <ac:spMk id="18" creationId="{7AB3CCD8-7D4E-C9D2-3575-655CF778DE75}"/>
          </ac:spMkLst>
        </pc:spChg>
        <pc:spChg chg="mod">
          <ac:chgData name="Thomas Planche" userId="S::tplanche@triumf.ca::bcf3ad47-b50c-4b50-ba0d-4fac97d91923" providerId="AD" clId="Web-{D38FC162-C9A7-F38E-1505-AEADE91BE701}" dt="2023-05-31T16:33:28.765" v="56" actId="1076"/>
          <ac:spMkLst>
            <pc:docMk/>
            <pc:sldMk cId="537709167" sldId="324"/>
            <ac:spMk id="28" creationId="{F8FA4FF4-C476-7479-7552-B83A05EB1F63}"/>
          </ac:spMkLst>
        </pc:spChg>
        <pc:spChg chg="del mod">
          <ac:chgData name="Thomas Planche" userId="S::tplanche@triumf.ca::bcf3ad47-b50c-4b50-ba0d-4fac97d91923" providerId="AD" clId="Web-{D38FC162-C9A7-F38E-1505-AEADE91BE701}" dt="2023-05-31T16:31:46.515" v="46"/>
          <ac:spMkLst>
            <pc:docMk/>
            <pc:sldMk cId="537709167" sldId="324"/>
            <ac:spMk id="29" creationId="{990E02C5-4A5E-C512-6530-362D2780DFCD}"/>
          </ac:spMkLst>
        </pc:spChg>
        <pc:spChg chg="mod">
          <ac:chgData name="Thomas Planche" userId="S::tplanche@triumf.ca::bcf3ad47-b50c-4b50-ba0d-4fac97d91923" providerId="AD" clId="Web-{D38FC162-C9A7-F38E-1505-AEADE91BE701}" dt="2023-05-31T16:33:28.781" v="57" actId="1076"/>
          <ac:spMkLst>
            <pc:docMk/>
            <pc:sldMk cId="537709167" sldId="324"/>
            <ac:spMk id="30" creationId="{722CDCC1-E348-3585-DCF8-70609BBB5200}"/>
          </ac:spMkLst>
        </pc:spChg>
        <pc:spChg chg="mod">
          <ac:chgData name="Thomas Planche" userId="S::tplanche@triumf.ca::bcf3ad47-b50c-4b50-ba0d-4fac97d91923" providerId="AD" clId="Web-{D38FC162-C9A7-F38E-1505-AEADE91BE701}" dt="2023-05-31T16:33:28.781" v="58" actId="1076"/>
          <ac:spMkLst>
            <pc:docMk/>
            <pc:sldMk cId="537709167" sldId="324"/>
            <ac:spMk id="31" creationId="{24592291-FABF-5FB7-3B25-0A0D8019C854}"/>
          </ac:spMkLst>
        </pc:spChg>
        <pc:spChg chg="add del mod">
          <ac:chgData name="Thomas Planche" userId="S::tplanche@triumf.ca::bcf3ad47-b50c-4b50-ba0d-4fac97d91923" providerId="AD" clId="Web-{D38FC162-C9A7-F38E-1505-AEADE91BE701}" dt="2023-05-31T16:29:10.107" v="5"/>
          <ac:spMkLst>
            <pc:docMk/>
            <pc:sldMk cId="537709167" sldId="324"/>
            <ac:spMk id="130" creationId="{C5D32A76-EF34-FF48-476E-BCBED67C12E5}"/>
          </ac:spMkLst>
        </pc:spChg>
        <pc:spChg chg="add mod">
          <ac:chgData name="Thomas Planche" userId="S::tplanche@triumf.ca::bcf3ad47-b50c-4b50-ba0d-4fac97d91923" providerId="AD" clId="Web-{D38FC162-C9A7-F38E-1505-AEADE91BE701}" dt="2023-05-31T16:35:33.406" v="126" actId="20577"/>
          <ac:spMkLst>
            <pc:docMk/>
            <pc:sldMk cId="537709167" sldId="324"/>
            <ac:spMk id="332" creationId="{772ECC00-CACE-DE3B-CAF8-BED21825D226}"/>
          </ac:spMkLst>
        </pc:spChg>
        <pc:grpChg chg="del mod">
          <ac:chgData name="Thomas Planche" userId="S::tplanche@triumf.ca::bcf3ad47-b50c-4b50-ba0d-4fac97d91923" providerId="AD" clId="Web-{D38FC162-C9A7-F38E-1505-AEADE91BE701}" dt="2023-05-31T16:33:21.984" v="50"/>
          <ac:grpSpMkLst>
            <pc:docMk/>
            <pc:sldMk cId="537709167" sldId="324"/>
            <ac:grpSpMk id="11" creationId="{F46D5BC4-E4A1-D5CF-F932-BCA5BD89FBFB}"/>
          </ac:grpSpMkLst>
        </pc:grpChg>
        <pc:graphicFrameChg chg="add del mod modGraphic">
          <ac:chgData name="Thomas Planche" userId="S::tplanche@triumf.ca::bcf3ad47-b50c-4b50-ba0d-4fac97d91923" providerId="AD" clId="Web-{D38FC162-C9A7-F38E-1505-AEADE91BE701}" dt="2023-05-31T16:33:28.828" v="59" actId="1076"/>
          <ac:graphicFrameMkLst>
            <pc:docMk/>
            <pc:sldMk cId="537709167" sldId="324"/>
            <ac:graphicFrameMk id="26" creationId="{8CF3332B-F69D-9149-BECC-0B7093EB8471}"/>
          </ac:graphicFrameMkLst>
        </pc:graphicFrameChg>
        <pc:graphicFrameChg chg="del">
          <ac:chgData name="Thomas Planche" userId="S::tplanche@triumf.ca::bcf3ad47-b50c-4b50-ba0d-4fac97d91923" providerId="AD" clId="Web-{D38FC162-C9A7-F38E-1505-AEADE91BE701}" dt="2023-05-31T16:29:05.811" v="4"/>
          <ac:graphicFrameMkLst>
            <pc:docMk/>
            <pc:sldMk cId="537709167" sldId="324"/>
            <ac:graphicFrameMk id="27" creationId="{63F0C5F4-5E1E-BE5A-AB1A-24E9CD2AF961}"/>
          </ac:graphicFrameMkLst>
        </pc:graphicFrameChg>
        <pc:picChg chg="del topLvl">
          <ac:chgData name="Thomas Planche" userId="S::tplanche@triumf.ca::bcf3ad47-b50c-4b50-ba0d-4fac97d91923" providerId="AD" clId="Web-{D38FC162-C9A7-F38E-1505-AEADE91BE701}" dt="2023-05-31T16:33:40.296" v="60"/>
          <ac:picMkLst>
            <pc:docMk/>
            <pc:sldMk cId="537709167" sldId="324"/>
            <ac:picMk id="14" creationId="{B0800BC9-D8FA-71AC-CC2A-A4A6D2F8FA81}"/>
          </ac:picMkLst>
        </pc:picChg>
        <pc:picChg chg="del topLvl">
          <ac:chgData name="Thomas Planche" userId="S::tplanche@triumf.ca::bcf3ad47-b50c-4b50-ba0d-4fac97d91923" providerId="AD" clId="Web-{D38FC162-C9A7-F38E-1505-AEADE91BE701}" dt="2023-05-31T16:33:21.984" v="50"/>
          <ac:picMkLst>
            <pc:docMk/>
            <pc:sldMk cId="537709167" sldId="324"/>
            <ac:picMk id="17" creationId="{BA844912-88E1-AE8E-4BAD-9A60998F372C}"/>
          </ac:picMkLst>
        </pc:picChg>
        <pc:picChg chg="del mod">
          <ac:chgData name="Thomas Planche" userId="S::tplanche@triumf.ca::bcf3ad47-b50c-4b50-ba0d-4fac97d91923" providerId="AD" clId="Web-{D38FC162-C9A7-F38E-1505-AEADE91BE701}" dt="2023-05-31T16:33:24.187" v="52"/>
          <ac:picMkLst>
            <pc:docMk/>
            <pc:sldMk cId="537709167" sldId="324"/>
            <ac:picMk id="20" creationId="{F96D91F9-AEDD-1FFA-1C90-ECE7E884B42F}"/>
          </ac:picMkLst>
        </pc:picChg>
        <pc:picChg chg="del mod">
          <ac:chgData name="Thomas Planche" userId="S::tplanche@triumf.ca::bcf3ad47-b50c-4b50-ba0d-4fac97d91923" providerId="AD" clId="Web-{D38FC162-C9A7-F38E-1505-AEADE91BE701}" dt="2023-05-31T16:33:24.140" v="51"/>
          <ac:picMkLst>
            <pc:docMk/>
            <pc:sldMk cId="537709167" sldId="324"/>
            <ac:picMk id="23" creationId="{4BD13498-37E3-3D40-4D93-FBF41F5BDE4F}"/>
          </ac:picMkLst>
        </pc:picChg>
      </pc:sldChg>
      <pc:sldChg chg="del">
        <pc:chgData name="Thomas Planche" userId="S::tplanche@triumf.ca::bcf3ad47-b50c-4b50-ba0d-4fac97d91923" providerId="AD" clId="Web-{D38FC162-C9A7-F38E-1505-AEADE91BE701}" dt="2023-05-31T16:36:22.594" v="127"/>
        <pc:sldMkLst>
          <pc:docMk/>
          <pc:sldMk cId="2555339890" sldId="326"/>
        </pc:sldMkLst>
      </pc:sldChg>
    </pc:docChg>
  </pc:docChgLst>
  <pc:docChgLst>
    <pc:chgData name="Stephanie Radel" userId="08b99ea8-7dce-42da-8972-e2e804ab0db1" providerId="ADAL" clId="{802B9891-C91E-4F19-8AD1-BB7C4401E711}"/>
    <pc:docChg chg="custSel addSld delSld modSld sldOrd">
      <pc:chgData name="Stephanie Radel" userId="08b99ea8-7dce-42da-8972-e2e804ab0db1" providerId="ADAL" clId="{802B9891-C91E-4F19-8AD1-BB7C4401E711}" dt="2023-05-15T23:51:48.499" v="77" actId="47"/>
      <pc:docMkLst>
        <pc:docMk/>
      </pc:docMkLst>
      <pc:sldChg chg="del">
        <pc:chgData name="Stephanie Radel" userId="08b99ea8-7dce-42da-8972-e2e804ab0db1" providerId="ADAL" clId="{802B9891-C91E-4F19-8AD1-BB7C4401E711}" dt="2023-05-15T23:48:01.023" v="0" actId="47"/>
        <pc:sldMkLst>
          <pc:docMk/>
          <pc:sldMk cId="1245802787" sldId="276"/>
        </pc:sldMkLst>
      </pc:sldChg>
      <pc:sldChg chg="del">
        <pc:chgData name="Stephanie Radel" userId="08b99ea8-7dce-42da-8972-e2e804ab0db1" providerId="ADAL" clId="{802B9891-C91E-4F19-8AD1-BB7C4401E711}" dt="2023-05-15T23:48:02.512" v="1" actId="47"/>
        <pc:sldMkLst>
          <pc:docMk/>
          <pc:sldMk cId="242708350" sldId="277"/>
        </pc:sldMkLst>
      </pc:sldChg>
      <pc:sldChg chg="modSp del mod">
        <pc:chgData name="Stephanie Radel" userId="08b99ea8-7dce-42da-8972-e2e804ab0db1" providerId="ADAL" clId="{802B9891-C91E-4F19-8AD1-BB7C4401E711}" dt="2023-05-15T23:51:38.597" v="74" actId="47"/>
        <pc:sldMkLst>
          <pc:docMk/>
          <pc:sldMk cId="1127792797" sldId="278"/>
        </pc:sldMkLst>
        <pc:spChg chg="mod">
          <ac:chgData name="Stephanie Radel" userId="08b99ea8-7dce-42da-8972-e2e804ab0db1" providerId="ADAL" clId="{802B9891-C91E-4F19-8AD1-BB7C4401E711}" dt="2023-05-15T23:48:17.235" v="26" actId="20577"/>
          <ac:spMkLst>
            <pc:docMk/>
            <pc:sldMk cId="1127792797" sldId="278"/>
            <ac:spMk id="4" creationId="{00000000-0000-0000-0000-000000000000}"/>
          </ac:spMkLst>
        </pc:spChg>
        <pc:spChg chg="mod">
          <ac:chgData name="Stephanie Radel" userId="08b99ea8-7dce-42da-8972-e2e804ab0db1" providerId="ADAL" clId="{802B9891-C91E-4F19-8AD1-BB7C4401E711}" dt="2023-05-15T23:48:32.715" v="63" actId="20577"/>
          <ac:spMkLst>
            <pc:docMk/>
            <pc:sldMk cId="1127792797" sldId="278"/>
            <ac:spMk id="6" creationId="{00000000-0000-0000-0000-000000000000}"/>
          </ac:spMkLst>
        </pc:spChg>
      </pc:sldChg>
      <pc:sldChg chg="del">
        <pc:chgData name="Stephanie Radel" userId="08b99ea8-7dce-42da-8972-e2e804ab0db1" providerId="ADAL" clId="{802B9891-C91E-4F19-8AD1-BB7C4401E711}" dt="2023-05-15T23:48:03.736" v="2" actId="47"/>
        <pc:sldMkLst>
          <pc:docMk/>
          <pc:sldMk cId="1602930548" sldId="279"/>
        </pc:sldMkLst>
      </pc:sldChg>
      <pc:sldChg chg="del">
        <pc:chgData name="Stephanie Radel" userId="08b99ea8-7dce-42da-8972-e2e804ab0db1" providerId="ADAL" clId="{802B9891-C91E-4F19-8AD1-BB7C4401E711}" dt="2023-05-15T23:48:04.544" v="3" actId="47"/>
        <pc:sldMkLst>
          <pc:docMk/>
          <pc:sldMk cId="1452428639" sldId="295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979214441" sldId="300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578860789" sldId="301"/>
        </pc:sldMkLst>
      </pc:sldChg>
      <pc:sldChg chg="del">
        <pc:chgData name="Stephanie Radel" userId="08b99ea8-7dce-42da-8972-e2e804ab0db1" providerId="ADAL" clId="{802B9891-C91E-4F19-8AD1-BB7C4401E711}" dt="2023-05-15T23:49:11.728" v="64" actId="47"/>
        <pc:sldMkLst>
          <pc:docMk/>
          <pc:sldMk cId="812359813" sldId="302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1777833112" sldId="303"/>
        </pc:sldMkLst>
      </pc:sldChg>
      <pc:sldChg chg="del">
        <pc:chgData name="Stephanie Radel" userId="08b99ea8-7dce-42da-8972-e2e804ab0db1" providerId="ADAL" clId="{802B9891-C91E-4F19-8AD1-BB7C4401E711}" dt="2023-05-15T23:48:05.457" v="4" actId="47"/>
        <pc:sldMkLst>
          <pc:docMk/>
          <pc:sldMk cId="187768370" sldId="304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1913898283" sldId="314"/>
        </pc:sldMkLst>
      </pc:sldChg>
      <pc:sldChg chg="modSp add mod ord">
        <pc:chgData name="Stephanie Radel" userId="08b99ea8-7dce-42da-8972-e2e804ab0db1" providerId="ADAL" clId="{802B9891-C91E-4F19-8AD1-BB7C4401E711}" dt="2023-05-15T23:51:33.968" v="73" actId="27636"/>
        <pc:sldMkLst>
          <pc:docMk/>
          <pc:sldMk cId="833445827" sldId="315"/>
        </pc:sldMkLst>
        <pc:spChg chg="mod">
          <ac:chgData name="Stephanie Radel" userId="08b99ea8-7dce-42da-8972-e2e804ab0db1" providerId="ADAL" clId="{802B9891-C91E-4F19-8AD1-BB7C4401E711}" dt="2023-05-15T23:51:33.968" v="73" actId="27636"/>
          <ac:spMkLst>
            <pc:docMk/>
            <pc:sldMk cId="833445827" sldId="315"/>
            <ac:spMk id="4" creationId="{00000000-0000-0000-0000-000000000000}"/>
          </ac:spMkLst>
        </pc:spChg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63168871" sldId="315"/>
        </pc:sldMkLst>
      </pc:sldChg>
      <pc:sldChg chg="add ord">
        <pc:chgData name="Stephanie Radel" userId="08b99ea8-7dce-42da-8972-e2e804ab0db1" providerId="ADAL" clId="{802B9891-C91E-4F19-8AD1-BB7C4401E711}" dt="2023-05-15T23:51:44.582" v="76"/>
        <pc:sldMkLst>
          <pc:docMk/>
          <pc:sldMk cId="1664365891" sldId="31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17701505" sldId="31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962712804" sldId="31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965278908" sldId="31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44115896" sldId="31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80267412" sldId="32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36038590" sldId="32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903172254" sldId="32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201655982" sldId="32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295873086" sldId="32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07292175" sldId="32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959278901" sldId="32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40751078" sldId="32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825248021" sldId="32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9591552" sldId="32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63071940" sldId="33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33636187" sldId="33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41457303" sldId="33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589565315" sldId="33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412389330" sldId="33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97740441" sldId="33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76856872" sldId="33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316080256" sldId="33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33803561" sldId="33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10539185" sldId="33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48195507" sldId="34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42231051" sldId="34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95763092" sldId="34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34807907" sldId="34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722620786" sldId="34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67526517" sldId="345"/>
        </pc:sldMkLst>
      </pc:sldChg>
      <pc:sldMasterChg chg="addSldLayout">
        <pc:chgData name="Stephanie Radel" userId="08b99ea8-7dce-42da-8972-e2e804ab0db1" providerId="ADAL" clId="{802B9891-C91E-4F19-8AD1-BB7C4401E711}" dt="2023-05-15T23:51:18.243" v="68" actId="27028"/>
        <pc:sldMasterMkLst>
          <pc:docMk/>
          <pc:sldMasterMk cId="1304102315" sldId="2147483766"/>
        </pc:sldMasterMkLst>
        <pc:sldLayoutChg chg="add">
          <pc:chgData name="Stephanie Radel" userId="08b99ea8-7dce-42da-8972-e2e804ab0db1" providerId="ADAL" clId="{802B9891-C91E-4F19-8AD1-BB7C4401E711}" dt="2023-05-15T23:51:18.243" v="68" actId="27028"/>
          <pc:sldLayoutMkLst>
            <pc:docMk/>
            <pc:sldMasterMk cId="1304102315" sldId="2147483766"/>
            <pc:sldLayoutMk cId="885934366" sldId="2147483825"/>
          </pc:sldLayoutMkLst>
        </pc:sldLayoutChg>
      </pc:sldMasterChg>
    </pc:docChg>
  </pc:docChgLst>
  <pc:docChgLst>
    <pc:chgData name="Stephanie Radel" userId="S::sradel@triumf.ca::08b99ea8-7dce-42da-8972-e2e804ab0db1" providerId="AD" clId="Web-{C6365A9B-043B-4C46-8B99-2C046E347AC9}"/>
    <pc:docChg chg="modSld">
      <pc:chgData name="Stephanie Radel" userId="S::sradel@triumf.ca::08b99ea8-7dce-42da-8972-e2e804ab0db1" providerId="AD" clId="Web-{C6365A9B-043B-4C46-8B99-2C046E347AC9}" dt="2023-05-25T22:19:53.598" v="16"/>
      <pc:docMkLst>
        <pc:docMk/>
      </pc:docMkLst>
      <pc:sldChg chg="addSp delSp">
        <pc:chgData name="Stephanie Radel" userId="S::sradel@triumf.ca::08b99ea8-7dce-42da-8972-e2e804ab0db1" providerId="AD" clId="Web-{C6365A9B-043B-4C46-8B99-2C046E347AC9}" dt="2023-05-25T22:19:53.598" v="16"/>
        <pc:sldMkLst>
          <pc:docMk/>
          <pc:sldMk cId="2830821082" sldId="317"/>
        </pc:sldMkLst>
        <pc:inkChg chg="add del">
          <ac:chgData name="Stephanie Radel" userId="S::sradel@triumf.ca::08b99ea8-7dce-42da-8972-e2e804ab0db1" providerId="AD" clId="Web-{C6365A9B-043B-4C46-8B99-2C046E347AC9}" dt="2023-05-25T22:14:38.564" v="3"/>
          <ac:inkMkLst>
            <pc:docMk/>
            <pc:sldMk cId="2830821082" sldId="317"/>
            <ac:inkMk id="2" creationId="{7B71A637-3608-971A-5114-C10C68CB32A6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4:37.720" v="2"/>
          <ac:inkMkLst>
            <pc:docMk/>
            <pc:sldMk cId="2830821082" sldId="317"/>
            <ac:inkMk id="4" creationId="{C0B2DA0D-B3D2-F459-60A6-56D12C6376FD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5:31.971" v="5"/>
          <ac:inkMkLst>
            <pc:docMk/>
            <pc:sldMk cId="2830821082" sldId="317"/>
            <ac:inkMk id="7" creationId="{55DAB077-4A06-4CC6-4442-F31AECD1C264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6:13.940" v="7"/>
          <ac:inkMkLst>
            <pc:docMk/>
            <pc:sldMk cId="2830821082" sldId="317"/>
            <ac:inkMk id="8" creationId="{D5BCC414-8F16-3151-DA35-9FCDF7DDD381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6:39.503" v="9"/>
          <ac:inkMkLst>
            <pc:docMk/>
            <pc:sldMk cId="2830821082" sldId="317"/>
            <ac:inkMk id="9" creationId="{CB831A97-7F5C-4D1C-181A-D40577C3925C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9:23.458" v="11"/>
          <ac:inkMkLst>
            <pc:docMk/>
            <pc:sldMk cId="2830821082" sldId="317"/>
            <ac:inkMk id="10" creationId="{B9469DCE-52E8-BA3C-99B4-09081FAFA15B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9:37.833" v="13"/>
          <ac:inkMkLst>
            <pc:docMk/>
            <pc:sldMk cId="2830821082" sldId="317"/>
            <ac:inkMk id="11" creationId="{F3F15AF1-24FD-D0E0-44C0-F12BB9D0C4DB}"/>
          </ac:inkMkLst>
        </pc:inkChg>
        <pc:inkChg chg="add del">
          <ac:chgData name="Stephanie Radel" userId="S::sradel@triumf.ca::08b99ea8-7dce-42da-8972-e2e804ab0db1" providerId="AD" clId="Web-{C6365A9B-043B-4C46-8B99-2C046E347AC9}" dt="2023-05-25T22:19:48.770" v="15"/>
          <ac:inkMkLst>
            <pc:docMk/>
            <pc:sldMk cId="2830821082" sldId="317"/>
            <ac:inkMk id="12" creationId="{68703FE3-6096-C921-2AA6-044C3B85B42A}"/>
          </ac:inkMkLst>
        </pc:inkChg>
        <pc:inkChg chg="add">
          <ac:chgData name="Stephanie Radel" userId="S::sradel@triumf.ca::08b99ea8-7dce-42da-8972-e2e804ab0db1" providerId="AD" clId="Web-{C6365A9B-043B-4C46-8B99-2C046E347AC9}" dt="2023-05-25T22:19:53.598" v="16"/>
          <ac:inkMkLst>
            <pc:docMk/>
            <pc:sldMk cId="2830821082" sldId="317"/>
            <ac:inkMk id="13" creationId="{D809055F-161D-634B-3FFA-8AB8B3D901AC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B702D-72D0-409A-896B-6857639C2EC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28F305F-624A-448B-92E5-B594FB9B7586}">
      <dgm:prSet phldrT="[Text]"/>
      <dgm:spPr>
        <a:solidFill>
          <a:srgbClr val="232359"/>
        </a:solidFill>
        <a:ln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/>
            <a:t>Feb. 2020</a:t>
          </a:r>
        </a:p>
      </dgm:t>
    </dgm:pt>
    <dgm:pt modelId="{170B497F-DEA4-4D36-8926-13F160242FA9}" type="parTrans" cxnId="{421269BE-E03D-46E5-9D2B-FC465D6B4F3E}">
      <dgm:prSet/>
      <dgm:spPr/>
      <dgm:t>
        <a:bodyPr/>
        <a:lstStyle/>
        <a:p>
          <a:endParaRPr lang="en-CA"/>
        </a:p>
      </dgm:t>
    </dgm:pt>
    <dgm:pt modelId="{2D18CEF8-B9DD-4A27-8AF9-EB5C68781C58}" type="sibTrans" cxnId="{421269BE-E03D-46E5-9D2B-FC465D6B4F3E}">
      <dgm:prSet/>
      <dgm:spPr/>
      <dgm:t>
        <a:bodyPr/>
        <a:lstStyle/>
        <a:p>
          <a:endParaRPr lang="en-CA"/>
        </a:p>
      </dgm:t>
    </dgm:pt>
    <dgm:pt modelId="{E900BFEF-AFAD-4F26-B919-25C986A741EE}">
      <dgm:prSet phldrT="[Text]"/>
      <dgm:spPr>
        <a:solidFill>
          <a:srgbClr val="009FD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/>
            <a:t>Dec. 2020</a:t>
          </a:r>
        </a:p>
      </dgm:t>
    </dgm:pt>
    <dgm:pt modelId="{4DFE897D-6295-420D-9ECE-EBD5148050BF}" type="parTrans" cxnId="{3E7481B6-10C4-4276-948C-BDBF98B21A77}">
      <dgm:prSet/>
      <dgm:spPr/>
      <dgm:t>
        <a:bodyPr/>
        <a:lstStyle/>
        <a:p>
          <a:endParaRPr lang="en-CA"/>
        </a:p>
      </dgm:t>
    </dgm:pt>
    <dgm:pt modelId="{FB8E2A15-FB36-48D3-BFDE-D6E50348D71E}" type="sibTrans" cxnId="{3E7481B6-10C4-4276-948C-BDBF98B21A77}">
      <dgm:prSet/>
      <dgm:spPr/>
      <dgm:t>
        <a:bodyPr/>
        <a:lstStyle/>
        <a:p>
          <a:endParaRPr lang="en-CA"/>
        </a:p>
      </dgm:t>
    </dgm:pt>
    <dgm:pt modelId="{C9F20B86-08FA-42F4-8341-7E299E849D78}">
      <dgm:prSet phldrT="[Text]"/>
      <dgm:spPr>
        <a:solidFill>
          <a:srgbClr val="70AC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/>
            <a:t>Sep. 2021</a:t>
          </a:r>
        </a:p>
      </dgm:t>
    </dgm:pt>
    <dgm:pt modelId="{46BBC894-8894-492A-8327-061C6BDF204D}" type="parTrans" cxnId="{554399D3-B101-4D8A-8D1A-BB657C39B6C6}">
      <dgm:prSet/>
      <dgm:spPr/>
      <dgm:t>
        <a:bodyPr/>
        <a:lstStyle/>
        <a:p>
          <a:endParaRPr lang="en-CA"/>
        </a:p>
      </dgm:t>
    </dgm:pt>
    <dgm:pt modelId="{8E104CBB-0771-4780-A9E7-6E5DC5700F78}" type="sibTrans" cxnId="{554399D3-B101-4D8A-8D1A-BB657C39B6C6}">
      <dgm:prSet/>
      <dgm:spPr/>
      <dgm:t>
        <a:bodyPr/>
        <a:lstStyle/>
        <a:p>
          <a:endParaRPr lang="en-CA"/>
        </a:p>
      </dgm:t>
    </dgm:pt>
    <dgm:pt modelId="{1ACBDEED-873B-4FA0-B940-95E45EA5903D}">
      <dgm:prSet phldrT="[Text]"/>
      <dgm:spPr>
        <a:solidFill>
          <a:srgbClr val="FF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/>
            <a:t>Mar. 2022</a:t>
          </a:r>
        </a:p>
      </dgm:t>
    </dgm:pt>
    <dgm:pt modelId="{8CDFBCCD-EA1B-44A2-9D12-0248BDF5AB6B}" type="parTrans" cxnId="{D3A1A92E-1F1C-4BE2-8284-B340A751D966}">
      <dgm:prSet/>
      <dgm:spPr/>
      <dgm:t>
        <a:bodyPr/>
        <a:lstStyle/>
        <a:p>
          <a:endParaRPr lang="en-CA"/>
        </a:p>
      </dgm:t>
    </dgm:pt>
    <dgm:pt modelId="{E9E7A04B-5423-43ED-9CC4-96E84AF36935}" type="sibTrans" cxnId="{D3A1A92E-1F1C-4BE2-8284-B340A751D966}">
      <dgm:prSet/>
      <dgm:spPr/>
      <dgm:t>
        <a:bodyPr/>
        <a:lstStyle/>
        <a:p>
          <a:endParaRPr lang="en-CA"/>
        </a:p>
      </dgm:t>
    </dgm:pt>
    <dgm:pt modelId="{478106CF-A0C5-4C30-99E1-5954B53FA299}">
      <dgm:prSet phldrT="[Text]"/>
      <dgm:spPr>
        <a:solidFill>
          <a:srgbClr val="F3715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/>
            <a:t>Oct. 2022</a:t>
          </a:r>
        </a:p>
      </dgm:t>
    </dgm:pt>
    <dgm:pt modelId="{FD99901C-E710-462C-8259-F2CD2BB8A253}" type="parTrans" cxnId="{0057659B-AE5D-410D-8971-2D3799640E92}">
      <dgm:prSet/>
      <dgm:spPr/>
      <dgm:t>
        <a:bodyPr/>
        <a:lstStyle/>
        <a:p>
          <a:endParaRPr lang="en-CA"/>
        </a:p>
      </dgm:t>
    </dgm:pt>
    <dgm:pt modelId="{44748EAB-5EC8-4B29-AD57-04525361988F}" type="sibTrans" cxnId="{0057659B-AE5D-410D-8971-2D3799640E92}">
      <dgm:prSet/>
      <dgm:spPr/>
      <dgm:t>
        <a:bodyPr/>
        <a:lstStyle/>
        <a:p>
          <a:endParaRPr lang="en-CA"/>
        </a:p>
      </dgm:t>
    </dgm:pt>
    <dgm:pt modelId="{644A8D57-ACA3-404B-AECD-922306102334}">
      <dgm:prSet phldrT="[Text]"/>
      <dgm:spPr>
        <a:solidFill>
          <a:srgbClr val="D1D3D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CA"/>
            <a:t>End of</a:t>
          </a:r>
          <a:r>
            <a:rPr lang="en-CA">
              <a:latin typeface="Arial Black" panose="020B0A04020102020204"/>
            </a:rPr>
            <a:t> </a:t>
          </a:r>
          <a:r>
            <a:rPr lang="en-CA"/>
            <a:t> 2023</a:t>
          </a:r>
        </a:p>
      </dgm:t>
    </dgm:pt>
    <dgm:pt modelId="{D36BFD34-2F66-4B8F-BE40-F36230DC20D7}" type="parTrans" cxnId="{6862008F-D9F3-437C-B4F3-437507DCDAD5}">
      <dgm:prSet/>
      <dgm:spPr/>
      <dgm:t>
        <a:bodyPr/>
        <a:lstStyle/>
        <a:p>
          <a:endParaRPr lang="en-CA"/>
        </a:p>
      </dgm:t>
    </dgm:pt>
    <dgm:pt modelId="{97DF3040-BB0D-4F87-AE9B-E3B62316C11A}" type="sibTrans" cxnId="{6862008F-D9F3-437C-B4F3-437507DCDAD5}">
      <dgm:prSet/>
      <dgm:spPr/>
      <dgm:t>
        <a:bodyPr/>
        <a:lstStyle/>
        <a:p>
          <a:endParaRPr lang="en-CA"/>
        </a:p>
      </dgm:t>
    </dgm:pt>
    <dgm:pt modelId="{EB090FE0-5712-4D26-BA98-33DD4164A4E4}" type="pres">
      <dgm:prSet presAssocID="{82DB702D-72D0-409A-896B-6857639C2EC7}" presName="Name0" presStyleCnt="0">
        <dgm:presLayoutVars>
          <dgm:dir/>
          <dgm:animLvl val="lvl"/>
          <dgm:resizeHandles val="exact"/>
        </dgm:presLayoutVars>
      </dgm:prSet>
      <dgm:spPr/>
    </dgm:pt>
    <dgm:pt modelId="{1FDD2BFE-AE15-44AE-8524-E866FB7C1D1F}" type="pres">
      <dgm:prSet presAssocID="{528F305F-624A-448B-92E5-B594FB9B758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5A4044C-A587-4DC3-8FE9-6F8C836CAACA}" type="pres">
      <dgm:prSet presAssocID="{2D18CEF8-B9DD-4A27-8AF9-EB5C68781C58}" presName="parTxOnlySpace" presStyleCnt="0"/>
      <dgm:spPr/>
    </dgm:pt>
    <dgm:pt modelId="{5B80EEAB-25D1-4A2C-A710-F0A58A4318FF}" type="pres">
      <dgm:prSet presAssocID="{E900BFEF-AFAD-4F26-B919-25C986A741E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AB68455-8CA6-4C75-AEF3-36880128D545}" type="pres">
      <dgm:prSet presAssocID="{FB8E2A15-FB36-48D3-BFDE-D6E50348D71E}" presName="parTxOnlySpace" presStyleCnt="0"/>
      <dgm:spPr/>
    </dgm:pt>
    <dgm:pt modelId="{EE31CB2D-3001-47AD-8646-86624B090A96}" type="pres">
      <dgm:prSet presAssocID="{C9F20B86-08FA-42F4-8341-7E299E849D78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5B16C7C-A1D8-4C27-BB39-DF77AA99D6EA}" type="pres">
      <dgm:prSet presAssocID="{8E104CBB-0771-4780-A9E7-6E5DC5700F78}" presName="parTxOnlySpace" presStyleCnt="0"/>
      <dgm:spPr/>
    </dgm:pt>
    <dgm:pt modelId="{07E22058-0CAB-48DC-9530-BBB15456F65E}" type="pres">
      <dgm:prSet presAssocID="{1ACBDEED-873B-4FA0-B940-95E45EA5903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F477E8D-15D7-4567-A2EB-1CCC3A59BCBD}" type="pres">
      <dgm:prSet presAssocID="{E9E7A04B-5423-43ED-9CC4-96E84AF36935}" presName="parTxOnlySpace" presStyleCnt="0"/>
      <dgm:spPr/>
    </dgm:pt>
    <dgm:pt modelId="{F6AEAA55-6DA3-4631-924A-D569D37DC4A6}" type="pres">
      <dgm:prSet presAssocID="{478106CF-A0C5-4C30-99E1-5954B53FA29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2E48DBF-B834-4A57-B9A6-9B61C2DA4D10}" type="pres">
      <dgm:prSet presAssocID="{44748EAB-5EC8-4B29-AD57-04525361988F}" presName="parTxOnlySpace" presStyleCnt="0"/>
      <dgm:spPr/>
    </dgm:pt>
    <dgm:pt modelId="{4100EDF7-0A9E-43F7-B8AE-2EAE6A40ACB0}" type="pres">
      <dgm:prSet presAssocID="{644A8D57-ACA3-404B-AECD-92230610233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4560402-14BD-41CB-9B7B-C48A440DB847}" type="presOf" srcId="{528F305F-624A-448B-92E5-B594FB9B7586}" destId="{1FDD2BFE-AE15-44AE-8524-E866FB7C1D1F}" srcOrd="0" destOrd="0" presId="urn:microsoft.com/office/officeart/2005/8/layout/chevron1"/>
    <dgm:cxn modelId="{D3A1A92E-1F1C-4BE2-8284-B340A751D966}" srcId="{82DB702D-72D0-409A-896B-6857639C2EC7}" destId="{1ACBDEED-873B-4FA0-B940-95E45EA5903D}" srcOrd="3" destOrd="0" parTransId="{8CDFBCCD-EA1B-44A2-9D12-0248BDF5AB6B}" sibTransId="{E9E7A04B-5423-43ED-9CC4-96E84AF36935}"/>
    <dgm:cxn modelId="{C43C2873-3728-43C2-B3E3-1D3478893C3E}" type="presOf" srcId="{C9F20B86-08FA-42F4-8341-7E299E849D78}" destId="{EE31CB2D-3001-47AD-8646-86624B090A96}" srcOrd="0" destOrd="0" presId="urn:microsoft.com/office/officeart/2005/8/layout/chevron1"/>
    <dgm:cxn modelId="{C3490979-0ABD-44DF-8361-6DE23EC6CDBC}" type="presOf" srcId="{82DB702D-72D0-409A-896B-6857639C2EC7}" destId="{EB090FE0-5712-4D26-BA98-33DD4164A4E4}" srcOrd="0" destOrd="0" presId="urn:microsoft.com/office/officeart/2005/8/layout/chevron1"/>
    <dgm:cxn modelId="{6862008F-D9F3-437C-B4F3-437507DCDAD5}" srcId="{82DB702D-72D0-409A-896B-6857639C2EC7}" destId="{644A8D57-ACA3-404B-AECD-922306102334}" srcOrd="5" destOrd="0" parTransId="{D36BFD34-2F66-4B8F-BE40-F36230DC20D7}" sibTransId="{97DF3040-BB0D-4F87-AE9B-E3B62316C11A}"/>
    <dgm:cxn modelId="{0057659B-AE5D-410D-8971-2D3799640E92}" srcId="{82DB702D-72D0-409A-896B-6857639C2EC7}" destId="{478106CF-A0C5-4C30-99E1-5954B53FA299}" srcOrd="4" destOrd="0" parTransId="{FD99901C-E710-462C-8259-F2CD2BB8A253}" sibTransId="{44748EAB-5EC8-4B29-AD57-04525361988F}"/>
    <dgm:cxn modelId="{3E7481B6-10C4-4276-948C-BDBF98B21A77}" srcId="{82DB702D-72D0-409A-896B-6857639C2EC7}" destId="{E900BFEF-AFAD-4F26-B919-25C986A741EE}" srcOrd="1" destOrd="0" parTransId="{4DFE897D-6295-420D-9ECE-EBD5148050BF}" sibTransId="{FB8E2A15-FB36-48D3-BFDE-D6E50348D71E}"/>
    <dgm:cxn modelId="{18FF22B9-F971-4D20-A8F7-EF6C7F73DCA5}" type="presOf" srcId="{E900BFEF-AFAD-4F26-B919-25C986A741EE}" destId="{5B80EEAB-25D1-4A2C-A710-F0A58A4318FF}" srcOrd="0" destOrd="0" presId="urn:microsoft.com/office/officeart/2005/8/layout/chevron1"/>
    <dgm:cxn modelId="{421269BE-E03D-46E5-9D2B-FC465D6B4F3E}" srcId="{82DB702D-72D0-409A-896B-6857639C2EC7}" destId="{528F305F-624A-448B-92E5-B594FB9B7586}" srcOrd="0" destOrd="0" parTransId="{170B497F-DEA4-4D36-8926-13F160242FA9}" sibTransId="{2D18CEF8-B9DD-4A27-8AF9-EB5C68781C58}"/>
    <dgm:cxn modelId="{E0FAB5C0-8205-4F90-9E06-DC618D6A2988}" type="presOf" srcId="{1ACBDEED-873B-4FA0-B940-95E45EA5903D}" destId="{07E22058-0CAB-48DC-9530-BBB15456F65E}" srcOrd="0" destOrd="0" presId="urn:microsoft.com/office/officeart/2005/8/layout/chevron1"/>
    <dgm:cxn modelId="{E50ED4CE-31B2-4631-B957-388F36D87122}" type="presOf" srcId="{644A8D57-ACA3-404B-AECD-922306102334}" destId="{4100EDF7-0A9E-43F7-B8AE-2EAE6A40ACB0}" srcOrd="0" destOrd="0" presId="urn:microsoft.com/office/officeart/2005/8/layout/chevron1"/>
    <dgm:cxn modelId="{554399D3-B101-4D8A-8D1A-BB657C39B6C6}" srcId="{82DB702D-72D0-409A-896B-6857639C2EC7}" destId="{C9F20B86-08FA-42F4-8341-7E299E849D78}" srcOrd="2" destOrd="0" parTransId="{46BBC894-8894-492A-8327-061C6BDF204D}" sibTransId="{8E104CBB-0771-4780-A9E7-6E5DC5700F78}"/>
    <dgm:cxn modelId="{A82F1FEE-CCF4-44F9-9447-B04841846BD1}" type="presOf" srcId="{478106CF-A0C5-4C30-99E1-5954B53FA299}" destId="{F6AEAA55-6DA3-4631-924A-D569D37DC4A6}" srcOrd="0" destOrd="0" presId="urn:microsoft.com/office/officeart/2005/8/layout/chevron1"/>
    <dgm:cxn modelId="{7FE7C1A2-6F66-4690-BFEC-DCED9782292B}" type="presParOf" srcId="{EB090FE0-5712-4D26-BA98-33DD4164A4E4}" destId="{1FDD2BFE-AE15-44AE-8524-E866FB7C1D1F}" srcOrd="0" destOrd="0" presId="urn:microsoft.com/office/officeart/2005/8/layout/chevron1"/>
    <dgm:cxn modelId="{A28FB4BC-8CEC-4128-9B47-B572D7A17FC6}" type="presParOf" srcId="{EB090FE0-5712-4D26-BA98-33DD4164A4E4}" destId="{45A4044C-A587-4DC3-8FE9-6F8C836CAACA}" srcOrd="1" destOrd="0" presId="urn:microsoft.com/office/officeart/2005/8/layout/chevron1"/>
    <dgm:cxn modelId="{15ADB164-9067-45A0-92C8-7A837245BA4C}" type="presParOf" srcId="{EB090FE0-5712-4D26-BA98-33DD4164A4E4}" destId="{5B80EEAB-25D1-4A2C-A710-F0A58A4318FF}" srcOrd="2" destOrd="0" presId="urn:microsoft.com/office/officeart/2005/8/layout/chevron1"/>
    <dgm:cxn modelId="{13A8CB8C-33FD-4047-AF99-DC9091C4A0E2}" type="presParOf" srcId="{EB090FE0-5712-4D26-BA98-33DD4164A4E4}" destId="{FAB68455-8CA6-4C75-AEF3-36880128D545}" srcOrd="3" destOrd="0" presId="urn:microsoft.com/office/officeart/2005/8/layout/chevron1"/>
    <dgm:cxn modelId="{16B1CB36-E2AD-41F0-BF94-19A236993254}" type="presParOf" srcId="{EB090FE0-5712-4D26-BA98-33DD4164A4E4}" destId="{EE31CB2D-3001-47AD-8646-86624B090A96}" srcOrd="4" destOrd="0" presId="urn:microsoft.com/office/officeart/2005/8/layout/chevron1"/>
    <dgm:cxn modelId="{4E1B7AE8-EDE5-4B2F-AA89-535B644AD7DE}" type="presParOf" srcId="{EB090FE0-5712-4D26-BA98-33DD4164A4E4}" destId="{35B16C7C-A1D8-4C27-BB39-DF77AA99D6EA}" srcOrd="5" destOrd="0" presId="urn:microsoft.com/office/officeart/2005/8/layout/chevron1"/>
    <dgm:cxn modelId="{A075800F-6187-4C1E-827B-ADB379FE9649}" type="presParOf" srcId="{EB090FE0-5712-4D26-BA98-33DD4164A4E4}" destId="{07E22058-0CAB-48DC-9530-BBB15456F65E}" srcOrd="6" destOrd="0" presId="urn:microsoft.com/office/officeart/2005/8/layout/chevron1"/>
    <dgm:cxn modelId="{1DE5381E-C2CA-45D0-848C-E4B2D8BCDB18}" type="presParOf" srcId="{EB090FE0-5712-4D26-BA98-33DD4164A4E4}" destId="{7F477E8D-15D7-4567-A2EB-1CCC3A59BCBD}" srcOrd="7" destOrd="0" presId="urn:microsoft.com/office/officeart/2005/8/layout/chevron1"/>
    <dgm:cxn modelId="{C4951D31-2D89-4836-B2A0-1BA4D8A72500}" type="presParOf" srcId="{EB090FE0-5712-4D26-BA98-33DD4164A4E4}" destId="{F6AEAA55-6DA3-4631-924A-D569D37DC4A6}" srcOrd="8" destOrd="0" presId="urn:microsoft.com/office/officeart/2005/8/layout/chevron1"/>
    <dgm:cxn modelId="{32068765-9927-4CBE-85A5-1EF5EE34EE33}" type="presParOf" srcId="{EB090FE0-5712-4D26-BA98-33DD4164A4E4}" destId="{82E48DBF-B834-4A57-B9A6-9B61C2DA4D10}" srcOrd="9" destOrd="0" presId="urn:microsoft.com/office/officeart/2005/8/layout/chevron1"/>
    <dgm:cxn modelId="{019F73C6-8E29-43A9-89E2-C02E2D7574C9}" type="presParOf" srcId="{EB090FE0-5712-4D26-BA98-33DD4164A4E4}" destId="{4100EDF7-0A9E-43F7-B8AE-2EAE6A40ACB0}" srcOrd="10" destOrd="0" presId="urn:microsoft.com/office/officeart/2005/8/layout/chevron1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2BFE-AE15-44AE-8524-E866FB7C1D1F}">
      <dsp:nvSpPr>
        <dsp:cNvPr id="0" name=""/>
        <dsp:cNvSpPr/>
      </dsp:nvSpPr>
      <dsp:spPr>
        <a:xfrm>
          <a:off x="5628" y="0"/>
          <a:ext cx="2093886" cy="826115"/>
        </a:xfrm>
        <a:prstGeom prst="chevron">
          <a:avLst/>
        </a:prstGeom>
        <a:solidFill>
          <a:srgbClr val="232359"/>
        </a:solidFill>
        <a:ln w="127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Feb. 2020</a:t>
          </a:r>
        </a:p>
      </dsp:txBody>
      <dsp:txXfrm>
        <a:off x="418686" y="0"/>
        <a:ext cx="1267771" cy="826115"/>
      </dsp:txXfrm>
    </dsp:sp>
    <dsp:sp modelId="{5B80EEAB-25D1-4A2C-A710-F0A58A4318FF}">
      <dsp:nvSpPr>
        <dsp:cNvPr id="0" name=""/>
        <dsp:cNvSpPr/>
      </dsp:nvSpPr>
      <dsp:spPr>
        <a:xfrm>
          <a:off x="1890126" y="0"/>
          <a:ext cx="2093886" cy="826115"/>
        </a:xfrm>
        <a:prstGeom prst="chevron">
          <a:avLst/>
        </a:prstGeom>
        <a:solidFill>
          <a:srgbClr val="009F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Dec. 2020</a:t>
          </a:r>
        </a:p>
      </dsp:txBody>
      <dsp:txXfrm>
        <a:off x="2303184" y="0"/>
        <a:ext cx="1267771" cy="826115"/>
      </dsp:txXfrm>
    </dsp:sp>
    <dsp:sp modelId="{EE31CB2D-3001-47AD-8646-86624B090A96}">
      <dsp:nvSpPr>
        <dsp:cNvPr id="0" name=""/>
        <dsp:cNvSpPr/>
      </dsp:nvSpPr>
      <dsp:spPr>
        <a:xfrm>
          <a:off x="3774623" y="0"/>
          <a:ext cx="2093886" cy="826115"/>
        </a:xfrm>
        <a:prstGeom prst="chevron">
          <a:avLst/>
        </a:prstGeom>
        <a:solidFill>
          <a:srgbClr val="70A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Sep. 2021</a:t>
          </a:r>
        </a:p>
      </dsp:txBody>
      <dsp:txXfrm>
        <a:off x="4187681" y="0"/>
        <a:ext cx="1267771" cy="826115"/>
      </dsp:txXfrm>
    </dsp:sp>
    <dsp:sp modelId="{07E22058-0CAB-48DC-9530-BBB15456F65E}">
      <dsp:nvSpPr>
        <dsp:cNvPr id="0" name=""/>
        <dsp:cNvSpPr/>
      </dsp:nvSpPr>
      <dsp:spPr>
        <a:xfrm>
          <a:off x="5659121" y="0"/>
          <a:ext cx="2093886" cy="826115"/>
        </a:xfrm>
        <a:prstGeom prst="chevron">
          <a:avLst/>
        </a:prstGeom>
        <a:solidFill>
          <a:srgbClr val="FFCB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Mar. 2022</a:t>
          </a:r>
        </a:p>
      </dsp:txBody>
      <dsp:txXfrm>
        <a:off x="6072179" y="0"/>
        <a:ext cx="1267771" cy="826115"/>
      </dsp:txXfrm>
    </dsp:sp>
    <dsp:sp modelId="{F6AEAA55-6DA3-4631-924A-D569D37DC4A6}">
      <dsp:nvSpPr>
        <dsp:cNvPr id="0" name=""/>
        <dsp:cNvSpPr/>
      </dsp:nvSpPr>
      <dsp:spPr>
        <a:xfrm>
          <a:off x="7543618" y="0"/>
          <a:ext cx="2093886" cy="826115"/>
        </a:xfrm>
        <a:prstGeom prst="chevron">
          <a:avLst/>
        </a:prstGeom>
        <a:solidFill>
          <a:srgbClr val="F371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Oct. 2022</a:t>
          </a:r>
        </a:p>
      </dsp:txBody>
      <dsp:txXfrm>
        <a:off x="7956676" y="0"/>
        <a:ext cx="1267771" cy="826115"/>
      </dsp:txXfrm>
    </dsp:sp>
    <dsp:sp modelId="{4100EDF7-0A9E-43F7-B8AE-2EAE6A40ACB0}">
      <dsp:nvSpPr>
        <dsp:cNvPr id="0" name=""/>
        <dsp:cNvSpPr/>
      </dsp:nvSpPr>
      <dsp:spPr>
        <a:xfrm>
          <a:off x="9428116" y="0"/>
          <a:ext cx="2093886" cy="826115"/>
        </a:xfrm>
        <a:prstGeom prst="chevron">
          <a:avLst/>
        </a:prstGeom>
        <a:solidFill>
          <a:srgbClr val="D1D3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/>
            <a:t>End of</a:t>
          </a:r>
          <a:r>
            <a:rPr lang="en-CA" sz="2400" kern="1200">
              <a:latin typeface="Arial Black" panose="020B0A04020102020204"/>
            </a:rPr>
            <a:t> </a:t>
          </a:r>
          <a:r>
            <a:rPr lang="en-CA" sz="2400" kern="1200"/>
            <a:t> 2023</a:t>
          </a:r>
        </a:p>
      </dsp:txBody>
      <dsp:txXfrm>
        <a:off x="9841174" y="0"/>
        <a:ext cx="1267771" cy="826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30T00:56:50.354"/>
    </inkml:context>
    <inkml:brush xml:id="br0">
      <inkml:brushProperty name="width" value="0.3" units="cm"/>
      <inkml:brushProperty name="height" value="0.6" units="cm"/>
      <inkml:brushProperty name="color" value="#F3715E"/>
      <inkml:brushProperty name="tip" value="rectangle"/>
      <inkml:brushProperty name="rasterOp" value="maskPen"/>
    </inkml:brush>
  </inkml:definitions>
  <inkml:trace contextRef="#ctx0" brushRef="#br0">9718 8612 2621 0 0,'-7'0'0'0'0,"-15"-8"-371"0"0,-23-11-148 0 0,-37-10 505 0 0,-51-8 318 0 0,-69-14-93 0 0,-84 2-248 0 0,-93 1 150 0 0,-80 9 385 0 0,-68 2 34 0 0,-43 24-211 0 0,-21 40-240 0 0,-17 29-142 0 0,-4 38 138 0 0,11 36-171 0 0,43 34 153 0 0,62 40 321 0 0,63 24-181 0 0,60 22-96 0 0,66 17-139 0 0,80 3-48 0 0,78 3 371 0 0,77 5-303 0 0,64-6 234 0 0,60-7 202 0 0,60-18-2 0 0,71-11-157 0 0,83-21-6 0 0,74-30 5 0 0,66-32-45 0 0,55-32-80 0 0,41-38 59 0 0,35-34 193 0 0,30-31 15 0 0,24-20 67 0 0,4-10-520 0 0,5-18 23 0 0,0-21 265 0 0,2-9 419 0 0,-8-18-885 0 0,-21-30 247 0 0,-15-27 326 0 0,-30-40-136 0 0,-47-29-51 0 0,-58-29-143 0 0,-68-16 188 0 0,-75-4-83 0 0,-85 7-26 0 0,-89 15-735 0 0,-76 13 34 0 0,-69 12 649 0 0,-74 1 157 0 0,-76 2-95 0 0,-92-2 206 0 0,-123-1-1280 0 0,-137 19-580 0 0,-103 42-183 0 0,-51 53 727 0 0,-41 83-111 0 0,40 67-45 0 0,106 39 1163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30T00:56:50.354"/>
    </inkml:context>
    <inkml:brush xml:id="br0">
      <inkml:brushProperty name="width" value="0.3" units="cm"/>
      <inkml:brushProperty name="height" value="0.6" units="cm"/>
      <inkml:brushProperty name="color" value="#F3715E"/>
      <inkml:brushProperty name="tip" value="rectangle"/>
      <inkml:brushProperty name="rasterOp" value="maskPen"/>
    </inkml:brush>
  </inkml:definitions>
  <inkml:trace contextRef="#ctx0" brushRef="#br0">9718 8612 2621 0 0,'-7'0'0'0'0,"-15"-8"-371"0"0,-23-11-148 0 0,-37-10 505 0 0,-51-8 318 0 0,-69-14-93 0 0,-84 2-248 0 0,-93 1 150 0 0,-80 9 385 0 0,-68 2 34 0 0,-43 24-211 0 0,-21 40-240 0 0,-17 29-142 0 0,-4 38 138 0 0,11 36-171 0 0,43 34 153 0 0,62 40 321 0 0,63 24-181 0 0,60 22-96 0 0,66 17-139 0 0,80 3-48 0 0,78 3 371 0 0,77 5-303 0 0,64-6 234 0 0,60-7 202 0 0,60-18-2 0 0,71-11-157 0 0,83-21-6 0 0,74-30 5 0 0,66-32-45 0 0,55-32-80 0 0,41-38 59 0 0,35-34 193 0 0,30-31 15 0 0,24-20 67 0 0,4-10-520 0 0,5-18 23 0 0,0-21 265 0 0,2-9 419 0 0,-8-18-885 0 0,-21-30 247 0 0,-15-27 326 0 0,-30-40-136 0 0,-47-29-51 0 0,-58-29-143 0 0,-68-16 188 0 0,-75-4-83 0 0,-85 7-26 0 0,-89 15-735 0 0,-76 13 34 0 0,-69 12 649 0 0,-74 1 157 0 0,-76 2-95 0 0,-92-2 206 0 0,-123-1-1280 0 0,-137 19-580 0 0,-103 42-183 0 0,-51 53 727 0 0,-41 83-111 0 0,40 67-45 0 0,106 39 1163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2023-05-31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5" r:id="rId2"/>
    <p:sldLayoutId id="2147483767" r:id="rId3"/>
    <p:sldLayoutId id="2147483768" r:id="rId4"/>
    <p:sldLayoutId id="2147483769" r:id="rId5"/>
    <p:sldLayoutId id="2147483786" r:id="rId6"/>
    <p:sldLayoutId id="2147483817" r:id="rId7"/>
    <p:sldLayoutId id="2147483770" r:id="rId8"/>
    <p:sldLayoutId id="2147483784" r:id="rId9"/>
    <p:sldLayoutId id="2147483771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8" r:id="rId20"/>
    <p:sldLayoutId id="2147483818" r:id="rId21"/>
    <p:sldLayoutId id="2147483785" r:id="rId22"/>
    <p:sldLayoutId id="2147483790" r:id="rId23"/>
    <p:sldLayoutId id="2147483791" r:id="rId24"/>
    <p:sldLayoutId id="2147483793" r:id="rId25"/>
    <p:sldLayoutId id="2147483794" r:id="rId26"/>
    <p:sldLayoutId id="2147483795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796" r:id="rId44"/>
    <p:sldLayoutId id="2147483821" r:id="rId45"/>
    <p:sldLayoutId id="2147483823" r:id="rId46"/>
    <p:sldLayoutId id="2147483819" r:id="rId47"/>
    <p:sldLayoutId id="2147483820" r:id="rId48"/>
    <p:sldLayoutId id="2147483814" r:id="rId49"/>
    <p:sldLayoutId id="2147483815" r:id="rId50"/>
    <p:sldLayoutId id="2147483816" r:id="rId51"/>
    <p:sldLayoutId id="2147483824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3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4805" cy="2082023"/>
          </a:xfrm>
        </p:spPr>
        <p:txBody>
          <a:bodyPr>
            <a:normAutofit fontScale="90000"/>
          </a:bodyPr>
          <a:lstStyle/>
          <a:p>
            <a:r>
              <a:rPr lang="en-US"/>
              <a:t>ARIEL Status, Plans, Access, Installation and Alignment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62725" y="4457700"/>
            <a:ext cx="4095787" cy="900340"/>
          </a:xfrm>
        </p:spPr>
        <p:txBody>
          <a:bodyPr/>
          <a:lstStyle/>
          <a:p>
            <a:r>
              <a:rPr lang="en-US"/>
              <a:t>Thomas Planche and Stephanie Diana R</a:t>
            </a:r>
            <a:r>
              <a:rPr lang="de-DE"/>
              <a:t>ä</a:t>
            </a:r>
            <a:r>
              <a:rPr lang="en-CA"/>
              <a:t>del</a:t>
            </a:r>
            <a:endParaRPr lang="en-US"/>
          </a:p>
          <a:p>
            <a:r>
              <a:rPr lang="en-US" sz="1400"/>
              <a:t>Accelerator Division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557E30-B5B3-663F-BFD5-96EF7C53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" y="30583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7D98-902F-3476-85B7-2669CFCB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Scattering chamber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DA24-8E19-976B-341C-2B03D14A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1789816"/>
            <a:ext cx="10602047" cy="4876547"/>
          </a:xfrm>
        </p:spPr>
        <p:txBody>
          <a:bodyPr>
            <a:normAutofit fontScale="92500"/>
          </a:bodyPr>
          <a:lstStyle/>
          <a:p>
            <a:r>
              <a:rPr lang="en-US" sz="2800">
                <a:latin typeface="Arial"/>
                <a:cs typeface="Arial"/>
              </a:rPr>
              <a:t>The hall has a good fiducial grid for alignment. 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Accurately placing laser for alignment. 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Transfer fiducial points to beam center. 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Permanent quads will be aligned by Doug’s group and field mapped. 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This way the quads can be aligned to the field center. 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Doug can put fiducial marks on the outside (for alignment).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Target ladder needs to be out (so nothing in the beam).</a:t>
            </a:r>
          </a:p>
          <a:p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cs typeface="Arial"/>
              </a:rPr>
              <a:t>Are the magnets build by </a:t>
            </a:r>
            <a:r>
              <a:rPr lang="en-US" sz="2800" err="1">
                <a:latin typeface="Arial"/>
                <a:cs typeface="Arial"/>
              </a:rPr>
              <a:t>Bukley</a:t>
            </a:r>
            <a:r>
              <a:rPr lang="en-US" sz="2800">
                <a:latin typeface="Arial"/>
                <a:cs typeface="Arial"/>
              </a:rPr>
              <a:t> in New Zeeland? </a:t>
            </a:r>
            <a:endParaRPr lang="en-US" sz="2800"/>
          </a:p>
          <a:p>
            <a:pPr lvl="1"/>
            <a:r>
              <a:rPr lang="en-US" sz="2800">
                <a:latin typeface="Arial"/>
                <a:cs typeface="Arial"/>
              </a:rPr>
              <a:t>If so, please ask for field measurements and sent them to TRIUMF.</a:t>
            </a:r>
          </a:p>
        </p:txBody>
      </p:sp>
    </p:spTree>
    <p:extLst>
      <p:ext uri="{BB962C8B-B14F-4D97-AF65-F5344CB8AC3E}">
        <p14:creationId xmlns:p14="http://schemas.microsoft.com/office/powerpoint/2010/main" val="282252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AFA9-870A-73F6-ECB5-5174E51A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Spectrometer cabling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FAAC-1A31-80A0-F76B-3229C42A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1772828"/>
            <a:ext cx="9474583" cy="445929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/>
              <a:t>Beamlines group (Doug Preddy) and Electrical Engineering (Dan Loui):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Physical cabling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operational (functional) test 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water flow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Power supplies work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polarity is correct and trip when interlock is pulled</a:t>
            </a:r>
          </a:p>
          <a:p>
            <a:pPr lvl="1">
              <a:spcAft>
                <a:spcPts val="600"/>
              </a:spcAft>
            </a:pPr>
            <a:r>
              <a:rPr lang="en-US" sz="2800"/>
              <a:t>controllable; typical no readback test</a:t>
            </a:r>
          </a:p>
          <a:p>
            <a:pPr>
              <a:spcAft>
                <a:spcPts val="600"/>
              </a:spcAft>
            </a:pPr>
            <a:r>
              <a:rPr lang="en-US" sz="2800"/>
              <a:t>Actual beam commissioning between DarkLight and beam physics group.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1262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7D7B-1334-C9EE-78C7-4E236E1B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Up-stream beamline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89E2B-879A-CCE4-A7E6-6E88905D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2032777"/>
            <a:ext cx="9039578" cy="3939398"/>
          </a:xfrm>
        </p:spPr>
        <p:txBody>
          <a:bodyPr/>
          <a:lstStyle/>
          <a:p>
            <a:r>
              <a:rPr lang="en-CA" err="1"/>
              <a:t>ConFlat</a:t>
            </a:r>
            <a:r>
              <a:rPr lang="en-CA"/>
              <a:t> connection </a:t>
            </a:r>
          </a:p>
          <a:p>
            <a:r>
              <a:rPr lang="en-CA"/>
              <a:t>Will be established by Vacuum group (Dimo)</a:t>
            </a:r>
          </a:p>
          <a:p>
            <a:pPr lvl="1"/>
            <a:r>
              <a:rPr lang="en-US"/>
              <a:t>Pump down and leak check</a:t>
            </a:r>
          </a:p>
          <a:p>
            <a:pPr lvl="1"/>
            <a:r>
              <a:rPr lang="en-US"/>
              <a:t>vacuum chamber with magnets (and GEMs?) check before going in beamline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56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3C5D-C8F9-3B13-6BA8-2BCDC47F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Down-stream beamline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6153-503E-7E33-4470-74165EAA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2032777"/>
            <a:ext cx="9430195" cy="3939398"/>
          </a:xfrm>
        </p:spPr>
        <p:txBody>
          <a:bodyPr/>
          <a:lstStyle/>
          <a:p>
            <a:r>
              <a:rPr lang="en-CA" err="1"/>
              <a:t>ConFlat</a:t>
            </a:r>
            <a:r>
              <a:rPr lang="en-CA"/>
              <a:t> connection</a:t>
            </a:r>
          </a:p>
          <a:p>
            <a:r>
              <a:rPr lang="en-CA"/>
              <a:t>Will be established by Vacuum group</a:t>
            </a:r>
          </a:p>
          <a:p>
            <a:r>
              <a:rPr lang="en-CA"/>
              <a:t>I</a:t>
            </a:r>
            <a:r>
              <a:rPr lang="en-US" err="1"/>
              <a:t>nstal</a:t>
            </a:r>
            <a:r>
              <a:rPr lang="en-US"/>
              <a:t> beam-dump collimator </a:t>
            </a:r>
          </a:p>
          <a:p>
            <a:pPr lvl="1"/>
            <a:r>
              <a:rPr lang="en-US"/>
              <a:t>south AND NORTH hatch block are needed for accessing shielding and thus dump =&gt; lift plans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73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2936-4675-7A49-35EE-E64C8BD4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GEM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9CDC-26EE-7BDC-14BD-5481A8E7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2032777"/>
            <a:ext cx="9403562" cy="393939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position on spectrometer supports </a:t>
            </a:r>
          </a:p>
          <a:p>
            <a:pPr lvl="1"/>
            <a:r>
              <a:rPr lang="en-US"/>
              <a:t>how accurate do they need to be: mm?</a:t>
            </a:r>
          </a:p>
          <a:p>
            <a:r>
              <a:rPr lang="en-US"/>
              <a:t>cable HV and HDMI cables</a:t>
            </a:r>
          </a:p>
          <a:p>
            <a:pPr lvl="1"/>
            <a:r>
              <a:rPr lang="en-US"/>
              <a:t>Test if 15m cable are okay, otherwise back to 9m (30 ft) </a:t>
            </a:r>
          </a:p>
          <a:p>
            <a:pPr lvl="2"/>
            <a:r>
              <a:rPr lang="en-US"/>
              <a:t> measure distance to preferred hut location</a:t>
            </a:r>
          </a:p>
          <a:p>
            <a:pPr lvl="1"/>
            <a:r>
              <a:rPr lang="en-US"/>
              <a:t>Trigger and clock is the key</a:t>
            </a:r>
          </a:p>
          <a:p>
            <a:r>
              <a:rPr lang="en-US"/>
              <a:t>connect gas lines</a:t>
            </a:r>
          </a:p>
          <a:p>
            <a:pPr lvl="1"/>
            <a:r>
              <a:rPr lang="en-US"/>
              <a:t>begin flushing with dry N2 : vent lines can be used</a:t>
            </a:r>
          </a:p>
          <a:p>
            <a:pPr lvl="1"/>
            <a:r>
              <a:rPr lang="en-US"/>
              <a:t>later with Ar:CO</a:t>
            </a:r>
            <a:r>
              <a:rPr lang="en-US" baseline="-25000"/>
              <a:t>2</a:t>
            </a:r>
            <a:r>
              <a:rPr lang="en-US"/>
              <a:t> 75:25 : control not in the hall, bottles are up in the gas shack, controls are outside of hall due to high radiation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56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D206A-DAA5-EFB4-3669-43811A12AE02}"/>
              </a:ext>
            </a:extLst>
          </p:cNvPr>
          <p:cNvGrpSpPr>
            <a:grpSpLocks noChangeAspect="1"/>
          </p:cNvGrpSpPr>
          <p:nvPr/>
        </p:nvGrpSpPr>
        <p:grpSpPr>
          <a:xfrm>
            <a:off x="4577049" y="1918189"/>
            <a:ext cx="7237816" cy="3021622"/>
            <a:chOff x="231195" y="1690688"/>
            <a:chExt cx="11678731" cy="4875603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D9D662D6-55D7-7B1F-F2F8-6F40E1BA8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5" y="169068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8946855-D924-E4B9-2778-B4BBA2583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94" y="169845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D267715B-5211-A30B-FFE2-9898CF76D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394" y="1692399"/>
              <a:ext cx="4686010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F29A311E-B338-25E7-7B22-0D268919D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8" t="29170" r="21385" b="22386"/>
            <a:stretch/>
          </p:blipFill>
          <p:spPr bwMode="auto">
            <a:xfrm>
              <a:off x="9070627" y="1698458"/>
              <a:ext cx="283929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>
              <a:extLst>
                <a:ext uri="{FF2B5EF4-FFF2-40B4-BE49-F238E27FC236}">
                  <a16:creationId xmlns:a16="http://schemas.microsoft.com/office/drawing/2014/main" id="{EFDFA870-3CEF-499E-252E-094E957AF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578" y="5094615"/>
              <a:ext cx="3023232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11B37CF5-FC23-E393-3989-84D2E1D4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63265" y="5094615"/>
              <a:ext cx="1464378" cy="1464379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4DBD371A-C840-4E68-A7CA-6AB5BAF2F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404283"/>
              <a:ext cx="1470144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4832E544-AB5A-FD0E-2968-64133F6E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265" y="3405994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366BDB95-D546-71D6-09EF-6C3A6FD3F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099" y="3384898"/>
              <a:ext cx="147013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>
              <a:extLst>
                <a:ext uri="{FF2B5EF4-FFF2-40B4-BE49-F238E27FC236}">
                  <a16:creationId xmlns:a16="http://schemas.microsoft.com/office/drawing/2014/main" id="{6A534573-B54A-731B-88D2-9A4D51C5F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799" y="3386273"/>
              <a:ext cx="495000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7DEC424E-E4A5-9208-671B-9BB91C29C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9" t="21026" r="79912" b="21074"/>
            <a:stretch/>
          </p:blipFill>
          <p:spPr bwMode="auto">
            <a:xfrm>
              <a:off x="3144976" y="5101915"/>
              <a:ext cx="1090146" cy="146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C90C58-B57E-ECE5-0FF7-CEC4012D24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2703" y="194294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2EB-3713-E997-0813-7B190E12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CA" b="0">
                <a:latin typeface="Arial"/>
                <a:cs typeface="Arial"/>
              </a:rPr>
              <a:t>Milestones &amp; Plans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6B91C-3BFB-4473-2A51-BC1D65B268A7}"/>
              </a:ext>
            </a:extLst>
          </p:cNvPr>
          <p:cNvSpPr txBox="1"/>
          <p:nvPr/>
        </p:nvSpPr>
        <p:spPr>
          <a:xfrm>
            <a:off x="183607" y="1753733"/>
            <a:ext cx="216971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cs typeface="Arial"/>
              </a:rPr>
              <a:t>31 MeV at low beam power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E17EC-3171-D59A-2917-EEFB97E6E8AD}"/>
              </a:ext>
            </a:extLst>
          </p:cNvPr>
          <p:cNvSpPr txBox="1"/>
          <p:nvPr/>
        </p:nvSpPr>
        <p:spPr>
          <a:xfrm>
            <a:off x="3670456" y="2056926"/>
            <a:ext cx="25463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cs typeface="Arial"/>
              </a:rPr>
              <a:t>30 MeV at 10 kW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CE5AD-DB1D-99D0-CF6B-9483471BCD1B}"/>
              </a:ext>
            </a:extLst>
          </p:cNvPr>
          <p:cNvSpPr txBox="1"/>
          <p:nvPr/>
        </p:nvSpPr>
        <p:spPr>
          <a:xfrm>
            <a:off x="1904294" y="3800342"/>
            <a:ext cx="238614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cs typeface="Arial"/>
              </a:rPr>
              <a:t>26 MeV at 1 kW</a:t>
            </a: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FA4FF4-C476-7479-7552-B83A05EB1F63}"/>
              </a:ext>
            </a:extLst>
          </p:cNvPr>
          <p:cNvSpPr txBox="1"/>
          <p:nvPr/>
        </p:nvSpPr>
        <p:spPr>
          <a:xfrm>
            <a:off x="5835153" y="3798378"/>
            <a:ext cx="23861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cs typeface="Arial"/>
              </a:rPr>
              <a:t>Start up in less than 30 min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2CDCC1-E348-3585-DCF8-70609BBB5200}"/>
              </a:ext>
            </a:extLst>
          </p:cNvPr>
          <p:cNvSpPr txBox="1"/>
          <p:nvPr/>
        </p:nvSpPr>
        <p:spPr>
          <a:xfrm>
            <a:off x="7525281" y="1753733"/>
            <a:ext cx="265832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/>
              <a:t>8-hour continuous beam delivery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592291-FABF-5FB7-3B25-0A0D8019C854}"/>
              </a:ext>
            </a:extLst>
          </p:cNvPr>
          <p:cNvSpPr txBox="1"/>
          <p:nvPr/>
        </p:nvSpPr>
        <p:spPr>
          <a:xfrm>
            <a:off x="9187065" y="3808024"/>
            <a:ext cx="278705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rgbClr val="808285"/>
                </a:solidFill>
              </a:rPr>
              <a:t>3-days continuous beam delivery</a:t>
            </a:r>
            <a:endParaRPr lang="en-US">
              <a:solidFill>
                <a:srgbClr val="808285"/>
              </a:solidFill>
            </a:endParaRP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8CF3332B-F69D-9149-BECC-0B7093EB8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59684"/>
              </p:ext>
            </p:extLst>
          </p:nvPr>
        </p:nvGraphicFramePr>
        <p:xfrm>
          <a:off x="188312" y="2784430"/>
          <a:ext cx="11527631" cy="82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2" name="TextBox 331">
            <a:extLst>
              <a:ext uri="{FF2B5EF4-FFF2-40B4-BE49-F238E27FC236}">
                <a16:creationId xmlns:a16="http://schemas.microsoft.com/office/drawing/2014/main" id="{772ECC00-CACE-DE3B-CAF8-BED21825D226}"/>
              </a:ext>
            </a:extLst>
          </p:cNvPr>
          <p:cNvSpPr txBox="1"/>
          <p:nvPr/>
        </p:nvSpPr>
        <p:spPr>
          <a:xfrm>
            <a:off x="318811" y="5187286"/>
            <a:ext cx="111010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Arial"/>
              </a:rPr>
              <a:t>Upcoming ARIEL milestones:</a:t>
            </a:r>
            <a:endParaRPr lang="en-US"/>
          </a:p>
          <a:p>
            <a:pPr indent="-285750">
              <a:buFont typeface="Arial"/>
              <a:buChar char="•"/>
            </a:pPr>
            <a:r>
              <a:rPr lang="en-US" sz="2400">
                <a:cs typeface="Arial"/>
              </a:rPr>
              <a:t>Mid-2026: commissioning of the ARIEL tunnel</a:t>
            </a:r>
          </a:p>
          <a:p>
            <a:pPr indent="-285750">
              <a:buFont typeface="Arial"/>
              <a:buChar char="•"/>
            </a:pPr>
            <a:r>
              <a:rPr lang="en-US" sz="2400">
                <a:cs typeface="Arial"/>
              </a:rPr>
              <a:t>Late-2026: start of rare isotope beam production with the electron beam</a:t>
            </a:r>
          </a:p>
        </p:txBody>
      </p:sp>
    </p:spTree>
    <p:extLst>
      <p:ext uri="{BB962C8B-B14F-4D97-AF65-F5344CB8AC3E}">
        <p14:creationId xmlns:p14="http://schemas.microsoft.com/office/powerpoint/2010/main" val="5377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39086" y="1533333"/>
            <a:ext cx="5263751" cy="477646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400"/>
              <a:t>Shut down period</a:t>
            </a:r>
            <a:endParaRPr lang="en-US" sz="2400">
              <a:cs typeface="Arial"/>
            </a:endParaRPr>
          </a:p>
          <a:p>
            <a:pPr lvl="1"/>
            <a:r>
              <a:rPr lang="en-US" sz="2400"/>
              <a:t>About 6 weeks starting first week of July to mid August</a:t>
            </a:r>
            <a:endParaRPr lang="en-US" sz="2400">
              <a:cs typeface="Arial"/>
            </a:endParaRPr>
          </a:p>
          <a:p>
            <a:r>
              <a:rPr lang="en-US" sz="2400"/>
              <a:t>Commissioning license until November 30</a:t>
            </a:r>
            <a:r>
              <a:rPr lang="en-US" sz="2400" baseline="30000"/>
              <a:t>th</a:t>
            </a:r>
            <a:r>
              <a:rPr lang="en-US" sz="2400"/>
              <a:t> 2023</a:t>
            </a:r>
            <a:endParaRPr lang="en-US" sz="2400">
              <a:cs typeface="Arial"/>
            </a:endParaRPr>
          </a:p>
          <a:p>
            <a:pPr lvl="1"/>
            <a:r>
              <a:rPr lang="en-US" sz="2400"/>
              <a:t>Need an operational license to deliver beam to DarkLight</a:t>
            </a:r>
            <a:endParaRPr lang="en-US" sz="2400"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e-Linac timeline</a:t>
            </a:r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CEFCAC8A-814A-F747-541C-D01B14F0DF05}"/>
              </a:ext>
            </a:extLst>
          </p:cNvPr>
          <p:cNvGrpSpPr>
            <a:grpSpLocks noChangeAspect="1"/>
          </p:cNvGrpSpPr>
          <p:nvPr/>
        </p:nvGrpSpPr>
        <p:grpSpPr>
          <a:xfrm>
            <a:off x="2393049" y="2052147"/>
            <a:ext cx="1489006" cy="1152000"/>
            <a:chOff x="3914595" y="4537971"/>
            <a:chExt cx="1308986" cy="1012723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56F377F-59E6-BE68-02AC-D747D80A7CAC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B320FC75-CEB7-5C2D-0C1C-C572B93AEF1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June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54E36ACD-D3F7-2BEA-7A25-052E0889834F}"/>
                </a:ext>
              </a:extLst>
            </p:cNvPr>
            <p:cNvSpPr/>
            <p:nvPr/>
          </p:nvSpPr>
          <p:spPr>
            <a:xfrm>
              <a:off x="3953442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58AEF51-D80B-5DB0-1AEE-104345B2D73B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6077108C-C111-C0FA-5B4D-51CDFA2C108E}"/>
                </a:ext>
              </a:extLst>
            </p:cNvPr>
            <p:cNvSpPr/>
            <p:nvPr/>
          </p:nvSpPr>
          <p:spPr>
            <a:xfrm>
              <a:off x="3953442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E5644BCC-7DF0-377C-0F09-7FE83B574505}"/>
                </a:ext>
              </a:extLst>
            </p:cNvPr>
            <p:cNvSpPr/>
            <p:nvPr/>
          </p:nvSpPr>
          <p:spPr>
            <a:xfrm>
              <a:off x="4132935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8DF6D7E-96AA-9CB9-1093-FD9FCEF58A1E}"/>
                </a:ext>
              </a:extLst>
            </p:cNvPr>
            <p:cNvSpPr/>
            <p:nvPr/>
          </p:nvSpPr>
          <p:spPr>
            <a:xfrm>
              <a:off x="4132935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2DE022E-54BB-970A-2D74-E5BDA7D9C429}"/>
                </a:ext>
              </a:extLst>
            </p:cNvPr>
            <p:cNvSpPr/>
            <p:nvPr/>
          </p:nvSpPr>
          <p:spPr>
            <a:xfrm>
              <a:off x="449192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B1CDE8A5-EECB-2FB9-1F38-940C209AA453}"/>
                </a:ext>
              </a:extLst>
            </p:cNvPr>
            <p:cNvSpPr/>
            <p:nvPr/>
          </p:nvSpPr>
          <p:spPr>
            <a:xfrm>
              <a:off x="449192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2BC7FE5-5863-F34D-3DBA-31FEEFC02567}"/>
                </a:ext>
              </a:extLst>
            </p:cNvPr>
            <p:cNvSpPr/>
            <p:nvPr/>
          </p:nvSpPr>
          <p:spPr>
            <a:xfrm>
              <a:off x="467141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B109CE1B-5BD2-C7E5-918D-19DAD3F0E116}"/>
                </a:ext>
              </a:extLst>
            </p:cNvPr>
            <p:cNvSpPr/>
            <p:nvPr/>
          </p:nvSpPr>
          <p:spPr>
            <a:xfrm>
              <a:off x="467141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2CA47DC2-5681-0B29-27A9-C33256B9A2F2}"/>
                </a:ext>
              </a:extLst>
            </p:cNvPr>
            <p:cNvSpPr/>
            <p:nvPr/>
          </p:nvSpPr>
          <p:spPr>
            <a:xfrm>
              <a:off x="485090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882A038-8851-3222-0F5D-CD5B2C90B665}"/>
                </a:ext>
              </a:extLst>
            </p:cNvPr>
            <p:cNvSpPr/>
            <p:nvPr/>
          </p:nvSpPr>
          <p:spPr>
            <a:xfrm>
              <a:off x="485090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6A95A2BB-1388-913B-CB22-24934C2580D6}"/>
                </a:ext>
              </a:extLst>
            </p:cNvPr>
            <p:cNvSpPr/>
            <p:nvPr/>
          </p:nvSpPr>
          <p:spPr>
            <a:xfrm>
              <a:off x="5030399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3BB22ED2-EA76-F5A7-4E54-71D74C48BC8F}"/>
                </a:ext>
              </a:extLst>
            </p:cNvPr>
            <p:cNvSpPr/>
            <p:nvPr/>
          </p:nvSpPr>
          <p:spPr>
            <a:xfrm>
              <a:off x="5030399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E6D0ACB-4233-4704-DF0F-C8A279BF33AA}"/>
                </a:ext>
              </a:extLst>
            </p:cNvPr>
            <p:cNvSpPr/>
            <p:nvPr/>
          </p:nvSpPr>
          <p:spPr>
            <a:xfrm>
              <a:off x="5030399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E16512E3-207F-4297-ECA2-8F94B23067EE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FF232F46-A866-F339-AC01-750A6F82BB07}"/>
                </a:ext>
              </a:extLst>
            </p:cNvPr>
            <p:cNvSpPr/>
            <p:nvPr/>
          </p:nvSpPr>
          <p:spPr>
            <a:xfrm>
              <a:off x="449192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60941E22-E3CC-6F4E-6727-DEB46084D626}"/>
                </a:ext>
              </a:extLst>
            </p:cNvPr>
            <p:cNvSpPr/>
            <p:nvPr/>
          </p:nvSpPr>
          <p:spPr>
            <a:xfrm>
              <a:off x="467141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A6B08A1C-99CB-10C5-7FB2-A6E545871979}"/>
                </a:ext>
              </a:extLst>
            </p:cNvPr>
            <p:cNvSpPr/>
            <p:nvPr/>
          </p:nvSpPr>
          <p:spPr>
            <a:xfrm>
              <a:off x="4850907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E088F31-917E-683B-69D4-349F188D481C}"/>
                </a:ext>
              </a:extLst>
            </p:cNvPr>
            <p:cNvSpPr/>
            <p:nvPr/>
          </p:nvSpPr>
          <p:spPr>
            <a:xfrm>
              <a:off x="431242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587A8FF-712D-B0A0-5291-145D297FFB61}"/>
                </a:ext>
              </a:extLst>
            </p:cNvPr>
            <p:cNvSpPr/>
            <p:nvPr/>
          </p:nvSpPr>
          <p:spPr>
            <a:xfrm>
              <a:off x="431242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5DBDC91-528A-C7DC-D7FD-E292C34F2E9D}"/>
                </a:ext>
              </a:extLst>
            </p:cNvPr>
            <p:cNvSpPr/>
            <p:nvPr/>
          </p:nvSpPr>
          <p:spPr>
            <a:xfrm>
              <a:off x="4312428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1660CE9-7264-54BD-406E-12BA58AE4E50}"/>
                </a:ext>
              </a:extLst>
            </p:cNvPr>
            <p:cNvSpPr/>
            <p:nvPr/>
          </p:nvSpPr>
          <p:spPr>
            <a:xfrm>
              <a:off x="395068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F74B7CF3-FFF1-E7B7-F72E-243B8ABF97C8}"/>
                </a:ext>
              </a:extLst>
            </p:cNvPr>
            <p:cNvSpPr/>
            <p:nvPr/>
          </p:nvSpPr>
          <p:spPr>
            <a:xfrm>
              <a:off x="502763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5CE06945-497F-9039-13BF-A3706F578E09}"/>
                </a:ext>
              </a:extLst>
            </p:cNvPr>
            <p:cNvSpPr/>
            <p:nvPr/>
          </p:nvSpPr>
          <p:spPr>
            <a:xfrm>
              <a:off x="413017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53519779-E0A7-7A1E-F944-A6E7AE5AF077}"/>
                </a:ext>
              </a:extLst>
            </p:cNvPr>
            <p:cNvSpPr/>
            <p:nvPr/>
          </p:nvSpPr>
          <p:spPr>
            <a:xfrm>
              <a:off x="448916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BFFEA80B-2ACE-DC78-0D78-98615BDE0DD6}"/>
                </a:ext>
              </a:extLst>
            </p:cNvPr>
            <p:cNvSpPr/>
            <p:nvPr/>
          </p:nvSpPr>
          <p:spPr>
            <a:xfrm>
              <a:off x="466865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BBF07E5D-8C9D-F6AD-8DA9-E3AE4A980339}"/>
                </a:ext>
              </a:extLst>
            </p:cNvPr>
            <p:cNvSpPr/>
            <p:nvPr/>
          </p:nvSpPr>
          <p:spPr>
            <a:xfrm>
              <a:off x="484814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7485DB6-54DF-C386-ECC3-71950C8F7844}"/>
                </a:ext>
              </a:extLst>
            </p:cNvPr>
            <p:cNvSpPr/>
            <p:nvPr/>
          </p:nvSpPr>
          <p:spPr>
            <a:xfrm>
              <a:off x="430966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FB0CC0CD-9CA6-623E-8C76-1819D58E036F}"/>
              </a:ext>
            </a:extLst>
          </p:cNvPr>
          <p:cNvGrpSpPr>
            <a:grpSpLocks noChangeAspect="1"/>
          </p:cNvGrpSpPr>
          <p:nvPr/>
        </p:nvGrpSpPr>
        <p:grpSpPr>
          <a:xfrm>
            <a:off x="786397" y="2052147"/>
            <a:ext cx="1489006" cy="1152000"/>
            <a:chOff x="3914595" y="4537971"/>
            <a:chExt cx="1308986" cy="1012723"/>
          </a:xfrm>
        </p:grpSpPr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51AFD0C9-7381-C8D8-77F0-606C6863946A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F1719B1-A6E5-AD19-6460-CD2C4936DA9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May</a:t>
              </a: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22E42492-0F50-EB86-E611-14E6E25709A2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6D2DAC7-C00A-6F13-CDF5-C4256E6DF550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222765D-EEC0-BED6-0600-D5E6C52EB00F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2A6A0155-3143-5AB0-A5C5-5B863F94A697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43A1FB3F-12D2-B143-313F-2FF8FD5E5057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489BD195-9B3E-6570-CAAA-ECCD96737B9E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94C566A-FB53-12C4-3910-4E2FCE4BEF53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6509BFDF-9460-4E2B-762F-D3A9C6A1C71A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2F606767-7608-C2A3-FB62-B6BDFF066FFC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2B0EAEA7-4E0E-5C58-E8DD-4ABDF1CA1DAC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7CFC0BCD-2992-9E44-A52D-766E3A1E03C9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F4DAD0B0-00D8-3A6B-BEF9-9F528A4FA188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BAC6F91A-D692-4A0E-DDE2-B25322B263FA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B9812FF8-D8C8-EE2C-B2E5-EC66878DCDFD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BF84FC1-6F6A-CA70-0595-B9B53E48B9DF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9EFA67B5-614C-711A-37A6-5851B5E42E6E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6D5699C6-3BA2-A879-5944-90221001AE03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A8D7495F-4E94-3D31-D0C9-2603F49F12F6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2EE6D6FA-FD92-DA10-7970-0025FB4EDD38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90025D85-C0B2-98B9-B1E3-D64525DC0C02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50C67ADF-6869-0A71-74E5-1E912EF88606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9365465-5B73-BBA4-404B-2D5310C5D020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C8F782D4-2386-1043-F894-831A1BE9BF55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09512A73-E39C-6DE8-AEC4-70A2FFC0F8B4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E9500163-F3A2-A7F0-8E70-6BEDCC8E8F82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17F7FD88-5BDA-DCDC-BD47-5E28C08DC7C2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8259711E-04D2-B119-BA8F-C2654830B316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B70C9196-8A8A-9444-1F53-8DD3389E8286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C0AA4B9B-C2EB-EFFD-AC3A-641B59A420D3}"/>
              </a:ext>
            </a:extLst>
          </p:cNvPr>
          <p:cNvGrpSpPr>
            <a:grpSpLocks noChangeAspect="1"/>
          </p:cNvGrpSpPr>
          <p:nvPr/>
        </p:nvGrpSpPr>
        <p:grpSpPr>
          <a:xfrm>
            <a:off x="2388759" y="3303294"/>
            <a:ext cx="1489006" cy="1152000"/>
            <a:chOff x="3914595" y="4537971"/>
            <a:chExt cx="1308986" cy="1012723"/>
          </a:xfrm>
        </p:grpSpPr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9E2C68D-C4CE-BC87-0B07-CFEE55BB03D6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7BEAA3A4-EB80-9765-0A7F-69BADAD67B9A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F3715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September</a:t>
              </a: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217489CB-9A09-877B-708E-561C47EDE3FB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45A80F76-429A-4DD7-5B73-BB0407431EE8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33F72BAA-4FC4-E496-EBFE-77E7C573CC63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3A3F2F4-D594-272B-1955-DF33BB03CDA8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50A87482-8A73-7077-4025-7776A4BA553F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8E685F85-8480-44B9-211F-BD53378BB89B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9825DD-F716-0DBC-2680-A772B9D5B2A9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F084858C-8474-C8AB-435E-A39F6E436494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E4F0ACCB-B615-A8AB-99A0-04DB4A22B440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F2F55D88-9178-5EB2-DE7F-917B542246B2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0AB7BF2-048E-9075-0C86-1EC2F890C4B5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DCFD3E2-68F9-8BEA-CCD9-239EBD97841A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FEB64BC1-3B0E-15B6-A9FA-CB25B391667E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58043B87-0FCF-C94C-F736-F234173EF30D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E429689B-5B18-504D-70EC-BB57A5C141C0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F75A546-6DA4-F921-2450-1BC598E036EA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007B759-5044-A3D1-B067-9A504CDECE38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475D6E3E-CA0E-080F-71A7-AE2639DDBF1F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FC9E1C4-4C37-94A8-570D-2C003430F19A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D6FAFC0F-8CBF-FCE8-6A1E-A6CEEDB867BF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56BC3C2F-024C-7BEC-BDEA-0A9351E2AE81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69D125FF-7906-ECBE-BAF0-9AB5168548A5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FA64B5E6-52ED-8713-ABF6-819D0DD667A3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328A37BE-3FEF-CA54-A32A-A09262305D99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246DD8D5-C446-630A-2614-04F3E91E47B7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6DB8738C-FCA3-2E95-E318-BA1A784FCB42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D8BB41EA-67A8-6A9C-BB64-6756FE75227C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E6E626C-CE0A-C321-3468-B14DD832CE24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6A7DCE87-AEFC-3D76-A01F-376F0F4C336F}"/>
              </a:ext>
            </a:extLst>
          </p:cNvPr>
          <p:cNvGrpSpPr>
            <a:grpSpLocks noChangeAspect="1"/>
          </p:cNvGrpSpPr>
          <p:nvPr/>
        </p:nvGrpSpPr>
        <p:grpSpPr>
          <a:xfrm>
            <a:off x="3999701" y="3303294"/>
            <a:ext cx="1489006" cy="1152000"/>
            <a:chOff x="3914595" y="4537971"/>
            <a:chExt cx="1308986" cy="1012723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82CF5D5-B1AE-BC2D-1864-1456F61D595E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CC0BE3C5-F1C0-FD42-DC25-4CDF4294934D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23235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October</a:t>
              </a: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9E3B19C-F82A-69B5-E632-D9893BBB79CD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34308BD5-2AC4-CD7B-DACD-D59B047A9415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C475BE16-BC8D-68F0-793C-D58081660731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43202668-6DE8-4414-C2AD-40E8314A0F07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144D6DD-52D4-580A-AD5D-3D512371BCBA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E1B1B0BB-D739-E8B4-03C2-5C51335024E1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4F705233-FF77-1287-5466-2D3531C61BB6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8E5725E-7FFB-EE32-9A37-FA752F17B158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20A4F8D-1CDA-3E27-25A0-54B8C77614D9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012D1415-50E0-0B75-D749-F0C71794B926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4F61BF14-8CB1-EC34-E08F-9E538F983ED4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3CAC4D66-3AC8-B0B3-4E1A-4887274FA47B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F2471C64-46A4-D484-0AFF-CE511E63FBAF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3C6F6F05-C764-04B3-6539-4EABEC69CEC9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E52001F5-F29B-9DF5-71B3-C74E7B15CFAA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90751C2C-BB80-188F-9E3C-B03E11529519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A68F09-91E2-CFCC-8198-61CD8472EFD8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113E1978-274D-3145-1384-7149A97CC9DA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432493F0-F024-7B78-F94D-E02B3F76D6D3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558E1F-0AC9-76BA-DE68-2F63FFC24F4F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3C320270-2729-3F09-1DC6-8B0435A6AE5A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B86EED89-D231-F1EA-D3A9-1663B88AD811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6031A55D-D0A2-46E1-4F63-7AA394D6A30E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8C4A3364-0BF6-3DEB-FC72-8DA84D6F4A67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3BACD30-20CC-96B9-71B0-1C7207B5B03D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9C09E90C-D202-0147-E055-47BD2118FC96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EF29EAFC-5E6A-EDDD-17E8-9E6A0DCEFE9E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5E2104B9-1D4A-1AF0-B4FE-58C93415813F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15FD7093-CA03-AC5D-FF65-13EFC12F4A7F}"/>
              </a:ext>
            </a:extLst>
          </p:cNvPr>
          <p:cNvGrpSpPr>
            <a:grpSpLocks noChangeAspect="1"/>
          </p:cNvGrpSpPr>
          <p:nvPr/>
        </p:nvGrpSpPr>
        <p:grpSpPr>
          <a:xfrm>
            <a:off x="773408" y="4554441"/>
            <a:ext cx="1489006" cy="1152000"/>
            <a:chOff x="3914595" y="4537971"/>
            <a:chExt cx="1308986" cy="1012723"/>
          </a:xfrm>
        </p:grpSpPr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1EDD65E3-3DB1-7B55-87D8-27D4EEC021D7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E87BCDD6-2B75-0933-9ED4-B364E451DFB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November</a:t>
              </a: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9BCD4BF5-701D-571D-FC82-A26A51F08E28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4AAF8531-2CB5-CED1-9028-0B816AF21183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2B3CADE7-EF7D-0731-F61A-8435168DC492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B43DA3CA-CDF9-4F66-C4CF-C53A5D2ED890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043FF025-CA1F-DD5D-E77C-69FDB9553794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BA83A10A-552E-BA50-228D-D00B10EEE932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F99B41F3-F470-AA6E-6B70-1728DD480534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FFE70399-6186-29B4-8322-D080E9C70312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BFB96815-6B72-F05D-612C-6BCE3D16D7D0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D3A43C99-9A9A-D3C5-1718-5B6B803D74E9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9EA6A5A-96C0-8D24-1B14-3F7219AF6FCD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13F4D4E4-2721-65D7-DB13-F91276FF5892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C860E5FE-8BCC-98E5-F4AA-C6DC35562281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A7FF1A71-D172-90ED-B9C9-74F336F5E551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0120BF0B-B066-636E-1D6E-0C9199BAC5FC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B6D0134-EDA1-E0DE-6B34-0DE659190D30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3F075780-E9C6-8D13-7C9C-90F3CE129E43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95B4CB04-A363-0F20-C75F-7AB5E7742FBE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ACF3C38-2A65-ED15-62E3-3016AC626D14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D5B731D4-D133-14B5-AEF4-DE2A79255655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803B9616-287B-7B7A-A273-54268028521B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5AFB93A-B1E4-A574-DCD1-5611124662A4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C35C5487-36FC-8C55-B28A-35AC2321A26B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03F3477-DAF8-7152-8327-C3CA3B9F3CB7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51F01076-AEC0-9E25-F307-982863A7E766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3E67AD38-E9A9-67E2-86AA-9EF4F9EDA463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98F98C80-DC0F-AD7F-0480-46C1153584C1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94E2781A-B370-8BCB-67A5-C18C45273975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D6218B-B862-2538-85C5-AB28CFB02A09}"/>
              </a:ext>
            </a:extLst>
          </p:cNvPr>
          <p:cNvGrpSpPr/>
          <p:nvPr/>
        </p:nvGrpSpPr>
        <p:grpSpPr>
          <a:xfrm>
            <a:off x="4011504" y="2052148"/>
            <a:ext cx="1484450" cy="1152000"/>
            <a:chOff x="4011504" y="2052148"/>
            <a:chExt cx="1484450" cy="1152000"/>
          </a:xfrm>
        </p:grpSpPr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1FE9C33F-2A82-A81A-C317-CF2D24899BB4}"/>
                </a:ext>
              </a:extLst>
            </p:cNvPr>
            <p:cNvSpPr/>
            <p:nvPr/>
          </p:nvSpPr>
          <p:spPr>
            <a:xfrm>
              <a:off x="4011504" y="2055674"/>
              <a:ext cx="1484450" cy="1148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EF78CA54-9B56-6CCE-2E8B-C610B372462E}"/>
                </a:ext>
              </a:extLst>
            </p:cNvPr>
            <p:cNvSpPr/>
            <p:nvPr/>
          </p:nvSpPr>
          <p:spPr>
            <a:xfrm>
              <a:off x="4011504" y="2052148"/>
              <a:ext cx="1484450" cy="293889"/>
            </a:xfrm>
            <a:prstGeom prst="rect">
              <a:avLst/>
            </a:prstGeom>
            <a:solidFill>
              <a:srgbClr val="F2CA0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July</a:t>
              </a: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C06A921D-31F8-37F7-B92D-A9A7D5CDFDEB}"/>
                </a:ext>
              </a:extLst>
            </p:cNvPr>
            <p:cNvSpPr/>
            <p:nvPr/>
          </p:nvSpPr>
          <p:spPr>
            <a:xfrm>
              <a:off x="4062033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3D8DE5A7-6296-D03F-DAA2-A98F321D82EC}"/>
                </a:ext>
              </a:extLst>
            </p:cNvPr>
            <p:cNvSpPr/>
            <p:nvPr/>
          </p:nvSpPr>
          <p:spPr>
            <a:xfrm>
              <a:off x="4062033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84CD6809-CDF9-2D3F-1387-ABCC9C66CB09}"/>
                </a:ext>
              </a:extLst>
            </p:cNvPr>
            <p:cNvSpPr/>
            <p:nvPr/>
          </p:nvSpPr>
          <p:spPr>
            <a:xfrm>
              <a:off x="4265586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370CE5EC-D039-ADC9-A272-A0FAE244FDBA}"/>
                </a:ext>
              </a:extLst>
            </p:cNvPr>
            <p:cNvSpPr/>
            <p:nvPr/>
          </p:nvSpPr>
          <p:spPr>
            <a:xfrm>
              <a:off x="4265586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9CB441E4-FF58-B14A-CAC6-EC7C067452CF}"/>
                </a:ext>
              </a:extLst>
            </p:cNvPr>
            <p:cNvSpPr/>
            <p:nvPr/>
          </p:nvSpPr>
          <p:spPr>
            <a:xfrm>
              <a:off x="4672692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0B71238-CB48-888C-D96A-4C793F8A0D33}"/>
                </a:ext>
              </a:extLst>
            </p:cNvPr>
            <p:cNvSpPr/>
            <p:nvPr/>
          </p:nvSpPr>
          <p:spPr>
            <a:xfrm>
              <a:off x="4672692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77F1851E-21EE-E30A-1E21-C220A5CB7280}"/>
                </a:ext>
              </a:extLst>
            </p:cNvPr>
            <p:cNvSpPr/>
            <p:nvPr/>
          </p:nvSpPr>
          <p:spPr>
            <a:xfrm>
              <a:off x="4876246" y="23878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49CDB4E5-1CAE-E1AC-19BC-1769AF5E5E22}"/>
                </a:ext>
              </a:extLst>
            </p:cNvPr>
            <p:cNvSpPr/>
            <p:nvPr/>
          </p:nvSpPr>
          <p:spPr>
            <a:xfrm>
              <a:off x="4876246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FCA27986-58E0-D619-42E8-F51395EB5383}"/>
                </a:ext>
              </a:extLst>
            </p:cNvPr>
            <p:cNvSpPr/>
            <p:nvPr/>
          </p:nvSpPr>
          <p:spPr>
            <a:xfrm>
              <a:off x="5082744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1B1034FD-0C09-3F63-F0C2-A673F5B32145}"/>
                </a:ext>
              </a:extLst>
            </p:cNvPr>
            <p:cNvSpPr/>
            <p:nvPr/>
          </p:nvSpPr>
          <p:spPr>
            <a:xfrm>
              <a:off x="5079799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3675A6EB-412D-3B76-6F26-E08BBBC1D188}"/>
                </a:ext>
              </a:extLst>
            </p:cNvPr>
            <p:cNvSpPr/>
            <p:nvPr/>
          </p:nvSpPr>
          <p:spPr>
            <a:xfrm>
              <a:off x="5283351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25686FFF-C2DC-7168-B42B-52BE411C7B7A}"/>
                </a:ext>
              </a:extLst>
            </p:cNvPr>
            <p:cNvSpPr/>
            <p:nvPr/>
          </p:nvSpPr>
          <p:spPr>
            <a:xfrm>
              <a:off x="5283351" y="2588030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C4DC33A8-CACE-3A28-DDD7-9EE12A07CF6D}"/>
                </a:ext>
              </a:extLst>
            </p:cNvPr>
            <p:cNvSpPr/>
            <p:nvPr/>
          </p:nvSpPr>
          <p:spPr>
            <a:xfrm>
              <a:off x="5283351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F6407378-A892-85D4-285C-FE0492796EA7}"/>
                </a:ext>
              </a:extLst>
            </p:cNvPr>
            <p:cNvSpPr/>
            <p:nvPr/>
          </p:nvSpPr>
          <p:spPr>
            <a:xfrm>
              <a:off x="4265586" y="25894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85C24714-2D54-9F13-2B7C-62EF52D0A70A}"/>
                </a:ext>
              </a:extLst>
            </p:cNvPr>
            <p:cNvSpPr/>
            <p:nvPr/>
          </p:nvSpPr>
          <p:spPr>
            <a:xfrm>
              <a:off x="4672692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F970ACB-BA77-D44B-520A-8DB210E92298}"/>
                </a:ext>
              </a:extLst>
            </p:cNvPr>
            <p:cNvSpPr/>
            <p:nvPr/>
          </p:nvSpPr>
          <p:spPr>
            <a:xfrm>
              <a:off x="4876246" y="259298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5EF736DD-EAD2-0857-0ECC-A724E0BF9256}"/>
                </a:ext>
              </a:extLst>
            </p:cNvPr>
            <p:cNvSpPr/>
            <p:nvPr/>
          </p:nvSpPr>
          <p:spPr>
            <a:xfrm>
              <a:off x="5082744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015484FD-A122-F68E-2CD4-AD424C6DFC3D}"/>
                </a:ext>
              </a:extLst>
            </p:cNvPr>
            <p:cNvSpPr/>
            <p:nvPr/>
          </p:nvSpPr>
          <p:spPr>
            <a:xfrm>
              <a:off x="4469139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921D2BDB-02CA-F54E-74C6-E992AA0BF36C}"/>
                </a:ext>
              </a:extLst>
            </p:cNvPr>
            <p:cNvSpPr/>
            <p:nvPr/>
          </p:nvSpPr>
          <p:spPr>
            <a:xfrm>
              <a:off x="4469139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2DDDE33F-87C3-FD3A-D241-381BEBF27261}"/>
                </a:ext>
              </a:extLst>
            </p:cNvPr>
            <p:cNvSpPr/>
            <p:nvPr/>
          </p:nvSpPr>
          <p:spPr>
            <a:xfrm>
              <a:off x="4469139" y="25894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44158732-CCC6-6E99-EC39-4C0DA6E79C8A}"/>
                </a:ext>
              </a:extLst>
            </p:cNvPr>
            <p:cNvSpPr/>
            <p:nvPr/>
          </p:nvSpPr>
          <p:spPr>
            <a:xfrm>
              <a:off x="4058903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AF789AF7-9600-62EB-2704-90F197548FE5}"/>
                </a:ext>
              </a:extLst>
            </p:cNvPr>
            <p:cNvSpPr/>
            <p:nvPr/>
          </p:nvSpPr>
          <p:spPr>
            <a:xfrm>
              <a:off x="5280221" y="27865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85CFE9AE-AA91-7141-B416-51DD78F5A503}"/>
                </a:ext>
              </a:extLst>
            </p:cNvPr>
            <p:cNvSpPr/>
            <p:nvPr/>
          </p:nvSpPr>
          <p:spPr>
            <a:xfrm>
              <a:off x="4262456" y="2787966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D6ACFDF7-04A0-F198-E5E5-304121D03838}"/>
                </a:ext>
              </a:extLst>
            </p:cNvPr>
            <p:cNvSpPr/>
            <p:nvPr/>
          </p:nvSpPr>
          <p:spPr>
            <a:xfrm>
              <a:off x="4672692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4EE8CA88-168D-861F-350A-902F191FB3E4}"/>
                </a:ext>
              </a:extLst>
            </p:cNvPr>
            <p:cNvSpPr/>
            <p:nvPr/>
          </p:nvSpPr>
          <p:spPr>
            <a:xfrm>
              <a:off x="4876246" y="279149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0A99A5C-CDD1-6B62-453E-DCF8D9B5C37F}"/>
                </a:ext>
              </a:extLst>
            </p:cNvPr>
            <p:cNvSpPr/>
            <p:nvPr/>
          </p:nvSpPr>
          <p:spPr>
            <a:xfrm>
              <a:off x="5082744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04EC2F2-97C3-96BC-E98E-5D8A2D552421}"/>
                </a:ext>
              </a:extLst>
            </p:cNvPr>
            <p:cNvSpPr/>
            <p:nvPr/>
          </p:nvSpPr>
          <p:spPr>
            <a:xfrm>
              <a:off x="4466009" y="2787966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3274041E-FAD5-FF54-4BA4-4A653BE89F02}"/>
                </a:ext>
              </a:extLst>
            </p:cNvPr>
            <p:cNvGrpSpPr/>
            <p:nvPr/>
          </p:nvGrpSpPr>
          <p:grpSpPr>
            <a:xfrm>
              <a:off x="4058088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FCD2DC75-857E-73A9-4A5B-D7821BA40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3AF08200-8D73-15E9-597B-A6BCF94B64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321F18B5-548D-C1C4-25AC-5B7B537BABD6}"/>
                </a:ext>
              </a:extLst>
            </p:cNvPr>
            <p:cNvGrpSpPr/>
            <p:nvPr/>
          </p:nvGrpSpPr>
          <p:grpSpPr>
            <a:xfrm>
              <a:off x="4261777" y="2379899"/>
              <a:ext cx="166433" cy="166399"/>
              <a:chOff x="4132550" y="2549604"/>
              <a:chExt cx="146760" cy="146730"/>
            </a:xfrm>
          </p:grpSpPr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96BC4D93-CBE8-8D1C-8F01-7E3804E8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48CE7342-7F5B-2C17-C062-F5D8013F74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1A33A355-5720-39EF-E44B-8DD36CCC4FB2}"/>
                </a:ext>
              </a:extLst>
            </p:cNvPr>
            <p:cNvGrpSpPr/>
            <p:nvPr/>
          </p:nvGrpSpPr>
          <p:grpSpPr>
            <a:xfrm>
              <a:off x="4465465" y="2379899"/>
              <a:ext cx="166433" cy="166399"/>
              <a:chOff x="4132550" y="2549604"/>
              <a:chExt cx="146760" cy="146730"/>
            </a:xfrm>
          </p:grpSpPr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F0F8ACBD-3BE2-1E6E-5107-B7BB74278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4AFE0A2B-BD87-54CD-EA6F-C0CDE0342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89C8ADF6-348D-1DD0-1AD7-7AE312E09BD6}"/>
                </a:ext>
              </a:extLst>
            </p:cNvPr>
            <p:cNvGrpSpPr/>
            <p:nvPr/>
          </p:nvGrpSpPr>
          <p:grpSpPr>
            <a:xfrm>
              <a:off x="5283306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23D913B2-E50C-3D61-6EE7-58D27EE9E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34120210-C748-255B-F1BF-EBED74F85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B879FBDF-765A-6F17-205B-730F34EE666F}"/>
                </a:ext>
              </a:extLst>
            </p:cNvPr>
            <p:cNvGrpSpPr/>
            <p:nvPr/>
          </p:nvGrpSpPr>
          <p:grpSpPr>
            <a:xfrm>
              <a:off x="5076529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8FF82047-C2C4-BB53-8BE4-B7AA88033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1AD8A4E3-6FA5-8E7A-715D-846036818F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9414CCCC-AB46-929F-FE21-D5277A4BB4C2}"/>
                </a:ext>
              </a:extLst>
            </p:cNvPr>
            <p:cNvGrpSpPr/>
            <p:nvPr/>
          </p:nvGrpSpPr>
          <p:grpSpPr>
            <a:xfrm>
              <a:off x="4872841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4F5A33FB-3168-0133-9908-6F1327E5E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0C91615C-F5C6-F81B-9841-2DAAB5875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7C8684E7-DC7E-35E9-BE78-36E04BB82D4D}"/>
                </a:ext>
              </a:extLst>
            </p:cNvPr>
            <p:cNvGrpSpPr/>
            <p:nvPr/>
          </p:nvGrpSpPr>
          <p:grpSpPr>
            <a:xfrm>
              <a:off x="4669153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1005ECBF-7E1A-EAD9-8497-8AA689C48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5B57E9E2-B000-4ACC-988C-67AF599C5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E6E66670-6237-09B6-3BA9-28DE7A344E13}"/>
                </a:ext>
              </a:extLst>
            </p:cNvPr>
            <p:cNvGrpSpPr/>
            <p:nvPr/>
          </p:nvGrpSpPr>
          <p:grpSpPr>
            <a:xfrm>
              <a:off x="4058088" y="2581333"/>
              <a:ext cx="166433" cy="166399"/>
              <a:chOff x="3980150" y="2397204"/>
              <a:chExt cx="146760" cy="146730"/>
            </a:xfrm>
          </p:grpSpPr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723495B7-C335-002B-FD2F-75C7F6C27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4793B45C-8307-E91E-7521-99F930471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12EEC2A8-2799-6490-7DDF-2A7559175B03}"/>
                </a:ext>
              </a:extLst>
            </p:cNvPr>
            <p:cNvGrpSpPr/>
            <p:nvPr/>
          </p:nvGrpSpPr>
          <p:grpSpPr>
            <a:xfrm>
              <a:off x="4261777" y="2584934"/>
              <a:ext cx="166433" cy="166399"/>
              <a:chOff x="4132550" y="2549604"/>
              <a:chExt cx="146760" cy="146730"/>
            </a:xfrm>
          </p:grpSpPr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973D2831-F167-0B76-361A-ACFD6F104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2DEA9D74-FD4E-8E64-F2AD-802F7E3E4B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08FEFF87-B342-63AF-A58F-E3A47F927D26}"/>
                </a:ext>
              </a:extLst>
            </p:cNvPr>
            <p:cNvGrpSpPr/>
            <p:nvPr/>
          </p:nvGrpSpPr>
          <p:grpSpPr>
            <a:xfrm>
              <a:off x="4465465" y="2584934"/>
              <a:ext cx="166433" cy="166399"/>
              <a:chOff x="4132550" y="2549604"/>
              <a:chExt cx="146760" cy="146730"/>
            </a:xfrm>
          </p:grpSpPr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C13C4F71-82E8-C989-D5E8-D4E927DBA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02E4FEFB-DDAE-B8CF-22E7-58049D4F5B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B583A970-A784-70B3-294C-6F98774C5D85}"/>
                </a:ext>
              </a:extLst>
            </p:cNvPr>
            <p:cNvGrpSpPr/>
            <p:nvPr/>
          </p:nvGrpSpPr>
          <p:grpSpPr>
            <a:xfrm>
              <a:off x="5283306" y="2581333"/>
              <a:ext cx="166433" cy="166399"/>
              <a:chOff x="3980150" y="2397204"/>
              <a:chExt cx="146760" cy="146730"/>
            </a:xfrm>
          </p:grpSpPr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6B869427-73C7-7033-9115-C919FCB13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230E5BE2-12A5-CB8F-BF4A-10896AD78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5B2D055-C30E-65C1-C82F-27C0EEEC353F}"/>
                </a:ext>
              </a:extLst>
            </p:cNvPr>
            <p:cNvGrpSpPr/>
            <p:nvPr/>
          </p:nvGrpSpPr>
          <p:grpSpPr>
            <a:xfrm>
              <a:off x="5076529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AAA4D0CD-3C17-4627-38BD-4A2D5A37D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152E1ADA-CE18-82CB-9D4D-6DD89109B9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7CA1E8A4-AD34-1BCC-F8E6-A61248CFB897}"/>
                </a:ext>
              </a:extLst>
            </p:cNvPr>
            <p:cNvGrpSpPr/>
            <p:nvPr/>
          </p:nvGrpSpPr>
          <p:grpSpPr>
            <a:xfrm>
              <a:off x="4872841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37F4E2A5-0118-733D-1610-33AF589B3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46AB2660-0330-7253-EF68-05CA01D929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B99F4018-45E1-ED2A-16E8-D8D5E8A58780}"/>
                </a:ext>
              </a:extLst>
            </p:cNvPr>
            <p:cNvGrpSpPr/>
            <p:nvPr/>
          </p:nvGrpSpPr>
          <p:grpSpPr>
            <a:xfrm>
              <a:off x="4669153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B47E111B-0C84-5FBC-714E-CC7BA6089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A6B6013A-B849-DCB5-5C99-213C3D434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F859FC7B-2E44-3034-C7CE-2B0931CF5E45}"/>
                </a:ext>
              </a:extLst>
            </p:cNvPr>
            <p:cNvGrpSpPr/>
            <p:nvPr/>
          </p:nvGrpSpPr>
          <p:grpSpPr>
            <a:xfrm>
              <a:off x="4058088" y="2782768"/>
              <a:ext cx="166433" cy="166399"/>
              <a:chOff x="3980150" y="2397204"/>
              <a:chExt cx="146760" cy="146730"/>
            </a:xfrm>
          </p:grpSpPr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B85F9B10-1179-A351-63F6-AD3CA97441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93F08AF7-EA63-1DAA-7BD8-645865A68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0A7D99C2-0E5F-4D95-35FF-62E04F90AB6A}"/>
                </a:ext>
              </a:extLst>
            </p:cNvPr>
            <p:cNvGrpSpPr/>
            <p:nvPr/>
          </p:nvGrpSpPr>
          <p:grpSpPr>
            <a:xfrm>
              <a:off x="4262291" y="2789970"/>
              <a:ext cx="166433" cy="166399"/>
              <a:chOff x="4132550" y="2549604"/>
              <a:chExt cx="146760" cy="146730"/>
            </a:xfrm>
          </p:grpSpPr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718A0C0F-A40E-F69D-3AD2-524F35A97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CCC9E2B0-0DB0-7E8E-E3DE-10BE69179B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093D8113-9C0C-46C8-B77C-49EEE9641CB3}"/>
                </a:ext>
              </a:extLst>
            </p:cNvPr>
            <p:cNvGrpSpPr/>
            <p:nvPr/>
          </p:nvGrpSpPr>
          <p:grpSpPr>
            <a:xfrm>
              <a:off x="4466494" y="2789970"/>
              <a:ext cx="166433" cy="166399"/>
              <a:chOff x="4132550" y="2549604"/>
              <a:chExt cx="146760" cy="146730"/>
            </a:xfrm>
          </p:grpSpPr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D04B2044-910C-A77C-65CA-29A3CA32C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BEF814EC-9F7C-03CC-2F62-F81560165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" name="Group 697">
              <a:extLst>
                <a:ext uri="{FF2B5EF4-FFF2-40B4-BE49-F238E27FC236}">
                  <a16:creationId xmlns:a16="http://schemas.microsoft.com/office/drawing/2014/main" id="{3F8885AE-AC78-6843-0FD1-5AA2CB65B681}"/>
                </a:ext>
              </a:extLst>
            </p:cNvPr>
            <p:cNvGrpSpPr/>
            <p:nvPr/>
          </p:nvGrpSpPr>
          <p:grpSpPr>
            <a:xfrm>
              <a:off x="5283306" y="2782768"/>
              <a:ext cx="166433" cy="166399"/>
              <a:chOff x="3980150" y="2397204"/>
              <a:chExt cx="146760" cy="146730"/>
            </a:xfrm>
          </p:grpSpPr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EE0360E6-F226-9452-EE84-4AEBED08D3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9D754E25-A091-56EE-9152-16BD992EE3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3ED50A3D-3852-52A6-EABB-87AE18E66470}"/>
                </a:ext>
              </a:extLst>
            </p:cNvPr>
            <p:cNvGrpSpPr/>
            <p:nvPr/>
          </p:nvGrpSpPr>
          <p:grpSpPr>
            <a:xfrm>
              <a:off x="5079104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2827BB12-E054-39EB-3F45-5A1FB2387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27D8327B-9741-706B-7705-40A5FB4AD6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7195A5C6-643B-57F1-AB9B-D2423EDED057}"/>
                </a:ext>
              </a:extLst>
            </p:cNvPr>
            <p:cNvGrpSpPr/>
            <p:nvPr/>
          </p:nvGrpSpPr>
          <p:grpSpPr>
            <a:xfrm>
              <a:off x="4874901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C53049D7-5154-B54A-B692-53F3A2852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60D47596-FF3A-C9A5-9007-0164AD241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14EC4FE1-C480-5620-3ECE-4F3A505DB44B}"/>
                </a:ext>
              </a:extLst>
            </p:cNvPr>
            <p:cNvGrpSpPr/>
            <p:nvPr/>
          </p:nvGrpSpPr>
          <p:grpSpPr>
            <a:xfrm>
              <a:off x="4670698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551A038C-9978-21E5-040B-41A2F2FB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F2C09638-3175-C090-DC37-659D975701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337E92-FD21-4D15-ED44-FA477066D147}"/>
                </a:ext>
              </a:extLst>
            </p:cNvPr>
            <p:cNvGrpSpPr/>
            <p:nvPr/>
          </p:nvGrpSpPr>
          <p:grpSpPr>
            <a:xfrm>
              <a:off x="4058088" y="2984204"/>
              <a:ext cx="167248" cy="166716"/>
              <a:chOff x="4058088" y="2984204"/>
              <a:chExt cx="167248" cy="166716"/>
            </a:xfrm>
          </p:grpSpPr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CE07AAEB-4134-9D7C-9A8C-0492A5C0F6BC}"/>
                  </a:ext>
                </a:extLst>
              </p:cNvPr>
              <p:cNvSpPr/>
              <p:nvPr/>
            </p:nvSpPr>
            <p:spPr>
              <a:xfrm>
                <a:off x="4062033" y="2987617"/>
                <a:ext cx="163303" cy="16330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6DE4F5DE-2AB6-E528-8B07-5F2A17C28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8088" y="298420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5E481C33-EDDF-1E2E-E7D7-568C70588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8088" y="298420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C62AD665-D2A4-507A-AF67-E72B8DD5D82E}"/>
                </a:ext>
              </a:extLst>
            </p:cNvPr>
            <p:cNvGrpSpPr/>
            <p:nvPr/>
          </p:nvGrpSpPr>
          <p:grpSpPr>
            <a:xfrm>
              <a:off x="4264861" y="2984204"/>
              <a:ext cx="166433" cy="166399"/>
              <a:chOff x="4132550" y="2549604"/>
              <a:chExt cx="146760" cy="146730"/>
            </a:xfrm>
          </p:grpSpPr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2E0836EC-073B-FD39-FCB4-3783A7DB7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43814BBA-4BBB-F962-6196-743F09E2EA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A5F63470-5437-1565-401E-8E82C802F684}"/>
                </a:ext>
              </a:extLst>
            </p:cNvPr>
            <p:cNvGrpSpPr/>
            <p:nvPr/>
          </p:nvGrpSpPr>
          <p:grpSpPr>
            <a:xfrm>
              <a:off x="4468549" y="2984204"/>
              <a:ext cx="166433" cy="166399"/>
              <a:chOff x="4132550" y="2549604"/>
              <a:chExt cx="146760" cy="146730"/>
            </a:xfrm>
          </p:grpSpPr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1D842B06-0EF4-7E69-9D6A-A7FD39B61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AD4355A5-9BB1-8AF7-DD3D-0DDC5EE259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E90D0779-9149-0742-5DC4-E0BE7CE053B9}"/>
                </a:ext>
              </a:extLst>
            </p:cNvPr>
            <p:cNvGrpSpPr/>
            <p:nvPr/>
          </p:nvGrpSpPr>
          <p:grpSpPr>
            <a:xfrm>
              <a:off x="5283306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FCAA9018-2607-69BE-E658-E926B14CA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F02C572A-1171-034A-A97F-464E79D61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C2263FB4-D99B-66B1-3D7C-EBA2219CED37}"/>
                </a:ext>
              </a:extLst>
            </p:cNvPr>
            <p:cNvGrpSpPr/>
            <p:nvPr/>
          </p:nvGrpSpPr>
          <p:grpSpPr>
            <a:xfrm>
              <a:off x="5079614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C7908018-FF5E-15C3-DEC0-2793866FB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137E7539-B543-2732-A763-900CF1372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0881B275-DBB7-B2FD-DFDF-C5600447038C}"/>
                </a:ext>
              </a:extLst>
            </p:cNvPr>
            <p:cNvGrpSpPr/>
            <p:nvPr/>
          </p:nvGrpSpPr>
          <p:grpSpPr>
            <a:xfrm>
              <a:off x="4875926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C4F01D38-C63D-5BBA-C150-CB38399E4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C195D2BF-E5A6-F89B-3C60-2EB9C4B59E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598CE76A-D9FE-2B16-635B-D0DB605C6771}"/>
                </a:ext>
              </a:extLst>
            </p:cNvPr>
            <p:cNvGrpSpPr/>
            <p:nvPr/>
          </p:nvGrpSpPr>
          <p:grpSpPr>
            <a:xfrm>
              <a:off x="4672238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ACC163A4-6FC1-498A-98FE-34FA59714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69CE1BE3-0104-E44F-8D7B-E2E186AAFF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71CF8AF7-778D-3904-09D7-87665C33A1CC}"/>
              </a:ext>
            </a:extLst>
          </p:cNvPr>
          <p:cNvGrpSpPr>
            <a:grpSpLocks noChangeAspect="1"/>
          </p:cNvGrpSpPr>
          <p:nvPr/>
        </p:nvGrpSpPr>
        <p:grpSpPr>
          <a:xfrm>
            <a:off x="777818" y="3303294"/>
            <a:ext cx="1489006" cy="1152000"/>
            <a:chOff x="777820" y="3294151"/>
            <a:chExt cx="1308986" cy="1012723"/>
          </a:xfrm>
        </p:grpSpPr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5F8367D6-54BB-79FE-F543-450F57AA1DA4}"/>
                </a:ext>
              </a:extLst>
            </p:cNvPr>
            <p:cNvSpPr/>
            <p:nvPr/>
          </p:nvSpPr>
          <p:spPr>
            <a:xfrm>
              <a:off x="777820" y="329415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A32AD56A-FF4C-3F93-7278-798624F1BAB6}"/>
                </a:ext>
              </a:extLst>
            </p:cNvPr>
            <p:cNvSpPr/>
            <p:nvPr/>
          </p:nvSpPr>
          <p:spPr>
            <a:xfrm>
              <a:off x="777820" y="3294151"/>
              <a:ext cx="1308986" cy="259151"/>
            </a:xfrm>
            <a:prstGeom prst="rect">
              <a:avLst/>
            </a:prstGeom>
            <a:solidFill>
              <a:srgbClr val="75C04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August</a:t>
              </a: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985ADA0-C2DA-FE18-52AA-3B3FF8AE8151}"/>
                </a:ext>
              </a:extLst>
            </p:cNvPr>
            <p:cNvSpPr/>
            <p:nvPr/>
          </p:nvSpPr>
          <p:spPr>
            <a:xfrm>
              <a:off x="822376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566A8606-26EF-703A-109B-9A589B4D2C9A}"/>
                </a:ext>
              </a:extLst>
            </p:cNvPr>
            <p:cNvSpPr/>
            <p:nvPr/>
          </p:nvSpPr>
          <p:spPr>
            <a:xfrm>
              <a:off x="822376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1621107B-07D6-3A7B-3D27-68024CDEA897}"/>
                </a:ext>
              </a:extLst>
            </p:cNvPr>
            <p:cNvSpPr/>
            <p:nvPr/>
          </p:nvSpPr>
          <p:spPr>
            <a:xfrm>
              <a:off x="822376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32FE5EC4-2D35-E3FC-2002-B6E2C2FEE79F}"/>
                </a:ext>
              </a:extLst>
            </p:cNvPr>
            <p:cNvSpPr/>
            <p:nvPr/>
          </p:nvSpPr>
          <p:spPr>
            <a:xfrm>
              <a:off x="1001869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CEACEA69-6058-9C63-8B29-F40D37C8505B}"/>
                </a:ext>
              </a:extLst>
            </p:cNvPr>
            <p:cNvSpPr/>
            <p:nvPr/>
          </p:nvSpPr>
          <p:spPr>
            <a:xfrm>
              <a:off x="1001869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2EF93C1F-6220-BDE7-00CD-E4EA1A7D8448}"/>
                </a:ext>
              </a:extLst>
            </p:cNvPr>
            <p:cNvSpPr/>
            <p:nvPr/>
          </p:nvSpPr>
          <p:spPr>
            <a:xfrm>
              <a:off x="1360855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5A126A82-D57D-CD38-9F45-DDDE74B8DF46}"/>
                </a:ext>
              </a:extLst>
            </p:cNvPr>
            <p:cNvSpPr/>
            <p:nvPr/>
          </p:nvSpPr>
          <p:spPr>
            <a:xfrm>
              <a:off x="1360855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AB083937-293B-D69C-7C3E-22CCA94904FB}"/>
                </a:ext>
              </a:extLst>
            </p:cNvPr>
            <p:cNvSpPr/>
            <p:nvPr/>
          </p:nvSpPr>
          <p:spPr>
            <a:xfrm>
              <a:off x="1540348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0FB0DE5E-293A-F692-920A-9BA5D291231C}"/>
                </a:ext>
              </a:extLst>
            </p:cNvPr>
            <p:cNvSpPr/>
            <p:nvPr/>
          </p:nvSpPr>
          <p:spPr>
            <a:xfrm>
              <a:off x="1540348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12E7EFA3-63CE-4956-0C4F-7B1130DABCED}"/>
                </a:ext>
              </a:extLst>
            </p:cNvPr>
            <p:cNvSpPr/>
            <p:nvPr/>
          </p:nvSpPr>
          <p:spPr>
            <a:xfrm>
              <a:off x="1719841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28CBFAD8-90CD-8EED-E887-3123B7FD3A95}"/>
                </a:ext>
              </a:extLst>
            </p:cNvPr>
            <p:cNvSpPr/>
            <p:nvPr/>
          </p:nvSpPr>
          <p:spPr>
            <a:xfrm>
              <a:off x="1719841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73DC0E1A-A997-04B3-6180-9EB6779AC416}"/>
                </a:ext>
              </a:extLst>
            </p:cNvPr>
            <p:cNvSpPr/>
            <p:nvPr/>
          </p:nvSpPr>
          <p:spPr>
            <a:xfrm>
              <a:off x="1899333" y="35870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4576DEE8-7FAB-D6E6-01F3-6E3D24315428}"/>
                </a:ext>
              </a:extLst>
            </p:cNvPr>
            <p:cNvSpPr/>
            <p:nvPr/>
          </p:nvSpPr>
          <p:spPr>
            <a:xfrm>
              <a:off x="1899333" y="376669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69BB4540-5A36-FA7A-D89A-4BE9D9E68094}"/>
                </a:ext>
              </a:extLst>
            </p:cNvPr>
            <p:cNvSpPr/>
            <p:nvPr/>
          </p:nvSpPr>
          <p:spPr>
            <a:xfrm>
              <a:off x="1899333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E1F8295A-A3C3-8732-0C83-8E50FD328860}"/>
                </a:ext>
              </a:extLst>
            </p:cNvPr>
            <p:cNvSpPr/>
            <p:nvPr/>
          </p:nvSpPr>
          <p:spPr>
            <a:xfrm>
              <a:off x="1001869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D9471170-F78F-DDDB-3218-5BCF8382884D}"/>
                </a:ext>
              </a:extLst>
            </p:cNvPr>
            <p:cNvSpPr/>
            <p:nvPr/>
          </p:nvSpPr>
          <p:spPr>
            <a:xfrm>
              <a:off x="1360855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7736FD59-AEB8-82D0-F3D9-E1411F29F19E}"/>
                </a:ext>
              </a:extLst>
            </p:cNvPr>
            <p:cNvSpPr/>
            <p:nvPr/>
          </p:nvSpPr>
          <p:spPr>
            <a:xfrm>
              <a:off x="1540348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856E70AD-66CC-DDC2-CBC7-660AF62C9F38}"/>
                </a:ext>
              </a:extLst>
            </p:cNvPr>
            <p:cNvSpPr/>
            <p:nvPr/>
          </p:nvSpPr>
          <p:spPr>
            <a:xfrm>
              <a:off x="1719841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8A3B169A-0AE3-02AC-DCB2-487449831F7D}"/>
                </a:ext>
              </a:extLst>
            </p:cNvPr>
            <p:cNvSpPr/>
            <p:nvPr/>
          </p:nvSpPr>
          <p:spPr>
            <a:xfrm>
              <a:off x="1181362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34499B95-915D-8E3C-EFEF-2787C84DA126}"/>
                </a:ext>
              </a:extLst>
            </p:cNvPr>
            <p:cNvSpPr/>
            <p:nvPr/>
          </p:nvSpPr>
          <p:spPr>
            <a:xfrm>
              <a:off x="1181362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A48F1F46-E799-A318-AD7E-56E6BD8F3599}"/>
                </a:ext>
              </a:extLst>
            </p:cNvPr>
            <p:cNvSpPr/>
            <p:nvPr/>
          </p:nvSpPr>
          <p:spPr>
            <a:xfrm>
              <a:off x="1181362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CCAE3BD2-1BE1-3912-092F-36031CA8F83E}"/>
                </a:ext>
              </a:extLst>
            </p:cNvPr>
            <p:cNvSpPr/>
            <p:nvPr/>
          </p:nvSpPr>
          <p:spPr>
            <a:xfrm>
              <a:off x="819616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3A4DDD1E-A964-7DD1-428D-25FD66BBC93F}"/>
                </a:ext>
              </a:extLst>
            </p:cNvPr>
            <p:cNvSpPr/>
            <p:nvPr/>
          </p:nvSpPr>
          <p:spPr>
            <a:xfrm>
              <a:off x="1896573" y="394173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E1A85426-714B-9C9F-387E-4326F60D51F0}"/>
                </a:ext>
              </a:extLst>
            </p:cNvPr>
            <p:cNvSpPr/>
            <p:nvPr/>
          </p:nvSpPr>
          <p:spPr>
            <a:xfrm>
              <a:off x="999109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BA549F92-CDC6-39F9-61AC-D5BFAB7011A2}"/>
                </a:ext>
              </a:extLst>
            </p:cNvPr>
            <p:cNvSpPr/>
            <p:nvPr/>
          </p:nvSpPr>
          <p:spPr>
            <a:xfrm>
              <a:off x="1358095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473201E1-EB39-8312-9183-24708749CDDC}"/>
                </a:ext>
              </a:extLst>
            </p:cNvPr>
            <p:cNvSpPr/>
            <p:nvPr/>
          </p:nvSpPr>
          <p:spPr>
            <a:xfrm>
              <a:off x="1537588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11F586C9-518F-7F76-BB7D-EFEAA92CF9D3}"/>
                </a:ext>
              </a:extLst>
            </p:cNvPr>
            <p:cNvSpPr/>
            <p:nvPr/>
          </p:nvSpPr>
          <p:spPr>
            <a:xfrm>
              <a:off x="1717081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C088EFF3-D21C-E9F5-8E16-81F855B01956}"/>
                </a:ext>
              </a:extLst>
            </p:cNvPr>
            <p:cNvSpPr/>
            <p:nvPr/>
          </p:nvSpPr>
          <p:spPr>
            <a:xfrm>
              <a:off x="1178602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99AA8C47-AF2B-DD2E-090F-FCC771867990}"/>
                </a:ext>
              </a:extLst>
            </p:cNvPr>
            <p:cNvGrpSpPr/>
            <p:nvPr/>
          </p:nvGrpSpPr>
          <p:grpSpPr>
            <a:xfrm>
              <a:off x="822349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64D5FAB6-1D63-A841-66AB-9980321C7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08A9230B-9B9A-DC20-9196-047D1D41D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DD2CF7ED-13CF-D615-FE17-86963ED6400B}"/>
                </a:ext>
              </a:extLst>
            </p:cNvPr>
            <p:cNvGrpSpPr/>
            <p:nvPr/>
          </p:nvGrpSpPr>
          <p:grpSpPr>
            <a:xfrm>
              <a:off x="999580" y="3584482"/>
              <a:ext cx="146760" cy="146730"/>
              <a:chOff x="4132550" y="2549604"/>
              <a:chExt cx="146760" cy="146730"/>
            </a:xfrm>
          </p:grpSpPr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597913A5-E8A7-38A1-6DDD-1BB1BCF53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CF8E93FE-F276-6F37-24D7-ACEEEEBADF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1B62C199-640F-5D5F-EC04-31FDAAC21D81}"/>
                </a:ext>
              </a:extLst>
            </p:cNvPr>
            <p:cNvGrpSpPr/>
            <p:nvPr/>
          </p:nvGrpSpPr>
          <p:grpSpPr>
            <a:xfrm>
              <a:off x="1179192" y="3584482"/>
              <a:ext cx="146760" cy="146730"/>
              <a:chOff x="4132550" y="2549604"/>
              <a:chExt cx="146760" cy="146730"/>
            </a:xfrm>
          </p:grpSpPr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19703FAB-4784-A9D0-984D-82C9DC7BC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ABD7EE7A-ADA7-62D2-1A52-B70D58A13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75CB6401-A590-08D7-B398-F7A85DF976B3}"/>
                </a:ext>
              </a:extLst>
            </p:cNvPr>
            <p:cNvGrpSpPr/>
            <p:nvPr/>
          </p:nvGrpSpPr>
          <p:grpSpPr>
            <a:xfrm>
              <a:off x="1897982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C46AD6D4-0E56-56B5-9221-E63C7C30B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ADBD8854-FE09-EF7C-386A-4EE27C7D88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F95A782C-B4E2-4E94-9BF1-FD87D89245C6}"/>
                </a:ext>
              </a:extLst>
            </p:cNvPr>
            <p:cNvGrpSpPr/>
            <p:nvPr/>
          </p:nvGrpSpPr>
          <p:grpSpPr>
            <a:xfrm>
              <a:off x="1720409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9C7C7209-164E-1386-F3DA-3038DD2CB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92F4BFF6-5BC5-DE69-4E48-061BFE3FC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483604AF-43C2-7EB6-680E-8539F2D6686D}"/>
                </a:ext>
              </a:extLst>
            </p:cNvPr>
            <p:cNvGrpSpPr/>
            <p:nvPr/>
          </p:nvGrpSpPr>
          <p:grpSpPr>
            <a:xfrm>
              <a:off x="1538416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DBA28C0C-CAA9-9845-5C48-218A1312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12C064B9-BD41-7724-E878-34A2B106AB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737C2B95-51D3-0D51-86AB-F194F4749EED}"/>
                </a:ext>
              </a:extLst>
            </p:cNvPr>
            <p:cNvGrpSpPr/>
            <p:nvPr/>
          </p:nvGrpSpPr>
          <p:grpSpPr>
            <a:xfrm>
              <a:off x="1358804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F2CDD60D-AC53-DD38-6A0A-3BC1A2F75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4E21BFF9-8E9D-1395-43D9-DAD431FE8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9E0675A4-EBF1-FBC0-1C77-3D50447453ED}"/>
                </a:ext>
              </a:extLst>
            </p:cNvPr>
            <p:cNvGrpSpPr/>
            <p:nvPr/>
          </p:nvGrpSpPr>
          <p:grpSpPr>
            <a:xfrm>
              <a:off x="819408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77BE22B7-A582-BC05-5514-F42D2059D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EE6DBAAB-DE65-44D7-EB42-DB190CD67C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180455E0-FDC5-C4B4-D7F8-6086EAABB87C}"/>
                </a:ext>
              </a:extLst>
            </p:cNvPr>
            <p:cNvGrpSpPr/>
            <p:nvPr/>
          </p:nvGrpSpPr>
          <p:grpSpPr>
            <a:xfrm>
              <a:off x="999020" y="3766691"/>
              <a:ext cx="146760" cy="146730"/>
              <a:chOff x="4132550" y="2549604"/>
              <a:chExt cx="146760" cy="146730"/>
            </a:xfrm>
          </p:grpSpPr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C470556C-BBF9-9782-3963-B91A89F82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E187F080-FD02-06E5-CD7C-626D55983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2BCF2053-FDB5-8333-28AB-B58DD2F06CE2}"/>
                </a:ext>
              </a:extLst>
            </p:cNvPr>
            <p:cNvGrpSpPr/>
            <p:nvPr/>
          </p:nvGrpSpPr>
          <p:grpSpPr>
            <a:xfrm>
              <a:off x="1181013" y="3766691"/>
              <a:ext cx="146760" cy="146730"/>
              <a:chOff x="4132550" y="2549604"/>
              <a:chExt cx="146760" cy="146730"/>
            </a:xfrm>
          </p:grpSpPr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2490925F-9093-9EC5-88FE-419E07C53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550A5739-6AD0-6F8E-4D34-310BF7AB50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30FAF542-76D1-B8AD-B07C-8B09E08FA80A}"/>
                </a:ext>
              </a:extLst>
            </p:cNvPr>
            <p:cNvGrpSpPr/>
            <p:nvPr/>
          </p:nvGrpSpPr>
          <p:grpSpPr>
            <a:xfrm>
              <a:off x="1897422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113884C6-ABB1-4D5D-B1FA-916245D71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EAAA79A9-FBAD-3168-C7A3-F7BCE648F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A3913AC-35D4-32FF-CEAF-57F4F79E6C58}"/>
                </a:ext>
              </a:extLst>
            </p:cNvPr>
            <p:cNvGrpSpPr/>
            <p:nvPr/>
          </p:nvGrpSpPr>
          <p:grpSpPr>
            <a:xfrm>
              <a:off x="1719849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1DBB1097-D6DC-5EFB-F117-86FFB6FA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23D846D6-73A5-FC54-3A10-62B1F4FF7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C2819F68-0693-6085-8CFA-70E1049C67C1}"/>
                </a:ext>
              </a:extLst>
            </p:cNvPr>
            <p:cNvGrpSpPr/>
            <p:nvPr/>
          </p:nvGrpSpPr>
          <p:grpSpPr>
            <a:xfrm>
              <a:off x="1535475" y="3766691"/>
              <a:ext cx="146760" cy="146730"/>
              <a:chOff x="3980150" y="2397204"/>
              <a:chExt cx="146760" cy="146730"/>
            </a:xfrm>
          </p:grpSpPr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960E0F64-31CE-B906-FD81-C6902DADF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917A1052-EA2C-FD8D-0FEC-09FD10465C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B763EE40-19D8-8A8D-ACFE-4F1CACCF2B10}"/>
                </a:ext>
              </a:extLst>
            </p:cNvPr>
            <p:cNvGrpSpPr/>
            <p:nvPr/>
          </p:nvGrpSpPr>
          <p:grpSpPr>
            <a:xfrm>
              <a:off x="1358244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B45F2932-84D4-3F07-7A47-98A26FB3B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40BB5FFB-976A-4270-20E0-149EB0EEE8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B39C7B5-0B93-FF06-4C07-A5F128707FDA}"/>
              </a:ext>
            </a:extLst>
          </p:cNvPr>
          <p:cNvGrpSpPr/>
          <p:nvPr/>
        </p:nvGrpSpPr>
        <p:grpSpPr>
          <a:xfrm>
            <a:off x="2386553" y="4554441"/>
            <a:ext cx="1489007" cy="1152000"/>
            <a:chOff x="2386553" y="4554441"/>
            <a:chExt cx="1489007" cy="115200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8D561043-EE1F-73E9-5C35-8535AC0E0600}"/>
                </a:ext>
              </a:extLst>
            </p:cNvPr>
            <p:cNvSpPr/>
            <p:nvPr/>
          </p:nvSpPr>
          <p:spPr>
            <a:xfrm>
              <a:off x="2386554" y="4554441"/>
              <a:ext cx="1489006" cy="11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6F700DFB-5E01-042B-FBBC-28803D1CD5F5}"/>
                </a:ext>
              </a:extLst>
            </p:cNvPr>
            <p:cNvSpPr/>
            <p:nvPr/>
          </p:nvSpPr>
          <p:spPr>
            <a:xfrm>
              <a:off x="2386553" y="4554441"/>
              <a:ext cx="1489006" cy="29479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December</a:t>
              </a: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F98B015-7D53-73CE-3A3E-FD6B2E923122}"/>
                </a:ext>
              </a:extLst>
            </p:cNvPr>
            <p:cNvSpPr/>
            <p:nvPr/>
          </p:nvSpPr>
          <p:spPr>
            <a:xfrm>
              <a:off x="2437237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5E45F7F2-7754-691C-FDE6-A5784315DB28}"/>
                </a:ext>
              </a:extLst>
            </p:cNvPr>
            <p:cNvSpPr/>
            <p:nvPr/>
          </p:nvSpPr>
          <p:spPr>
            <a:xfrm>
              <a:off x="243723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C58E273E-6275-05DD-D98F-0C4320BEFDCD}"/>
                </a:ext>
              </a:extLst>
            </p:cNvPr>
            <p:cNvSpPr/>
            <p:nvPr/>
          </p:nvSpPr>
          <p:spPr>
            <a:xfrm>
              <a:off x="2437237" y="5496161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4377C664-96DD-6401-229B-5853A3BC2B05}"/>
                </a:ext>
              </a:extLst>
            </p:cNvPr>
            <p:cNvSpPr/>
            <p:nvPr/>
          </p:nvSpPr>
          <p:spPr>
            <a:xfrm>
              <a:off x="264141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65AD8F1D-CC7E-E7E3-2DA1-213FB5AFC520}"/>
                </a:ext>
              </a:extLst>
            </p:cNvPr>
            <p:cNvSpPr/>
            <p:nvPr/>
          </p:nvSpPr>
          <p:spPr>
            <a:xfrm>
              <a:off x="2641415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47FF8EEF-F49B-F0B5-762F-CFFDC0AAFB7B}"/>
                </a:ext>
              </a:extLst>
            </p:cNvPr>
            <p:cNvSpPr/>
            <p:nvPr/>
          </p:nvSpPr>
          <p:spPr>
            <a:xfrm>
              <a:off x="3049771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DC6780FD-ADBA-2465-615E-BF028B7216FE}"/>
                </a:ext>
              </a:extLst>
            </p:cNvPr>
            <p:cNvSpPr/>
            <p:nvPr/>
          </p:nvSpPr>
          <p:spPr>
            <a:xfrm>
              <a:off x="3049771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82D9D8EE-35BA-12E7-1DE0-E87B13DDC1DB}"/>
                </a:ext>
              </a:extLst>
            </p:cNvPr>
            <p:cNvSpPr/>
            <p:nvPr/>
          </p:nvSpPr>
          <p:spPr>
            <a:xfrm>
              <a:off x="3253949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24C7E34-2D05-945C-D0D7-BCB724288E26}"/>
                </a:ext>
              </a:extLst>
            </p:cNvPr>
            <p:cNvSpPr/>
            <p:nvPr/>
          </p:nvSpPr>
          <p:spPr>
            <a:xfrm>
              <a:off x="3253949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6ABED0E3-0341-EAC9-FC91-128F4C80FF76}"/>
                </a:ext>
              </a:extLst>
            </p:cNvPr>
            <p:cNvSpPr/>
            <p:nvPr/>
          </p:nvSpPr>
          <p:spPr>
            <a:xfrm>
              <a:off x="3458128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EAE336C0-3552-E837-2BDE-B1AB8902DC67}"/>
                </a:ext>
              </a:extLst>
            </p:cNvPr>
            <p:cNvSpPr/>
            <p:nvPr/>
          </p:nvSpPr>
          <p:spPr>
            <a:xfrm>
              <a:off x="3458127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01809E35-5145-492A-DB78-19CDD0C896AB}"/>
                </a:ext>
              </a:extLst>
            </p:cNvPr>
            <p:cNvSpPr/>
            <p:nvPr/>
          </p:nvSpPr>
          <p:spPr>
            <a:xfrm>
              <a:off x="366230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145887E4-A6C7-908C-E327-CC28B1D9D3DC}"/>
                </a:ext>
              </a:extLst>
            </p:cNvPr>
            <p:cNvSpPr/>
            <p:nvPr/>
          </p:nvSpPr>
          <p:spPr>
            <a:xfrm>
              <a:off x="3662303" y="509196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58065921-8007-39DD-B264-1FF167F86A0B}"/>
                </a:ext>
              </a:extLst>
            </p:cNvPr>
            <p:cNvSpPr/>
            <p:nvPr/>
          </p:nvSpPr>
          <p:spPr>
            <a:xfrm>
              <a:off x="366230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9C536608-45CB-22F1-B048-E0F0D609526C}"/>
                </a:ext>
              </a:extLst>
            </p:cNvPr>
            <p:cNvSpPr/>
            <p:nvPr/>
          </p:nvSpPr>
          <p:spPr>
            <a:xfrm>
              <a:off x="2641415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C1B72D07-702C-7458-1238-5435862F9E18}"/>
                </a:ext>
              </a:extLst>
            </p:cNvPr>
            <p:cNvSpPr/>
            <p:nvPr/>
          </p:nvSpPr>
          <p:spPr>
            <a:xfrm>
              <a:off x="3049771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B6EF68A-A9E6-AD6E-2AE7-71B5C54592C2}"/>
                </a:ext>
              </a:extLst>
            </p:cNvPr>
            <p:cNvSpPr/>
            <p:nvPr/>
          </p:nvSpPr>
          <p:spPr>
            <a:xfrm>
              <a:off x="3253949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D94243B3-54DE-0BDE-FC90-90496DBABB5E}"/>
                </a:ext>
              </a:extLst>
            </p:cNvPr>
            <p:cNvSpPr/>
            <p:nvPr/>
          </p:nvSpPr>
          <p:spPr>
            <a:xfrm>
              <a:off x="345812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D215A3F1-5C36-0151-D101-D4CEEA4794FD}"/>
                </a:ext>
              </a:extLst>
            </p:cNvPr>
            <p:cNvSpPr/>
            <p:nvPr/>
          </p:nvSpPr>
          <p:spPr>
            <a:xfrm>
              <a:off x="2845593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FE823B39-2DCB-E4A0-C80C-D6CB31317C65}"/>
                </a:ext>
              </a:extLst>
            </p:cNvPr>
            <p:cNvSpPr/>
            <p:nvPr/>
          </p:nvSpPr>
          <p:spPr>
            <a:xfrm>
              <a:off x="284559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7D2D92A7-FECF-9D24-C6A7-39F70EFF4337}"/>
                </a:ext>
              </a:extLst>
            </p:cNvPr>
            <p:cNvSpPr/>
            <p:nvPr/>
          </p:nvSpPr>
          <p:spPr>
            <a:xfrm>
              <a:off x="2845593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96945163-97F8-350D-081C-C16D57FA6FE2}"/>
                </a:ext>
              </a:extLst>
            </p:cNvPr>
            <p:cNvSpPr/>
            <p:nvPr/>
          </p:nvSpPr>
          <p:spPr>
            <a:xfrm>
              <a:off x="243409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41F93BBE-7295-9F1F-4EFE-A88673CCD8BB}"/>
                </a:ext>
              </a:extLst>
            </p:cNvPr>
            <p:cNvSpPr/>
            <p:nvPr/>
          </p:nvSpPr>
          <p:spPr>
            <a:xfrm>
              <a:off x="3659164" y="52910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DBD99B2C-6D8A-CDB2-6195-A7AD274DE626}"/>
                </a:ext>
              </a:extLst>
            </p:cNvPr>
            <p:cNvSpPr/>
            <p:nvPr/>
          </p:nvSpPr>
          <p:spPr>
            <a:xfrm>
              <a:off x="2638275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00B93565-4F25-A016-D12C-FD956E4AF097}"/>
                </a:ext>
              </a:extLst>
            </p:cNvPr>
            <p:cNvSpPr/>
            <p:nvPr/>
          </p:nvSpPr>
          <p:spPr>
            <a:xfrm>
              <a:off x="3046631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C0FFFD8F-2AB1-60CA-758C-42DD5D4331DC}"/>
                </a:ext>
              </a:extLst>
            </p:cNvPr>
            <p:cNvSpPr/>
            <p:nvPr/>
          </p:nvSpPr>
          <p:spPr>
            <a:xfrm>
              <a:off x="3250809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7C2A336-0789-D61E-9B3C-7A7295C5F631}"/>
                </a:ext>
              </a:extLst>
            </p:cNvPr>
            <p:cNvSpPr/>
            <p:nvPr/>
          </p:nvSpPr>
          <p:spPr>
            <a:xfrm>
              <a:off x="345498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214127EF-F6B8-1B4F-95F9-75CBF7A937D6}"/>
                </a:ext>
              </a:extLst>
            </p:cNvPr>
            <p:cNvSpPr/>
            <p:nvPr/>
          </p:nvSpPr>
          <p:spPr>
            <a:xfrm>
              <a:off x="2842453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86" name="Group 785">
              <a:extLst>
                <a:ext uri="{FF2B5EF4-FFF2-40B4-BE49-F238E27FC236}">
                  <a16:creationId xmlns:a16="http://schemas.microsoft.com/office/drawing/2014/main" id="{42F95BFE-5680-A184-4B8E-B19F3CA8BFDC}"/>
                </a:ext>
              </a:extLst>
            </p:cNvPr>
            <p:cNvGrpSpPr/>
            <p:nvPr/>
          </p:nvGrpSpPr>
          <p:grpSpPr>
            <a:xfrm>
              <a:off x="2437237" y="5492782"/>
              <a:ext cx="1388870" cy="168481"/>
              <a:chOff x="2437237" y="5492782"/>
              <a:chExt cx="1388870" cy="16848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E1C6B17-5987-998E-9640-B2AF41FDB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EC74540A-AFBF-23E0-5743-5AB553199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E86377A3-EB5E-AB86-095C-080873694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8E0E3141-788E-739F-D25B-00D3B7B31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E0137BAA-7948-78EC-6A9C-3D90D0968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876B48A3-57DB-0F18-DDFF-F48EBD764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FF85123C-4146-973F-EA5C-BA64156DB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BF90D912-6789-EFA4-C776-077A8637D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809B86CE-054C-4BD8-B0BB-AD9B1A1472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D2E64152-9D7C-8568-DED4-41BA85090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FE32A73C-349F-47C1-758E-CCEB9B7C83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198DC610-3B84-A7E0-CDF8-D319C82CE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32B2427-638B-E6B0-884F-480C770E06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D815FDB3-4DF8-7E45-D3ED-0EA917CBA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F6EDEA5F-1592-021D-1997-63630033F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1D719757-A272-6E02-3DD4-13EA06C5155C}"/>
                </a:ext>
              </a:extLst>
            </p:cNvPr>
            <p:cNvCxnSpPr>
              <a:cxnSpLocks/>
            </p:cNvCxnSpPr>
            <p:nvPr/>
          </p:nvCxnSpPr>
          <p:spPr>
            <a:xfrm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B939A55B-8A42-3675-015D-D08F8D7D6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C2C297D9-359D-53BF-2335-CCBC470AE217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8765237F-44DB-B30C-CCFD-4E23762EC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234BC99A-EF08-752F-DBAB-9E9F5EC9302F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43C2388F-649A-4AD3-03E2-BFFAA9CED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4ED84379-5BA9-FAF8-CE73-FE98A2E700D6}"/>
                </a:ext>
              </a:extLst>
            </p:cNvPr>
            <p:cNvCxnSpPr>
              <a:cxnSpLocks/>
            </p:cNvCxnSpPr>
            <p:nvPr/>
          </p:nvCxnSpPr>
          <p:spPr>
            <a:xfrm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165DD43A-3F90-35B6-3A3A-4A683F24D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85FB2620-D56B-362A-BEA9-214675DBA177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2D38A207-843A-F82D-27CF-52E57E23B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04AE9A8A-84EB-1128-9E8C-5750150DEB0A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F8E0CC13-5681-EEF6-B4B2-D0E8A3281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51F8013A-D099-DBF0-8E60-7F391D64B7B7}"/>
                </a:ext>
              </a:extLst>
            </p:cNvPr>
            <p:cNvCxnSpPr>
              <a:cxnSpLocks/>
            </p:cNvCxnSpPr>
            <p:nvPr/>
          </p:nvCxnSpPr>
          <p:spPr>
            <a:xfrm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EFDAC28D-3563-8410-9D72-D4476A1D912A}"/>
                </a:ext>
              </a:extLst>
            </p:cNvPr>
            <p:cNvGrpSpPr/>
            <p:nvPr/>
          </p:nvGrpSpPr>
          <p:grpSpPr>
            <a:xfrm>
              <a:off x="2434098" y="5088727"/>
              <a:ext cx="1388870" cy="168481"/>
              <a:chOff x="2437237" y="5492782"/>
              <a:chExt cx="1388870" cy="168481"/>
            </a:xfrm>
          </p:grpSpPr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21EAF331-9990-8684-9474-F5B4670DEA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57EA0EAC-9D7A-0145-5B24-D329DD403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CF6A3C24-9231-324F-834D-322592241B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F7CB7110-692F-7B1D-3BBB-B0D5FE08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DCDBE273-87DB-C39B-78FC-2C357D360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A504DFDD-A28B-C0DD-EC1B-AD04769BD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A231E937-F5F5-755D-9EC0-F2395C527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CC4F2388-54DC-DD72-6810-6463FFA463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F84D823C-4FC1-A130-40D4-BF5F9BED93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F1641452-0223-FD56-BBDC-D6401749B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B9473014-F21F-E82B-055C-34CF2219C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A3E044E5-8E26-D204-E334-E101E9C13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C252EF00-C55B-E318-E70A-D5E5189DD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378C7E17-F327-8793-B13A-24EF9BE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80A5125-4AA0-D6AB-907E-0EF90774E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620430B7-967A-C029-0158-B167E3F20187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D085BB80-D418-9568-41FA-85AB35AE4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7E06D42D-9BF1-3AB3-96EA-E4DAE60875A7}"/>
                </a:ext>
              </a:extLst>
            </p:cNvPr>
            <p:cNvCxnSpPr>
              <a:cxnSpLocks/>
            </p:cNvCxnSpPr>
            <p:nvPr/>
          </p:nvCxnSpPr>
          <p:spPr>
            <a:xfrm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C158E537-7D21-7B4F-AF34-3C76E126B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2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219E3066-5F85-0225-6F80-B5A20F49E066}"/>
                </a:ext>
              </a:extLst>
            </p:cNvPr>
            <p:cNvCxnSpPr>
              <a:cxnSpLocks/>
            </p:cNvCxnSpPr>
            <p:nvPr/>
          </p:nvCxnSpPr>
          <p:spPr>
            <a:xfrm>
              <a:off x="2841448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AF00B593-799D-800A-B3D5-19F5C60D3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E4885BF-0A72-B8A7-D4C7-D6854C5C488C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0BF6B8C0-2746-9CB4-8236-8B065A971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F895C18D-B649-4831-C3B7-FDC86E9AD51C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F0EE048F-B5C5-ADE1-E73D-9FA8E0090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A41310B6-DCA8-9893-9B2C-E6D3282AAB28}"/>
                </a:ext>
              </a:extLst>
            </p:cNvPr>
            <p:cNvCxnSpPr>
              <a:cxnSpLocks/>
            </p:cNvCxnSpPr>
            <p:nvPr/>
          </p:nvCxnSpPr>
          <p:spPr>
            <a:xfrm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013E41C-FDAE-6651-BCB4-BD5FFC78D6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86916713-223B-B59D-22E3-7CEABE3BAF27}"/>
                </a:ext>
              </a:extLst>
            </p:cNvPr>
            <p:cNvCxnSpPr>
              <a:cxnSpLocks/>
            </p:cNvCxnSpPr>
            <p:nvPr/>
          </p:nvCxnSpPr>
          <p:spPr>
            <a:xfrm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6BCCCCC-CB83-99A6-5830-8C655FD387F9}"/>
              </a:ext>
            </a:extLst>
          </p:cNvPr>
          <p:cNvGrpSpPr/>
          <p:nvPr/>
        </p:nvGrpSpPr>
        <p:grpSpPr>
          <a:xfrm>
            <a:off x="3997177" y="4554440"/>
            <a:ext cx="1489007" cy="1152000"/>
            <a:chOff x="2386553" y="4554441"/>
            <a:chExt cx="1489007" cy="1152000"/>
          </a:xfrm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6C01A12B-3500-1653-4DDF-B398662173DE}"/>
                </a:ext>
              </a:extLst>
            </p:cNvPr>
            <p:cNvSpPr/>
            <p:nvPr/>
          </p:nvSpPr>
          <p:spPr>
            <a:xfrm>
              <a:off x="2386554" y="4554441"/>
              <a:ext cx="1489006" cy="11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1ACE5C0-5650-D5EA-E790-D5622B7A94C4}"/>
                </a:ext>
              </a:extLst>
            </p:cNvPr>
            <p:cNvSpPr/>
            <p:nvPr/>
          </p:nvSpPr>
          <p:spPr>
            <a:xfrm>
              <a:off x="2386553" y="4554441"/>
              <a:ext cx="1489006" cy="29479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January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5A73C-7384-E15C-4F3E-D9A4CAA4C724}"/>
                </a:ext>
              </a:extLst>
            </p:cNvPr>
            <p:cNvSpPr/>
            <p:nvPr/>
          </p:nvSpPr>
          <p:spPr>
            <a:xfrm>
              <a:off x="2437237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F2B045F-780C-5B22-0324-30B7C83F2296}"/>
                </a:ext>
              </a:extLst>
            </p:cNvPr>
            <p:cNvSpPr/>
            <p:nvPr/>
          </p:nvSpPr>
          <p:spPr>
            <a:xfrm>
              <a:off x="243723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916B588-BC2F-76B0-4D80-15653329D08A}"/>
                </a:ext>
              </a:extLst>
            </p:cNvPr>
            <p:cNvSpPr/>
            <p:nvPr/>
          </p:nvSpPr>
          <p:spPr>
            <a:xfrm>
              <a:off x="2437237" y="5496161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D247FA1-E291-5046-F1AB-EAB8D73961AB}"/>
                </a:ext>
              </a:extLst>
            </p:cNvPr>
            <p:cNvSpPr/>
            <p:nvPr/>
          </p:nvSpPr>
          <p:spPr>
            <a:xfrm>
              <a:off x="264141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77F3134-619D-7162-C797-3B009047804D}"/>
                </a:ext>
              </a:extLst>
            </p:cNvPr>
            <p:cNvSpPr/>
            <p:nvPr/>
          </p:nvSpPr>
          <p:spPr>
            <a:xfrm>
              <a:off x="2641415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E6E3CE8-CD2C-52C0-B004-DE5C1D64C813}"/>
                </a:ext>
              </a:extLst>
            </p:cNvPr>
            <p:cNvSpPr/>
            <p:nvPr/>
          </p:nvSpPr>
          <p:spPr>
            <a:xfrm>
              <a:off x="3049771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65049BF0-B9E4-EA0E-817F-30A8D7161B01}"/>
                </a:ext>
              </a:extLst>
            </p:cNvPr>
            <p:cNvSpPr/>
            <p:nvPr/>
          </p:nvSpPr>
          <p:spPr>
            <a:xfrm>
              <a:off x="3049771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B6E8CD3A-3430-5910-8C19-A544FF1033EA}"/>
                </a:ext>
              </a:extLst>
            </p:cNvPr>
            <p:cNvSpPr/>
            <p:nvPr/>
          </p:nvSpPr>
          <p:spPr>
            <a:xfrm>
              <a:off x="3253949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8A305C1-C815-91D3-BE2D-FAB69D19D58A}"/>
                </a:ext>
              </a:extLst>
            </p:cNvPr>
            <p:cNvSpPr/>
            <p:nvPr/>
          </p:nvSpPr>
          <p:spPr>
            <a:xfrm>
              <a:off x="3253949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0F8E4964-CD99-6CE7-5503-CBDB9A60FBA0}"/>
                </a:ext>
              </a:extLst>
            </p:cNvPr>
            <p:cNvSpPr/>
            <p:nvPr/>
          </p:nvSpPr>
          <p:spPr>
            <a:xfrm>
              <a:off x="3458128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C5667F4-134A-7692-3D66-506BEB917142}"/>
                </a:ext>
              </a:extLst>
            </p:cNvPr>
            <p:cNvSpPr/>
            <p:nvPr/>
          </p:nvSpPr>
          <p:spPr>
            <a:xfrm>
              <a:off x="3458127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58D0334A-E8E4-AC03-7340-A4C8B227B1F2}"/>
                </a:ext>
              </a:extLst>
            </p:cNvPr>
            <p:cNvSpPr/>
            <p:nvPr/>
          </p:nvSpPr>
          <p:spPr>
            <a:xfrm>
              <a:off x="366230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2396D25F-E188-5F41-A191-418ED86D8DD3}"/>
                </a:ext>
              </a:extLst>
            </p:cNvPr>
            <p:cNvSpPr/>
            <p:nvPr/>
          </p:nvSpPr>
          <p:spPr>
            <a:xfrm>
              <a:off x="3662303" y="509196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1FF21ABC-CC34-BE78-BAC1-7F2CB58AFD6F}"/>
                </a:ext>
              </a:extLst>
            </p:cNvPr>
            <p:cNvSpPr/>
            <p:nvPr/>
          </p:nvSpPr>
          <p:spPr>
            <a:xfrm>
              <a:off x="366230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E540B703-F2A3-8144-1BBE-491448CECCD8}"/>
                </a:ext>
              </a:extLst>
            </p:cNvPr>
            <p:cNvSpPr/>
            <p:nvPr/>
          </p:nvSpPr>
          <p:spPr>
            <a:xfrm>
              <a:off x="2641415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E55B2D4-76F0-88DA-11DE-95463EC1ED70}"/>
                </a:ext>
              </a:extLst>
            </p:cNvPr>
            <p:cNvSpPr/>
            <p:nvPr/>
          </p:nvSpPr>
          <p:spPr>
            <a:xfrm>
              <a:off x="3049771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21536540-5FF6-7B3F-1DE7-3E2B5BC0B9E5}"/>
                </a:ext>
              </a:extLst>
            </p:cNvPr>
            <p:cNvSpPr/>
            <p:nvPr/>
          </p:nvSpPr>
          <p:spPr>
            <a:xfrm>
              <a:off x="3253949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9729C07-68C7-3538-3E55-0CCB6742CDAD}"/>
                </a:ext>
              </a:extLst>
            </p:cNvPr>
            <p:cNvSpPr/>
            <p:nvPr/>
          </p:nvSpPr>
          <p:spPr>
            <a:xfrm>
              <a:off x="345812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C9495495-1B5A-C6B1-35BB-5E61150CD761}"/>
                </a:ext>
              </a:extLst>
            </p:cNvPr>
            <p:cNvSpPr/>
            <p:nvPr/>
          </p:nvSpPr>
          <p:spPr>
            <a:xfrm>
              <a:off x="2845593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64166740-6257-6021-9FD1-7CB5149EA2B8}"/>
                </a:ext>
              </a:extLst>
            </p:cNvPr>
            <p:cNvSpPr/>
            <p:nvPr/>
          </p:nvSpPr>
          <p:spPr>
            <a:xfrm>
              <a:off x="284559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AB5CE59-975C-93DC-C0CB-CB6435EE8E0E}"/>
                </a:ext>
              </a:extLst>
            </p:cNvPr>
            <p:cNvSpPr/>
            <p:nvPr/>
          </p:nvSpPr>
          <p:spPr>
            <a:xfrm>
              <a:off x="2845593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4960EAE5-D9C1-129D-2800-C355849E4A5A}"/>
                </a:ext>
              </a:extLst>
            </p:cNvPr>
            <p:cNvSpPr/>
            <p:nvPr/>
          </p:nvSpPr>
          <p:spPr>
            <a:xfrm>
              <a:off x="243409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D704EF0-BAF1-4C24-A762-E1AA05C486CC}"/>
                </a:ext>
              </a:extLst>
            </p:cNvPr>
            <p:cNvSpPr/>
            <p:nvPr/>
          </p:nvSpPr>
          <p:spPr>
            <a:xfrm>
              <a:off x="3659164" y="52910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5E415B5B-152D-A498-CBCE-E3A076BF5879}"/>
                </a:ext>
              </a:extLst>
            </p:cNvPr>
            <p:cNvSpPr/>
            <p:nvPr/>
          </p:nvSpPr>
          <p:spPr>
            <a:xfrm>
              <a:off x="2638275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D831C4D-039D-0EF6-1934-D26BCFB5DFBC}"/>
                </a:ext>
              </a:extLst>
            </p:cNvPr>
            <p:cNvSpPr/>
            <p:nvPr/>
          </p:nvSpPr>
          <p:spPr>
            <a:xfrm>
              <a:off x="3046631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FACC348D-93B0-6E6D-2F3D-45338294BDDA}"/>
                </a:ext>
              </a:extLst>
            </p:cNvPr>
            <p:cNvSpPr/>
            <p:nvPr/>
          </p:nvSpPr>
          <p:spPr>
            <a:xfrm>
              <a:off x="3250809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C4ECF62-32B1-0E6D-86B5-62642724794D}"/>
                </a:ext>
              </a:extLst>
            </p:cNvPr>
            <p:cNvSpPr/>
            <p:nvPr/>
          </p:nvSpPr>
          <p:spPr>
            <a:xfrm>
              <a:off x="345498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898D90B-8CE5-52D6-1C1E-B25A55F94CC8}"/>
                </a:ext>
              </a:extLst>
            </p:cNvPr>
            <p:cNvSpPr/>
            <p:nvPr/>
          </p:nvSpPr>
          <p:spPr>
            <a:xfrm>
              <a:off x="2842453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0EB34CD-37E6-B360-33E2-D97E3103DD52}"/>
                </a:ext>
              </a:extLst>
            </p:cNvPr>
            <p:cNvGrpSpPr/>
            <p:nvPr/>
          </p:nvGrpSpPr>
          <p:grpSpPr>
            <a:xfrm>
              <a:off x="2437237" y="5492782"/>
              <a:ext cx="1388870" cy="168481"/>
              <a:chOff x="2437237" y="5492782"/>
              <a:chExt cx="1388870" cy="168481"/>
            </a:xfrm>
          </p:grpSpPr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EB1BB60F-31AC-152B-9896-E24A9CA5ED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CAC98E13-0ED5-8633-7732-76CED2400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DC7DD9D1-FC63-7EA2-A5CA-CD1A8F3049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>
                <a:extLst>
                  <a:ext uri="{FF2B5EF4-FFF2-40B4-BE49-F238E27FC236}">
                    <a16:creationId xmlns:a16="http://schemas.microsoft.com/office/drawing/2014/main" id="{C05CC871-1114-9D19-A918-247AAA4BB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EBB62F20-0221-CDB6-D2E3-7261887241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01614DFB-C1A8-5067-1949-1111EEFA8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EE6C05FE-A02D-EAF4-98EB-BC9F3BEF28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3467E80E-514A-A438-22D9-A001E7E16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>
                <a:extLst>
                  <a:ext uri="{FF2B5EF4-FFF2-40B4-BE49-F238E27FC236}">
                    <a16:creationId xmlns:a16="http://schemas.microsoft.com/office/drawing/2014/main" id="{E6787608-DB16-AE26-E4BF-16EF09A8DC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>
                <a:extLst>
                  <a:ext uri="{FF2B5EF4-FFF2-40B4-BE49-F238E27FC236}">
                    <a16:creationId xmlns:a16="http://schemas.microsoft.com/office/drawing/2014/main" id="{CE9C846D-4170-2548-B647-913A857BE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5C6C7CF2-348C-CB97-E2E8-063583217C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>
                <a:extLst>
                  <a:ext uri="{FF2B5EF4-FFF2-40B4-BE49-F238E27FC236}">
                    <a16:creationId xmlns:a16="http://schemas.microsoft.com/office/drawing/2014/main" id="{7597B79B-9D60-7C8E-D6F2-CE0321F30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E3188438-F174-6C14-3C5D-C05C4396DC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74A0B317-90D5-35B0-EC40-798042C6F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C6E0A6F5-7B1E-9F41-59BA-216381A145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95F9EB7-D908-220E-7AE9-C31F1DD007F5}"/>
                </a:ext>
              </a:extLst>
            </p:cNvPr>
            <p:cNvCxnSpPr>
              <a:cxnSpLocks/>
            </p:cNvCxnSpPr>
            <p:nvPr/>
          </p:nvCxnSpPr>
          <p:spPr>
            <a:xfrm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C584C0A-50F2-929E-416C-2EB9EDB73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FEFFC5A-38E8-53E2-2E93-239232821220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B40DC06-94A2-6382-ADF5-0029F9633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128E42AF-A1D2-8854-0070-FCC0AD8A7C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504A275A-1B01-6740-BF4F-7F1A3B418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B1C27ED-61B0-6AD2-7C61-C9BF3CB59A05}"/>
                </a:ext>
              </a:extLst>
            </p:cNvPr>
            <p:cNvCxnSpPr>
              <a:cxnSpLocks/>
            </p:cNvCxnSpPr>
            <p:nvPr/>
          </p:nvCxnSpPr>
          <p:spPr>
            <a:xfrm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50A2FD94-1919-E3C7-A683-41FB3A3F5B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4E439DA-4FBF-F6F4-07E1-23F6C960B9D8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B7CB992E-9850-98F9-1A68-CF597C97F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FBC74BA7-C66B-214D-8E39-38F19FDD57E9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A981E36B-647E-2A3F-4B65-61DCF4F61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32ED3E09-9A76-EC33-1397-912E6AF1B2F5}"/>
                </a:ext>
              </a:extLst>
            </p:cNvPr>
            <p:cNvCxnSpPr>
              <a:cxnSpLocks/>
            </p:cNvCxnSpPr>
            <p:nvPr/>
          </p:nvCxnSpPr>
          <p:spPr>
            <a:xfrm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603C7C67-E74D-90C6-8D6E-0B0865A5E25F}"/>
                </a:ext>
              </a:extLst>
            </p:cNvPr>
            <p:cNvGrpSpPr/>
            <p:nvPr/>
          </p:nvGrpSpPr>
          <p:grpSpPr>
            <a:xfrm>
              <a:off x="2434098" y="5088727"/>
              <a:ext cx="1388870" cy="168481"/>
              <a:chOff x="2437237" y="5492782"/>
              <a:chExt cx="1388870" cy="168481"/>
            </a:xfrm>
          </p:grpSpPr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545BC6E4-011F-16B5-DBB2-52BBD0130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3C6BC118-9004-6A5C-4146-7E090CFC4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494A9C0E-BA34-FBB5-D06B-2D93566183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62868D85-5099-7754-ADF5-0BC3BA0A6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78B37CEE-68BB-5F74-2DC3-94B3D6037A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9BF6D341-AF8B-32B4-32D8-901E18630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2318A394-289F-9058-9921-45742F516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84B0C9A8-8BBB-9F5F-3906-AD6522EB1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>
                <a:extLst>
                  <a:ext uri="{FF2B5EF4-FFF2-40B4-BE49-F238E27FC236}">
                    <a16:creationId xmlns:a16="http://schemas.microsoft.com/office/drawing/2014/main" id="{30F8DAA1-E933-5890-B6AA-DAAA55289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B6377D73-ECC3-944D-8449-6AB19159F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>
                <a:extLst>
                  <a:ext uri="{FF2B5EF4-FFF2-40B4-BE49-F238E27FC236}">
                    <a16:creationId xmlns:a16="http://schemas.microsoft.com/office/drawing/2014/main" id="{409C0FA4-874C-29C8-77FE-6A5F8A7A2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>
                <a:extLst>
                  <a:ext uri="{FF2B5EF4-FFF2-40B4-BE49-F238E27FC236}">
                    <a16:creationId xmlns:a16="http://schemas.microsoft.com/office/drawing/2014/main" id="{73B030D2-D728-8B5F-828D-50769852F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>
                <a:extLst>
                  <a:ext uri="{FF2B5EF4-FFF2-40B4-BE49-F238E27FC236}">
                    <a16:creationId xmlns:a16="http://schemas.microsoft.com/office/drawing/2014/main" id="{AD608351-4EB4-0658-AEA4-1E6CDA4C9C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>
                <a:extLst>
                  <a:ext uri="{FF2B5EF4-FFF2-40B4-BE49-F238E27FC236}">
                    <a16:creationId xmlns:a16="http://schemas.microsoft.com/office/drawing/2014/main" id="{C2D8A592-55FC-E6FE-CAE0-BA78FBF2F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FA60279A-8E6A-48B4-4AF6-A1FA4168E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2AF0FC22-EBD8-6DD4-2FBE-456302ACD344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84742CDB-8400-7285-A322-73E0333C0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B200988F-274D-BACC-0C9F-238D02539DC1}"/>
                </a:ext>
              </a:extLst>
            </p:cNvPr>
            <p:cNvCxnSpPr>
              <a:cxnSpLocks/>
            </p:cNvCxnSpPr>
            <p:nvPr/>
          </p:nvCxnSpPr>
          <p:spPr>
            <a:xfrm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D4FB0A07-FC04-9F1B-AC9B-78D3F152B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2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A52B71E5-21E9-90F4-9FA6-53EA08A77FE2}"/>
                </a:ext>
              </a:extLst>
            </p:cNvPr>
            <p:cNvCxnSpPr>
              <a:cxnSpLocks/>
            </p:cNvCxnSpPr>
            <p:nvPr/>
          </p:nvCxnSpPr>
          <p:spPr>
            <a:xfrm>
              <a:off x="2841448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4A068C42-143F-E3BB-DF23-57E3BC4B2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DA147DF2-6080-A6C6-7AD3-F975F4D6BC83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893368F6-0FB3-D3CF-F643-CB25C5D04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04965088-4E65-8CDB-EB3C-E8D8707B0560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75ED0897-7AAE-5599-1F4D-9E55A9118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E4B109E3-6777-AD15-E268-5C3A347AD71E}"/>
                </a:ext>
              </a:extLst>
            </p:cNvPr>
            <p:cNvCxnSpPr>
              <a:cxnSpLocks/>
            </p:cNvCxnSpPr>
            <p:nvPr/>
          </p:nvCxnSpPr>
          <p:spPr>
            <a:xfrm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FA63E76E-3366-00B4-E4E8-37D244F06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9BD89E32-D3E3-46CF-7031-1B0DF81D6EDD}"/>
                </a:ext>
              </a:extLst>
            </p:cNvPr>
            <p:cNvCxnSpPr>
              <a:cxnSpLocks/>
            </p:cNvCxnSpPr>
            <p:nvPr/>
          </p:nvCxnSpPr>
          <p:spPr>
            <a:xfrm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58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e-Linac timeline</a:t>
            </a:r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CEFCAC8A-814A-F747-541C-D01B14F0DF05}"/>
              </a:ext>
            </a:extLst>
          </p:cNvPr>
          <p:cNvGrpSpPr>
            <a:grpSpLocks noChangeAspect="1"/>
          </p:cNvGrpSpPr>
          <p:nvPr/>
        </p:nvGrpSpPr>
        <p:grpSpPr>
          <a:xfrm>
            <a:off x="2393049" y="2052147"/>
            <a:ext cx="1489006" cy="1152000"/>
            <a:chOff x="3914595" y="4537971"/>
            <a:chExt cx="1308986" cy="1012723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56F377F-59E6-BE68-02AC-D747D80A7CAC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B320FC75-CEB7-5C2D-0C1C-C572B93AEF1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June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54E36ACD-D3F7-2BEA-7A25-052E0889834F}"/>
                </a:ext>
              </a:extLst>
            </p:cNvPr>
            <p:cNvSpPr/>
            <p:nvPr/>
          </p:nvSpPr>
          <p:spPr>
            <a:xfrm>
              <a:off x="3953442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58AEF51-D80B-5DB0-1AEE-104345B2D73B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6077108C-C111-C0FA-5B4D-51CDFA2C108E}"/>
                </a:ext>
              </a:extLst>
            </p:cNvPr>
            <p:cNvSpPr/>
            <p:nvPr/>
          </p:nvSpPr>
          <p:spPr>
            <a:xfrm>
              <a:off x="3953442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E5644BCC-7DF0-377C-0F09-7FE83B574505}"/>
                </a:ext>
              </a:extLst>
            </p:cNvPr>
            <p:cNvSpPr/>
            <p:nvPr/>
          </p:nvSpPr>
          <p:spPr>
            <a:xfrm>
              <a:off x="4132935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8DF6D7E-96AA-9CB9-1093-FD9FCEF58A1E}"/>
                </a:ext>
              </a:extLst>
            </p:cNvPr>
            <p:cNvSpPr/>
            <p:nvPr/>
          </p:nvSpPr>
          <p:spPr>
            <a:xfrm>
              <a:off x="4132935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2DE022E-54BB-970A-2D74-E5BDA7D9C429}"/>
                </a:ext>
              </a:extLst>
            </p:cNvPr>
            <p:cNvSpPr/>
            <p:nvPr/>
          </p:nvSpPr>
          <p:spPr>
            <a:xfrm>
              <a:off x="449192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B1CDE8A5-EECB-2FB9-1F38-940C209AA453}"/>
                </a:ext>
              </a:extLst>
            </p:cNvPr>
            <p:cNvSpPr/>
            <p:nvPr/>
          </p:nvSpPr>
          <p:spPr>
            <a:xfrm>
              <a:off x="449192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2BC7FE5-5863-F34D-3DBA-31FEEFC02567}"/>
                </a:ext>
              </a:extLst>
            </p:cNvPr>
            <p:cNvSpPr/>
            <p:nvPr/>
          </p:nvSpPr>
          <p:spPr>
            <a:xfrm>
              <a:off x="467141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B109CE1B-5BD2-C7E5-918D-19DAD3F0E116}"/>
                </a:ext>
              </a:extLst>
            </p:cNvPr>
            <p:cNvSpPr/>
            <p:nvPr/>
          </p:nvSpPr>
          <p:spPr>
            <a:xfrm>
              <a:off x="467141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2CA47DC2-5681-0B29-27A9-C33256B9A2F2}"/>
                </a:ext>
              </a:extLst>
            </p:cNvPr>
            <p:cNvSpPr/>
            <p:nvPr/>
          </p:nvSpPr>
          <p:spPr>
            <a:xfrm>
              <a:off x="485090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882A038-8851-3222-0F5D-CD5B2C90B665}"/>
                </a:ext>
              </a:extLst>
            </p:cNvPr>
            <p:cNvSpPr/>
            <p:nvPr/>
          </p:nvSpPr>
          <p:spPr>
            <a:xfrm>
              <a:off x="485090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6A95A2BB-1388-913B-CB22-24934C2580D6}"/>
                </a:ext>
              </a:extLst>
            </p:cNvPr>
            <p:cNvSpPr/>
            <p:nvPr/>
          </p:nvSpPr>
          <p:spPr>
            <a:xfrm>
              <a:off x="5030399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3BB22ED2-EA76-F5A7-4E54-71D74C48BC8F}"/>
                </a:ext>
              </a:extLst>
            </p:cNvPr>
            <p:cNvSpPr/>
            <p:nvPr/>
          </p:nvSpPr>
          <p:spPr>
            <a:xfrm>
              <a:off x="5030399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E6D0ACB-4233-4704-DF0F-C8A279BF33AA}"/>
                </a:ext>
              </a:extLst>
            </p:cNvPr>
            <p:cNvSpPr/>
            <p:nvPr/>
          </p:nvSpPr>
          <p:spPr>
            <a:xfrm>
              <a:off x="5030399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E16512E3-207F-4297-ECA2-8F94B23067EE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FF232F46-A866-F339-AC01-750A6F82BB07}"/>
                </a:ext>
              </a:extLst>
            </p:cNvPr>
            <p:cNvSpPr/>
            <p:nvPr/>
          </p:nvSpPr>
          <p:spPr>
            <a:xfrm>
              <a:off x="449192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60941E22-E3CC-6F4E-6727-DEB46084D626}"/>
                </a:ext>
              </a:extLst>
            </p:cNvPr>
            <p:cNvSpPr/>
            <p:nvPr/>
          </p:nvSpPr>
          <p:spPr>
            <a:xfrm>
              <a:off x="467141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A6B08A1C-99CB-10C5-7FB2-A6E545871979}"/>
                </a:ext>
              </a:extLst>
            </p:cNvPr>
            <p:cNvSpPr/>
            <p:nvPr/>
          </p:nvSpPr>
          <p:spPr>
            <a:xfrm>
              <a:off x="4850907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E088F31-917E-683B-69D4-349F188D481C}"/>
                </a:ext>
              </a:extLst>
            </p:cNvPr>
            <p:cNvSpPr/>
            <p:nvPr/>
          </p:nvSpPr>
          <p:spPr>
            <a:xfrm>
              <a:off x="431242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587A8FF-712D-B0A0-5291-145D297FFB61}"/>
                </a:ext>
              </a:extLst>
            </p:cNvPr>
            <p:cNvSpPr/>
            <p:nvPr/>
          </p:nvSpPr>
          <p:spPr>
            <a:xfrm>
              <a:off x="431242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5DBDC91-528A-C7DC-D7FD-E292C34F2E9D}"/>
                </a:ext>
              </a:extLst>
            </p:cNvPr>
            <p:cNvSpPr/>
            <p:nvPr/>
          </p:nvSpPr>
          <p:spPr>
            <a:xfrm>
              <a:off x="4312428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1660CE9-7264-54BD-406E-12BA58AE4E50}"/>
                </a:ext>
              </a:extLst>
            </p:cNvPr>
            <p:cNvSpPr/>
            <p:nvPr/>
          </p:nvSpPr>
          <p:spPr>
            <a:xfrm>
              <a:off x="395068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F74B7CF3-FFF1-E7B7-F72E-243B8ABF97C8}"/>
                </a:ext>
              </a:extLst>
            </p:cNvPr>
            <p:cNvSpPr/>
            <p:nvPr/>
          </p:nvSpPr>
          <p:spPr>
            <a:xfrm>
              <a:off x="502763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5CE06945-497F-9039-13BF-A3706F578E09}"/>
                </a:ext>
              </a:extLst>
            </p:cNvPr>
            <p:cNvSpPr/>
            <p:nvPr/>
          </p:nvSpPr>
          <p:spPr>
            <a:xfrm>
              <a:off x="413017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53519779-E0A7-7A1E-F944-A6E7AE5AF077}"/>
                </a:ext>
              </a:extLst>
            </p:cNvPr>
            <p:cNvSpPr/>
            <p:nvPr/>
          </p:nvSpPr>
          <p:spPr>
            <a:xfrm>
              <a:off x="448916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BFFEA80B-2ACE-DC78-0D78-98615BDE0DD6}"/>
                </a:ext>
              </a:extLst>
            </p:cNvPr>
            <p:cNvSpPr/>
            <p:nvPr/>
          </p:nvSpPr>
          <p:spPr>
            <a:xfrm>
              <a:off x="466865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BBF07E5D-8C9D-F6AD-8DA9-E3AE4A980339}"/>
                </a:ext>
              </a:extLst>
            </p:cNvPr>
            <p:cNvSpPr/>
            <p:nvPr/>
          </p:nvSpPr>
          <p:spPr>
            <a:xfrm>
              <a:off x="484814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7485DB6-54DF-C386-ECC3-71950C8F7844}"/>
                </a:ext>
              </a:extLst>
            </p:cNvPr>
            <p:cNvSpPr/>
            <p:nvPr/>
          </p:nvSpPr>
          <p:spPr>
            <a:xfrm>
              <a:off x="430966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FB0CC0CD-9CA6-623E-8C76-1819D58E036F}"/>
              </a:ext>
            </a:extLst>
          </p:cNvPr>
          <p:cNvGrpSpPr>
            <a:grpSpLocks noChangeAspect="1"/>
          </p:cNvGrpSpPr>
          <p:nvPr/>
        </p:nvGrpSpPr>
        <p:grpSpPr>
          <a:xfrm>
            <a:off x="786397" y="2052147"/>
            <a:ext cx="1489006" cy="1152000"/>
            <a:chOff x="3914595" y="4537971"/>
            <a:chExt cx="1308986" cy="1012723"/>
          </a:xfrm>
        </p:grpSpPr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51AFD0C9-7381-C8D8-77F0-606C6863946A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F1719B1-A6E5-AD19-6460-CD2C4936DA9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May</a:t>
              </a: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22E42492-0F50-EB86-E611-14E6E25709A2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6D2DAC7-C00A-6F13-CDF5-C4256E6DF550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222765D-EEC0-BED6-0600-D5E6C52EB00F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2A6A0155-3143-5AB0-A5C5-5B863F94A697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43A1FB3F-12D2-B143-313F-2FF8FD5E5057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489BD195-9B3E-6570-CAAA-ECCD96737B9E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94C566A-FB53-12C4-3910-4E2FCE4BEF53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6509BFDF-9460-4E2B-762F-D3A9C6A1C71A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2F606767-7608-C2A3-FB62-B6BDFF066FFC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2B0EAEA7-4E0E-5C58-E8DD-4ABDF1CA1DAC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7CFC0BCD-2992-9E44-A52D-766E3A1E03C9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F4DAD0B0-00D8-3A6B-BEF9-9F528A4FA188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BAC6F91A-D692-4A0E-DDE2-B25322B263FA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B9812FF8-D8C8-EE2C-B2E5-EC66878DCDFD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BF84FC1-6F6A-CA70-0595-B9B53E48B9DF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9EFA67B5-614C-711A-37A6-5851B5E42E6E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6D5699C6-3BA2-A879-5944-90221001AE03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A8D7495F-4E94-3D31-D0C9-2603F49F12F6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2EE6D6FA-FD92-DA10-7970-0025FB4EDD38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90025D85-C0B2-98B9-B1E3-D64525DC0C02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50C67ADF-6869-0A71-74E5-1E912EF88606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9365465-5B73-BBA4-404B-2D5310C5D020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C8F782D4-2386-1043-F894-831A1BE9BF55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09512A73-E39C-6DE8-AEC4-70A2FFC0F8B4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E9500163-F3A2-A7F0-8E70-6BEDCC8E8F82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17F7FD88-5BDA-DCDC-BD47-5E28C08DC7C2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8259711E-04D2-B119-BA8F-C2654830B316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B70C9196-8A8A-9444-1F53-8DD3389E8286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C0AA4B9B-C2EB-EFFD-AC3A-641B59A420D3}"/>
              </a:ext>
            </a:extLst>
          </p:cNvPr>
          <p:cNvGrpSpPr>
            <a:grpSpLocks noChangeAspect="1"/>
          </p:cNvGrpSpPr>
          <p:nvPr/>
        </p:nvGrpSpPr>
        <p:grpSpPr>
          <a:xfrm>
            <a:off x="2388759" y="3303294"/>
            <a:ext cx="1489006" cy="1152000"/>
            <a:chOff x="3914595" y="4537971"/>
            <a:chExt cx="1308986" cy="1012723"/>
          </a:xfrm>
        </p:grpSpPr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9E2C68D-C4CE-BC87-0B07-CFEE55BB03D6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7BEAA3A4-EB80-9765-0A7F-69BADAD67B9A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F3715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September</a:t>
              </a: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217489CB-9A09-877B-708E-561C47EDE3FB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45A80F76-429A-4DD7-5B73-BB0407431EE8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33F72BAA-4FC4-E496-EBFE-77E7C573CC63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3A3F2F4-D594-272B-1955-DF33BB03CDA8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50A87482-8A73-7077-4025-7776A4BA553F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8E685F85-8480-44B9-211F-BD53378BB89B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9825DD-F716-0DBC-2680-A772B9D5B2A9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F084858C-8474-C8AB-435E-A39F6E436494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E4F0ACCB-B615-A8AB-99A0-04DB4A22B440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F2F55D88-9178-5EB2-DE7F-917B542246B2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0AB7BF2-048E-9075-0C86-1EC2F890C4B5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DCFD3E2-68F9-8BEA-CCD9-239EBD97841A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FEB64BC1-3B0E-15B6-A9FA-CB25B391667E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58043B87-0FCF-C94C-F736-F234173EF30D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E429689B-5B18-504D-70EC-BB57A5C141C0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F75A546-6DA4-F921-2450-1BC598E036EA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007B759-5044-A3D1-B067-9A504CDECE38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475D6E3E-CA0E-080F-71A7-AE2639DDBF1F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FC9E1C4-4C37-94A8-570D-2C003430F19A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D6FAFC0F-8CBF-FCE8-6A1E-A6CEEDB867BF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56BC3C2F-024C-7BEC-BDEA-0A9351E2AE81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69D125FF-7906-ECBE-BAF0-9AB5168548A5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FA64B5E6-52ED-8713-ABF6-819D0DD667A3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328A37BE-3FEF-CA54-A32A-A09262305D99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246DD8D5-C446-630A-2614-04F3E91E47B7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6DB8738C-FCA3-2E95-E318-BA1A784FCB42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D8BB41EA-67A8-6A9C-BB64-6756FE75227C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E6E626C-CE0A-C321-3468-B14DD832CE24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6A7DCE87-AEFC-3D76-A01F-376F0F4C336F}"/>
              </a:ext>
            </a:extLst>
          </p:cNvPr>
          <p:cNvGrpSpPr>
            <a:grpSpLocks noChangeAspect="1"/>
          </p:cNvGrpSpPr>
          <p:nvPr/>
        </p:nvGrpSpPr>
        <p:grpSpPr>
          <a:xfrm>
            <a:off x="3999701" y="3303294"/>
            <a:ext cx="1489006" cy="1152000"/>
            <a:chOff x="3914595" y="4537971"/>
            <a:chExt cx="1308986" cy="1012723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82CF5D5-B1AE-BC2D-1864-1456F61D595E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CC0BE3C5-F1C0-FD42-DC25-4CDF4294934D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23235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October</a:t>
              </a: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9E3B19C-F82A-69B5-E632-D9893BBB79CD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34308BD5-2AC4-CD7B-DACD-D59B047A9415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C475BE16-BC8D-68F0-793C-D58081660731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43202668-6DE8-4414-C2AD-40E8314A0F07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144D6DD-52D4-580A-AD5D-3D512371BCBA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E1B1B0BB-D739-E8B4-03C2-5C51335024E1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4F705233-FF77-1287-5466-2D3531C61BB6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8E5725E-7FFB-EE32-9A37-FA752F17B158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20A4F8D-1CDA-3E27-25A0-54B8C77614D9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012D1415-50E0-0B75-D749-F0C71794B926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4F61BF14-8CB1-EC34-E08F-9E538F983ED4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3CAC4D66-3AC8-B0B3-4E1A-4887274FA47B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F2471C64-46A4-D484-0AFF-CE511E63FBAF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3C6F6F05-C764-04B3-6539-4EABEC69CEC9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E52001F5-F29B-9DF5-71B3-C74E7B15CFAA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90751C2C-BB80-188F-9E3C-B03E11529519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A68F09-91E2-CFCC-8198-61CD8472EFD8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113E1978-274D-3145-1384-7149A97CC9DA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432493F0-F024-7B78-F94D-E02B3F76D6D3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558E1F-0AC9-76BA-DE68-2F63FFC24F4F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3C320270-2729-3F09-1DC6-8B0435A6AE5A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B86EED89-D231-F1EA-D3A9-1663B88AD811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6031A55D-D0A2-46E1-4F63-7AA394D6A30E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8C4A3364-0BF6-3DEB-FC72-8DA84D6F4A67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3BACD30-20CC-96B9-71B0-1C7207B5B03D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9C09E90C-D202-0147-E055-47BD2118FC96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EF29EAFC-5E6A-EDDD-17E8-9E6A0DCEFE9E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5E2104B9-1D4A-1AF0-B4FE-58C93415813F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15FD7093-CA03-AC5D-FF65-13EFC12F4A7F}"/>
              </a:ext>
            </a:extLst>
          </p:cNvPr>
          <p:cNvGrpSpPr>
            <a:grpSpLocks noChangeAspect="1"/>
          </p:cNvGrpSpPr>
          <p:nvPr/>
        </p:nvGrpSpPr>
        <p:grpSpPr>
          <a:xfrm>
            <a:off x="773408" y="4554441"/>
            <a:ext cx="1489006" cy="1152000"/>
            <a:chOff x="3914595" y="4537971"/>
            <a:chExt cx="1308986" cy="1012723"/>
          </a:xfrm>
        </p:grpSpPr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1EDD65E3-3DB1-7B55-87D8-27D4EEC021D7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E87BCDD6-2B75-0933-9ED4-B364E451DFB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November</a:t>
              </a: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9BCD4BF5-701D-571D-FC82-A26A51F08E28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4AAF8531-2CB5-CED1-9028-0B816AF21183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2B3CADE7-EF7D-0731-F61A-8435168DC492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B43DA3CA-CDF9-4F66-C4CF-C53A5D2ED890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043FF025-CA1F-DD5D-E77C-69FDB9553794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BA83A10A-552E-BA50-228D-D00B10EEE932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F99B41F3-F470-AA6E-6B70-1728DD480534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FFE70399-6186-29B4-8322-D080E9C70312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BFB96815-6B72-F05D-612C-6BCE3D16D7D0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D3A43C99-9A9A-D3C5-1718-5B6B803D74E9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9EA6A5A-96C0-8D24-1B14-3F7219AF6FCD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13F4D4E4-2721-65D7-DB13-F91276FF5892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C860E5FE-8BCC-98E5-F4AA-C6DC35562281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A7FF1A71-D172-90ED-B9C9-74F336F5E551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0120BF0B-B066-636E-1D6E-0C9199BAC5FC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B6D0134-EDA1-E0DE-6B34-0DE659190D30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3F075780-E9C6-8D13-7C9C-90F3CE129E43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95B4CB04-A363-0F20-C75F-7AB5E7742FBE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ACF3C38-2A65-ED15-62E3-3016AC626D14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D5B731D4-D133-14B5-AEF4-DE2A79255655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803B9616-287B-7B7A-A273-54268028521B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5AFB93A-B1E4-A574-DCD1-5611124662A4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C35C5487-36FC-8C55-B28A-35AC2321A26B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03F3477-DAF8-7152-8327-C3CA3B9F3CB7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51F01076-AEC0-9E25-F307-982863A7E766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3E67AD38-E9A9-67E2-86AA-9EF4F9EDA463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98F98C80-DC0F-AD7F-0480-46C1153584C1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94E2781A-B370-8BCB-67A5-C18C45273975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D6218B-B862-2538-85C5-AB28CFB02A09}"/>
              </a:ext>
            </a:extLst>
          </p:cNvPr>
          <p:cNvGrpSpPr/>
          <p:nvPr/>
        </p:nvGrpSpPr>
        <p:grpSpPr>
          <a:xfrm>
            <a:off x="4011504" y="2052148"/>
            <a:ext cx="1484450" cy="1152000"/>
            <a:chOff x="4011504" y="2052148"/>
            <a:chExt cx="1484450" cy="1152000"/>
          </a:xfrm>
        </p:grpSpPr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1FE9C33F-2A82-A81A-C317-CF2D24899BB4}"/>
                </a:ext>
              </a:extLst>
            </p:cNvPr>
            <p:cNvSpPr/>
            <p:nvPr/>
          </p:nvSpPr>
          <p:spPr>
            <a:xfrm>
              <a:off x="4011504" y="2055674"/>
              <a:ext cx="1484450" cy="1148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EF78CA54-9B56-6CCE-2E8B-C610B372462E}"/>
                </a:ext>
              </a:extLst>
            </p:cNvPr>
            <p:cNvSpPr/>
            <p:nvPr/>
          </p:nvSpPr>
          <p:spPr>
            <a:xfrm>
              <a:off x="4011504" y="2052148"/>
              <a:ext cx="1484450" cy="293889"/>
            </a:xfrm>
            <a:prstGeom prst="rect">
              <a:avLst/>
            </a:prstGeom>
            <a:solidFill>
              <a:srgbClr val="F2CA0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July</a:t>
              </a: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C06A921D-31F8-37F7-B92D-A9A7D5CDFDEB}"/>
                </a:ext>
              </a:extLst>
            </p:cNvPr>
            <p:cNvSpPr/>
            <p:nvPr/>
          </p:nvSpPr>
          <p:spPr>
            <a:xfrm>
              <a:off x="4062033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3D8DE5A7-6296-D03F-DAA2-A98F321D82EC}"/>
                </a:ext>
              </a:extLst>
            </p:cNvPr>
            <p:cNvSpPr/>
            <p:nvPr/>
          </p:nvSpPr>
          <p:spPr>
            <a:xfrm>
              <a:off x="4062033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84CD6809-CDF9-2D3F-1387-ABCC9C66CB09}"/>
                </a:ext>
              </a:extLst>
            </p:cNvPr>
            <p:cNvSpPr/>
            <p:nvPr/>
          </p:nvSpPr>
          <p:spPr>
            <a:xfrm>
              <a:off x="4265586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370CE5EC-D039-ADC9-A272-A0FAE244FDBA}"/>
                </a:ext>
              </a:extLst>
            </p:cNvPr>
            <p:cNvSpPr/>
            <p:nvPr/>
          </p:nvSpPr>
          <p:spPr>
            <a:xfrm>
              <a:off x="4265586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9CB441E4-FF58-B14A-CAC6-EC7C067452CF}"/>
                </a:ext>
              </a:extLst>
            </p:cNvPr>
            <p:cNvSpPr/>
            <p:nvPr/>
          </p:nvSpPr>
          <p:spPr>
            <a:xfrm>
              <a:off x="4672692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0B71238-CB48-888C-D96A-4C793F8A0D33}"/>
                </a:ext>
              </a:extLst>
            </p:cNvPr>
            <p:cNvSpPr/>
            <p:nvPr/>
          </p:nvSpPr>
          <p:spPr>
            <a:xfrm>
              <a:off x="4672692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77F1851E-21EE-E30A-1E21-C220A5CB7280}"/>
                </a:ext>
              </a:extLst>
            </p:cNvPr>
            <p:cNvSpPr/>
            <p:nvPr/>
          </p:nvSpPr>
          <p:spPr>
            <a:xfrm>
              <a:off x="4876246" y="23878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49CDB4E5-1CAE-E1AC-19BC-1769AF5E5E22}"/>
                </a:ext>
              </a:extLst>
            </p:cNvPr>
            <p:cNvSpPr/>
            <p:nvPr/>
          </p:nvSpPr>
          <p:spPr>
            <a:xfrm>
              <a:off x="4876246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FCA27986-58E0-D619-42E8-F51395EB5383}"/>
                </a:ext>
              </a:extLst>
            </p:cNvPr>
            <p:cNvSpPr/>
            <p:nvPr/>
          </p:nvSpPr>
          <p:spPr>
            <a:xfrm>
              <a:off x="5082744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1B1034FD-0C09-3F63-F0C2-A673F5B32145}"/>
                </a:ext>
              </a:extLst>
            </p:cNvPr>
            <p:cNvSpPr/>
            <p:nvPr/>
          </p:nvSpPr>
          <p:spPr>
            <a:xfrm>
              <a:off x="5079799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3675A6EB-412D-3B76-6F26-E08BBBC1D188}"/>
                </a:ext>
              </a:extLst>
            </p:cNvPr>
            <p:cNvSpPr/>
            <p:nvPr/>
          </p:nvSpPr>
          <p:spPr>
            <a:xfrm>
              <a:off x="5283351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25686FFF-C2DC-7168-B42B-52BE411C7B7A}"/>
                </a:ext>
              </a:extLst>
            </p:cNvPr>
            <p:cNvSpPr/>
            <p:nvPr/>
          </p:nvSpPr>
          <p:spPr>
            <a:xfrm>
              <a:off x="5283351" y="2588030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C4DC33A8-CACE-3A28-DDD7-9EE12A07CF6D}"/>
                </a:ext>
              </a:extLst>
            </p:cNvPr>
            <p:cNvSpPr/>
            <p:nvPr/>
          </p:nvSpPr>
          <p:spPr>
            <a:xfrm>
              <a:off x="5283351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F6407378-A892-85D4-285C-FE0492796EA7}"/>
                </a:ext>
              </a:extLst>
            </p:cNvPr>
            <p:cNvSpPr/>
            <p:nvPr/>
          </p:nvSpPr>
          <p:spPr>
            <a:xfrm>
              <a:off x="4265586" y="25894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85C24714-2D54-9F13-2B7C-62EF52D0A70A}"/>
                </a:ext>
              </a:extLst>
            </p:cNvPr>
            <p:cNvSpPr/>
            <p:nvPr/>
          </p:nvSpPr>
          <p:spPr>
            <a:xfrm>
              <a:off x="4672692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F970ACB-BA77-D44B-520A-8DB210E92298}"/>
                </a:ext>
              </a:extLst>
            </p:cNvPr>
            <p:cNvSpPr/>
            <p:nvPr/>
          </p:nvSpPr>
          <p:spPr>
            <a:xfrm>
              <a:off x="4876246" y="259298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5EF736DD-EAD2-0857-0ECC-A724E0BF9256}"/>
                </a:ext>
              </a:extLst>
            </p:cNvPr>
            <p:cNvSpPr/>
            <p:nvPr/>
          </p:nvSpPr>
          <p:spPr>
            <a:xfrm>
              <a:off x="5082744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015484FD-A122-F68E-2CD4-AD424C6DFC3D}"/>
                </a:ext>
              </a:extLst>
            </p:cNvPr>
            <p:cNvSpPr/>
            <p:nvPr/>
          </p:nvSpPr>
          <p:spPr>
            <a:xfrm>
              <a:off x="4469139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921D2BDB-02CA-F54E-74C6-E992AA0BF36C}"/>
                </a:ext>
              </a:extLst>
            </p:cNvPr>
            <p:cNvSpPr/>
            <p:nvPr/>
          </p:nvSpPr>
          <p:spPr>
            <a:xfrm>
              <a:off x="4469139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2DDDE33F-87C3-FD3A-D241-381BEBF27261}"/>
                </a:ext>
              </a:extLst>
            </p:cNvPr>
            <p:cNvSpPr/>
            <p:nvPr/>
          </p:nvSpPr>
          <p:spPr>
            <a:xfrm>
              <a:off x="4469139" y="25894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44158732-CCC6-6E99-EC39-4C0DA6E79C8A}"/>
                </a:ext>
              </a:extLst>
            </p:cNvPr>
            <p:cNvSpPr/>
            <p:nvPr/>
          </p:nvSpPr>
          <p:spPr>
            <a:xfrm>
              <a:off x="4058903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AF789AF7-9600-62EB-2704-90F197548FE5}"/>
                </a:ext>
              </a:extLst>
            </p:cNvPr>
            <p:cNvSpPr/>
            <p:nvPr/>
          </p:nvSpPr>
          <p:spPr>
            <a:xfrm>
              <a:off x="5280221" y="27865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85CFE9AE-AA91-7141-B416-51DD78F5A503}"/>
                </a:ext>
              </a:extLst>
            </p:cNvPr>
            <p:cNvSpPr/>
            <p:nvPr/>
          </p:nvSpPr>
          <p:spPr>
            <a:xfrm>
              <a:off x="4262456" y="2787966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D6ACFDF7-04A0-F198-E5E5-304121D03838}"/>
                </a:ext>
              </a:extLst>
            </p:cNvPr>
            <p:cNvSpPr/>
            <p:nvPr/>
          </p:nvSpPr>
          <p:spPr>
            <a:xfrm>
              <a:off x="4672692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4EE8CA88-168D-861F-350A-902F191FB3E4}"/>
                </a:ext>
              </a:extLst>
            </p:cNvPr>
            <p:cNvSpPr/>
            <p:nvPr/>
          </p:nvSpPr>
          <p:spPr>
            <a:xfrm>
              <a:off x="4876246" y="279149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0A99A5C-CDD1-6B62-453E-DCF8D9B5C37F}"/>
                </a:ext>
              </a:extLst>
            </p:cNvPr>
            <p:cNvSpPr/>
            <p:nvPr/>
          </p:nvSpPr>
          <p:spPr>
            <a:xfrm>
              <a:off x="5082744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04EC2F2-97C3-96BC-E98E-5D8A2D552421}"/>
                </a:ext>
              </a:extLst>
            </p:cNvPr>
            <p:cNvSpPr/>
            <p:nvPr/>
          </p:nvSpPr>
          <p:spPr>
            <a:xfrm>
              <a:off x="4466009" y="2787966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3274041E-FAD5-FF54-4BA4-4A653BE89F02}"/>
                </a:ext>
              </a:extLst>
            </p:cNvPr>
            <p:cNvGrpSpPr/>
            <p:nvPr/>
          </p:nvGrpSpPr>
          <p:grpSpPr>
            <a:xfrm>
              <a:off x="4058088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FCD2DC75-857E-73A9-4A5B-D7821BA40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3AF08200-8D73-15E9-597B-A6BCF94B64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321F18B5-548D-C1C4-25AC-5B7B537BABD6}"/>
                </a:ext>
              </a:extLst>
            </p:cNvPr>
            <p:cNvGrpSpPr/>
            <p:nvPr/>
          </p:nvGrpSpPr>
          <p:grpSpPr>
            <a:xfrm>
              <a:off x="4261777" y="2379899"/>
              <a:ext cx="166433" cy="166399"/>
              <a:chOff x="4132550" y="2549604"/>
              <a:chExt cx="146760" cy="146730"/>
            </a:xfrm>
          </p:grpSpPr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96BC4D93-CBE8-8D1C-8F01-7E3804E8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48CE7342-7F5B-2C17-C062-F5D8013F74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1A33A355-5720-39EF-E44B-8DD36CCC4FB2}"/>
                </a:ext>
              </a:extLst>
            </p:cNvPr>
            <p:cNvGrpSpPr/>
            <p:nvPr/>
          </p:nvGrpSpPr>
          <p:grpSpPr>
            <a:xfrm>
              <a:off x="4465465" y="2379899"/>
              <a:ext cx="166433" cy="166399"/>
              <a:chOff x="4132550" y="2549604"/>
              <a:chExt cx="146760" cy="146730"/>
            </a:xfrm>
          </p:grpSpPr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F0F8ACBD-3BE2-1E6E-5107-B7BB74278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4AFE0A2B-BD87-54CD-EA6F-C0CDE0342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89C8ADF6-348D-1DD0-1AD7-7AE312E09BD6}"/>
                </a:ext>
              </a:extLst>
            </p:cNvPr>
            <p:cNvGrpSpPr/>
            <p:nvPr/>
          </p:nvGrpSpPr>
          <p:grpSpPr>
            <a:xfrm>
              <a:off x="5283306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23D913B2-E50C-3D61-6EE7-58D27EE9E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34120210-C748-255B-F1BF-EBED74F85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B879FBDF-765A-6F17-205B-730F34EE666F}"/>
                </a:ext>
              </a:extLst>
            </p:cNvPr>
            <p:cNvGrpSpPr/>
            <p:nvPr/>
          </p:nvGrpSpPr>
          <p:grpSpPr>
            <a:xfrm>
              <a:off x="5076529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8FF82047-C2C4-BB53-8BE4-B7AA88033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1AD8A4E3-6FA5-8E7A-715D-846036818F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9414CCCC-AB46-929F-FE21-D5277A4BB4C2}"/>
                </a:ext>
              </a:extLst>
            </p:cNvPr>
            <p:cNvGrpSpPr/>
            <p:nvPr/>
          </p:nvGrpSpPr>
          <p:grpSpPr>
            <a:xfrm>
              <a:off x="4872841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4F5A33FB-3168-0133-9908-6F1327E5E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0C91615C-F5C6-F81B-9841-2DAAB5875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7C8684E7-DC7E-35E9-BE78-36E04BB82D4D}"/>
                </a:ext>
              </a:extLst>
            </p:cNvPr>
            <p:cNvGrpSpPr/>
            <p:nvPr/>
          </p:nvGrpSpPr>
          <p:grpSpPr>
            <a:xfrm>
              <a:off x="4669153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1005ECBF-7E1A-EAD9-8497-8AA689C48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5B57E9E2-B000-4ACC-988C-67AF599C5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E6E66670-6237-09B6-3BA9-28DE7A344E13}"/>
                </a:ext>
              </a:extLst>
            </p:cNvPr>
            <p:cNvGrpSpPr/>
            <p:nvPr/>
          </p:nvGrpSpPr>
          <p:grpSpPr>
            <a:xfrm>
              <a:off x="4058088" y="2581333"/>
              <a:ext cx="166433" cy="166399"/>
              <a:chOff x="3980150" y="2397204"/>
              <a:chExt cx="146760" cy="146730"/>
            </a:xfrm>
          </p:grpSpPr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723495B7-C335-002B-FD2F-75C7F6C27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4793B45C-8307-E91E-7521-99F930471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12EEC2A8-2799-6490-7DDF-2A7559175B03}"/>
                </a:ext>
              </a:extLst>
            </p:cNvPr>
            <p:cNvGrpSpPr/>
            <p:nvPr/>
          </p:nvGrpSpPr>
          <p:grpSpPr>
            <a:xfrm>
              <a:off x="4261777" y="2584934"/>
              <a:ext cx="166433" cy="166399"/>
              <a:chOff x="4132550" y="2549604"/>
              <a:chExt cx="146760" cy="146730"/>
            </a:xfrm>
          </p:grpSpPr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973D2831-F167-0B76-361A-ACFD6F104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2DEA9D74-FD4E-8E64-F2AD-802F7E3E4B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08FEFF87-B342-63AF-A58F-E3A47F927D26}"/>
                </a:ext>
              </a:extLst>
            </p:cNvPr>
            <p:cNvGrpSpPr/>
            <p:nvPr/>
          </p:nvGrpSpPr>
          <p:grpSpPr>
            <a:xfrm>
              <a:off x="4465465" y="2584934"/>
              <a:ext cx="166433" cy="166399"/>
              <a:chOff x="4132550" y="2549604"/>
              <a:chExt cx="146760" cy="146730"/>
            </a:xfrm>
          </p:grpSpPr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C13C4F71-82E8-C989-D5E8-D4E927DBA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02E4FEFB-DDAE-B8CF-22E7-58049D4F5B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B583A970-A784-70B3-294C-6F98774C5D85}"/>
                </a:ext>
              </a:extLst>
            </p:cNvPr>
            <p:cNvGrpSpPr/>
            <p:nvPr/>
          </p:nvGrpSpPr>
          <p:grpSpPr>
            <a:xfrm>
              <a:off x="5283306" y="2581333"/>
              <a:ext cx="166433" cy="166399"/>
              <a:chOff x="3980150" y="2397204"/>
              <a:chExt cx="146760" cy="146730"/>
            </a:xfrm>
          </p:grpSpPr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6B869427-73C7-7033-9115-C919FCB13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230E5BE2-12A5-CB8F-BF4A-10896AD78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5B2D055-C30E-65C1-C82F-27C0EEEC353F}"/>
                </a:ext>
              </a:extLst>
            </p:cNvPr>
            <p:cNvGrpSpPr/>
            <p:nvPr/>
          </p:nvGrpSpPr>
          <p:grpSpPr>
            <a:xfrm>
              <a:off x="5076529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AAA4D0CD-3C17-4627-38BD-4A2D5A37D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152E1ADA-CE18-82CB-9D4D-6DD89109B9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7CA1E8A4-AD34-1BCC-F8E6-A61248CFB897}"/>
                </a:ext>
              </a:extLst>
            </p:cNvPr>
            <p:cNvGrpSpPr/>
            <p:nvPr/>
          </p:nvGrpSpPr>
          <p:grpSpPr>
            <a:xfrm>
              <a:off x="4872841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37F4E2A5-0118-733D-1610-33AF589B3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46AB2660-0330-7253-EF68-05CA01D929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B99F4018-45E1-ED2A-16E8-D8D5E8A58780}"/>
                </a:ext>
              </a:extLst>
            </p:cNvPr>
            <p:cNvGrpSpPr/>
            <p:nvPr/>
          </p:nvGrpSpPr>
          <p:grpSpPr>
            <a:xfrm>
              <a:off x="4669153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B47E111B-0C84-5FBC-714E-CC7BA6089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A6B6013A-B849-DCB5-5C99-213C3D434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F859FC7B-2E44-3034-C7CE-2B0931CF5E45}"/>
                </a:ext>
              </a:extLst>
            </p:cNvPr>
            <p:cNvGrpSpPr/>
            <p:nvPr/>
          </p:nvGrpSpPr>
          <p:grpSpPr>
            <a:xfrm>
              <a:off x="4058088" y="2782768"/>
              <a:ext cx="166433" cy="166399"/>
              <a:chOff x="3980150" y="2397204"/>
              <a:chExt cx="146760" cy="146730"/>
            </a:xfrm>
          </p:grpSpPr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B85F9B10-1179-A351-63F6-AD3CA97441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93F08AF7-EA63-1DAA-7BD8-645865A68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0A7D99C2-0E5F-4D95-35FF-62E04F90AB6A}"/>
                </a:ext>
              </a:extLst>
            </p:cNvPr>
            <p:cNvGrpSpPr/>
            <p:nvPr/>
          </p:nvGrpSpPr>
          <p:grpSpPr>
            <a:xfrm>
              <a:off x="4262291" y="2789970"/>
              <a:ext cx="166433" cy="166399"/>
              <a:chOff x="4132550" y="2549604"/>
              <a:chExt cx="146760" cy="146730"/>
            </a:xfrm>
          </p:grpSpPr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718A0C0F-A40E-F69D-3AD2-524F35A97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CCC9E2B0-0DB0-7E8E-E3DE-10BE69179B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093D8113-9C0C-46C8-B77C-49EEE9641CB3}"/>
                </a:ext>
              </a:extLst>
            </p:cNvPr>
            <p:cNvGrpSpPr/>
            <p:nvPr/>
          </p:nvGrpSpPr>
          <p:grpSpPr>
            <a:xfrm>
              <a:off x="4466494" y="2789970"/>
              <a:ext cx="166433" cy="166399"/>
              <a:chOff x="4132550" y="2549604"/>
              <a:chExt cx="146760" cy="146730"/>
            </a:xfrm>
          </p:grpSpPr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D04B2044-910C-A77C-65CA-29A3CA32C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BEF814EC-9F7C-03CC-2F62-F81560165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" name="Group 697">
              <a:extLst>
                <a:ext uri="{FF2B5EF4-FFF2-40B4-BE49-F238E27FC236}">
                  <a16:creationId xmlns:a16="http://schemas.microsoft.com/office/drawing/2014/main" id="{3F8885AE-AC78-6843-0FD1-5AA2CB65B681}"/>
                </a:ext>
              </a:extLst>
            </p:cNvPr>
            <p:cNvGrpSpPr/>
            <p:nvPr/>
          </p:nvGrpSpPr>
          <p:grpSpPr>
            <a:xfrm>
              <a:off x="5283306" y="2782768"/>
              <a:ext cx="166433" cy="166399"/>
              <a:chOff x="3980150" y="2397204"/>
              <a:chExt cx="146760" cy="146730"/>
            </a:xfrm>
          </p:grpSpPr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EE0360E6-F226-9452-EE84-4AEBED08D3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9D754E25-A091-56EE-9152-16BD992EE3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3ED50A3D-3852-52A6-EABB-87AE18E66470}"/>
                </a:ext>
              </a:extLst>
            </p:cNvPr>
            <p:cNvGrpSpPr/>
            <p:nvPr/>
          </p:nvGrpSpPr>
          <p:grpSpPr>
            <a:xfrm>
              <a:off x="5079104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2827BB12-E054-39EB-3F45-5A1FB2387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27D8327B-9741-706B-7705-40A5FB4AD6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7195A5C6-643B-57F1-AB9B-D2423EDED057}"/>
                </a:ext>
              </a:extLst>
            </p:cNvPr>
            <p:cNvGrpSpPr/>
            <p:nvPr/>
          </p:nvGrpSpPr>
          <p:grpSpPr>
            <a:xfrm>
              <a:off x="4874901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C53049D7-5154-B54A-B692-53F3A2852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60D47596-FF3A-C9A5-9007-0164AD241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14EC4FE1-C480-5620-3ECE-4F3A505DB44B}"/>
                </a:ext>
              </a:extLst>
            </p:cNvPr>
            <p:cNvGrpSpPr/>
            <p:nvPr/>
          </p:nvGrpSpPr>
          <p:grpSpPr>
            <a:xfrm>
              <a:off x="4670698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551A038C-9978-21E5-040B-41A2F2FB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F2C09638-3175-C090-DC37-659D975701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337E92-FD21-4D15-ED44-FA477066D147}"/>
                </a:ext>
              </a:extLst>
            </p:cNvPr>
            <p:cNvGrpSpPr/>
            <p:nvPr/>
          </p:nvGrpSpPr>
          <p:grpSpPr>
            <a:xfrm>
              <a:off x="4058088" y="2984204"/>
              <a:ext cx="167248" cy="166716"/>
              <a:chOff x="4058088" y="2984204"/>
              <a:chExt cx="167248" cy="166716"/>
            </a:xfrm>
          </p:grpSpPr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CE07AAEB-4134-9D7C-9A8C-0492A5C0F6BC}"/>
                  </a:ext>
                </a:extLst>
              </p:cNvPr>
              <p:cNvSpPr/>
              <p:nvPr/>
            </p:nvSpPr>
            <p:spPr>
              <a:xfrm>
                <a:off x="4062033" y="2987617"/>
                <a:ext cx="163303" cy="16330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6DE4F5DE-2AB6-E528-8B07-5F2A17C28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8088" y="298420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5E481C33-EDDF-1E2E-E7D7-568C70588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8088" y="298420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C62AD665-D2A4-507A-AF67-E72B8DD5D82E}"/>
                </a:ext>
              </a:extLst>
            </p:cNvPr>
            <p:cNvGrpSpPr/>
            <p:nvPr/>
          </p:nvGrpSpPr>
          <p:grpSpPr>
            <a:xfrm>
              <a:off x="4264861" y="2984204"/>
              <a:ext cx="166433" cy="166399"/>
              <a:chOff x="4132550" y="2549604"/>
              <a:chExt cx="146760" cy="146730"/>
            </a:xfrm>
          </p:grpSpPr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2E0836EC-073B-FD39-FCB4-3783A7DB7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43814BBA-4BBB-F962-6196-743F09E2EA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A5F63470-5437-1565-401E-8E82C802F684}"/>
                </a:ext>
              </a:extLst>
            </p:cNvPr>
            <p:cNvGrpSpPr/>
            <p:nvPr/>
          </p:nvGrpSpPr>
          <p:grpSpPr>
            <a:xfrm>
              <a:off x="4468549" y="2984204"/>
              <a:ext cx="166433" cy="166399"/>
              <a:chOff x="4132550" y="2549604"/>
              <a:chExt cx="146760" cy="146730"/>
            </a:xfrm>
          </p:grpSpPr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1D842B06-0EF4-7E69-9D6A-A7FD39B61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AD4355A5-9BB1-8AF7-DD3D-0DDC5EE259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E90D0779-9149-0742-5DC4-E0BE7CE053B9}"/>
                </a:ext>
              </a:extLst>
            </p:cNvPr>
            <p:cNvGrpSpPr/>
            <p:nvPr/>
          </p:nvGrpSpPr>
          <p:grpSpPr>
            <a:xfrm>
              <a:off x="5283306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FCAA9018-2607-69BE-E658-E926B14CA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F02C572A-1171-034A-A97F-464E79D61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C2263FB4-D99B-66B1-3D7C-EBA2219CED37}"/>
                </a:ext>
              </a:extLst>
            </p:cNvPr>
            <p:cNvGrpSpPr/>
            <p:nvPr/>
          </p:nvGrpSpPr>
          <p:grpSpPr>
            <a:xfrm>
              <a:off x="5079614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C7908018-FF5E-15C3-DEC0-2793866FB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137E7539-B543-2732-A763-900CF1372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0881B275-DBB7-B2FD-DFDF-C5600447038C}"/>
                </a:ext>
              </a:extLst>
            </p:cNvPr>
            <p:cNvGrpSpPr/>
            <p:nvPr/>
          </p:nvGrpSpPr>
          <p:grpSpPr>
            <a:xfrm>
              <a:off x="4875926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C4F01D38-C63D-5BBA-C150-CB38399E4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C195D2BF-E5A6-F89B-3C60-2EB9C4B59E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598CE76A-D9FE-2B16-635B-D0DB605C6771}"/>
                </a:ext>
              </a:extLst>
            </p:cNvPr>
            <p:cNvGrpSpPr/>
            <p:nvPr/>
          </p:nvGrpSpPr>
          <p:grpSpPr>
            <a:xfrm>
              <a:off x="4672238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ACC163A4-6FC1-498A-98FE-34FA59714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69CE1BE3-0104-E44F-8D7B-E2E186AAFF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71CF8AF7-778D-3904-09D7-87665C33A1CC}"/>
              </a:ext>
            </a:extLst>
          </p:cNvPr>
          <p:cNvGrpSpPr>
            <a:grpSpLocks noChangeAspect="1"/>
          </p:cNvGrpSpPr>
          <p:nvPr/>
        </p:nvGrpSpPr>
        <p:grpSpPr>
          <a:xfrm>
            <a:off x="777818" y="3303294"/>
            <a:ext cx="1489006" cy="1152000"/>
            <a:chOff x="777820" y="3294151"/>
            <a:chExt cx="1308986" cy="1012723"/>
          </a:xfrm>
        </p:grpSpPr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5F8367D6-54BB-79FE-F543-450F57AA1DA4}"/>
                </a:ext>
              </a:extLst>
            </p:cNvPr>
            <p:cNvSpPr/>
            <p:nvPr/>
          </p:nvSpPr>
          <p:spPr>
            <a:xfrm>
              <a:off x="777820" y="329415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A32AD56A-FF4C-3F93-7278-798624F1BAB6}"/>
                </a:ext>
              </a:extLst>
            </p:cNvPr>
            <p:cNvSpPr/>
            <p:nvPr/>
          </p:nvSpPr>
          <p:spPr>
            <a:xfrm>
              <a:off x="777820" y="3294151"/>
              <a:ext cx="1308986" cy="259151"/>
            </a:xfrm>
            <a:prstGeom prst="rect">
              <a:avLst/>
            </a:prstGeom>
            <a:solidFill>
              <a:srgbClr val="75C04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August</a:t>
              </a: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985ADA0-C2DA-FE18-52AA-3B3FF8AE8151}"/>
                </a:ext>
              </a:extLst>
            </p:cNvPr>
            <p:cNvSpPr/>
            <p:nvPr/>
          </p:nvSpPr>
          <p:spPr>
            <a:xfrm>
              <a:off x="822376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566A8606-26EF-703A-109B-9A589B4D2C9A}"/>
                </a:ext>
              </a:extLst>
            </p:cNvPr>
            <p:cNvSpPr/>
            <p:nvPr/>
          </p:nvSpPr>
          <p:spPr>
            <a:xfrm>
              <a:off x="822376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1621107B-07D6-3A7B-3D27-68024CDEA897}"/>
                </a:ext>
              </a:extLst>
            </p:cNvPr>
            <p:cNvSpPr/>
            <p:nvPr/>
          </p:nvSpPr>
          <p:spPr>
            <a:xfrm>
              <a:off x="822376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32FE5EC4-2D35-E3FC-2002-B6E2C2FEE79F}"/>
                </a:ext>
              </a:extLst>
            </p:cNvPr>
            <p:cNvSpPr/>
            <p:nvPr/>
          </p:nvSpPr>
          <p:spPr>
            <a:xfrm>
              <a:off x="1001869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CEACEA69-6058-9C63-8B29-F40D37C8505B}"/>
                </a:ext>
              </a:extLst>
            </p:cNvPr>
            <p:cNvSpPr/>
            <p:nvPr/>
          </p:nvSpPr>
          <p:spPr>
            <a:xfrm>
              <a:off x="1001869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2EF93C1F-6220-BDE7-00CD-E4EA1A7D8448}"/>
                </a:ext>
              </a:extLst>
            </p:cNvPr>
            <p:cNvSpPr/>
            <p:nvPr/>
          </p:nvSpPr>
          <p:spPr>
            <a:xfrm>
              <a:off x="1360855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5A126A82-D57D-CD38-9F45-DDDE74B8DF46}"/>
                </a:ext>
              </a:extLst>
            </p:cNvPr>
            <p:cNvSpPr/>
            <p:nvPr/>
          </p:nvSpPr>
          <p:spPr>
            <a:xfrm>
              <a:off x="1360855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AB083937-293B-D69C-7C3E-22CCA94904FB}"/>
                </a:ext>
              </a:extLst>
            </p:cNvPr>
            <p:cNvSpPr/>
            <p:nvPr/>
          </p:nvSpPr>
          <p:spPr>
            <a:xfrm>
              <a:off x="1540348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0FB0DE5E-293A-F692-920A-9BA5D291231C}"/>
                </a:ext>
              </a:extLst>
            </p:cNvPr>
            <p:cNvSpPr/>
            <p:nvPr/>
          </p:nvSpPr>
          <p:spPr>
            <a:xfrm>
              <a:off x="1540348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12E7EFA3-63CE-4956-0C4F-7B1130DABCED}"/>
                </a:ext>
              </a:extLst>
            </p:cNvPr>
            <p:cNvSpPr/>
            <p:nvPr/>
          </p:nvSpPr>
          <p:spPr>
            <a:xfrm>
              <a:off x="1719841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28CBFAD8-90CD-8EED-E887-3123B7FD3A95}"/>
                </a:ext>
              </a:extLst>
            </p:cNvPr>
            <p:cNvSpPr/>
            <p:nvPr/>
          </p:nvSpPr>
          <p:spPr>
            <a:xfrm>
              <a:off x="1719841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73DC0E1A-A997-04B3-6180-9EB6779AC416}"/>
                </a:ext>
              </a:extLst>
            </p:cNvPr>
            <p:cNvSpPr/>
            <p:nvPr/>
          </p:nvSpPr>
          <p:spPr>
            <a:xfrm>
              <a:off x="1899333" y="35870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4576DEE8-7FAB-D6E6-01F3-6E3D24315428}"/>
                </a:ext>
              </a:extLst>
            </p:cNvPr>
            <p:cNvSpPr/>
            <p:nvPr/>
          </p:nvSpPr>
          <p:spPr>
            <a:xfrm>
              <a:off x="1899333" y="376669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69BB4540-5A36-FA7A-D89A-4BE9D9E68094}"/>
                </a:ext>
              </a:extLst>
            </p:cNvPr>
            <p:cNvSpPr/>
            <p:nvPr/>
          </p:nvSpPr>
          <p:spPr>
            <a:xfrm>
              <a:off x="1899333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E1F8295A-A3C3-8732-0C83-8E50FD328860}"/>
                </a:ext>
              </a:extLst>
            </p:cNvPr>
            <p:cNvSpPr/>
            <p:nvPr/>
          </p:nvSpPr>
          <p:spPr>
            <a:xfrm>
              <a:off x="1001869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D9471170-F78F-DDDB-3218-5BCF8382884D}"/>
                </a:ext>
              </a:extLst>
            </p:cNvPr>
            <p:cNvSpPr/>
            <p:nvPr/>
          </p:nvSpPr>
          <p:spPr>
            <a:xfrm>
              <a:off x="1360855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7736FD59-AEB8-82D0-F3D9-E1411F29F19E}"/>
                </a:ext>
              </a:extLst>
            </p:cNvPr>
            <p:cNvSpPr/>
            <p:nvPr/>
          </p:nvSpPr>
          <p:spPr>
            <a:xfrm>
              <a:off x="1540348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856E70AD-66CC-DDC2-CBC7-660AF62C9F38}"/>
                </a:ext>
              </a:extLst>
            </p:cNvPr>
            <p:cNvSpPr/>
            <p:nvPr/>
          </p:nvSpPr>
          <p:spPr>
            <a:xfrm>
              <a:off x="1719841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8A3B169A-0AE3-02AC-DCB2-487449831F7D}"/>
                </a:ext>
              </a:extLst>
            </p:cNvPr>
            <p:cNvSpPr/>
            <p:nvPr/>
          </p:nvSpPr>
          <p:spPr>
            <a:xfrm>
              <a:off x="1181362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34499B95-915D-8E3C-EFEF-2787C84DA126}"/>
                </a:ext>
              </a:extLst>
            </p:cNvPr>
            <p:cNvSpPr/>
            <p:nvPr/>
          </p:nvSpPr>
          <p:spPr>
            <a:xfrm>
              <a:off x="1181362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A48F1F46-E799-A318-AD7E-56E6BD8F3599}"/>
                </a:ext>
              </a:extLst>
            </p:cNvPr>
            <p:cNvSpPr/>
            <p:nvPr/>
          </p:nvSpPr>
          <p:spPr>
            <a:xfrm>
              <a:off x="1181362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CCAE3BD2-1BE1-3912-092F-36031CA8F83E}"/>
                </a:ext>
              </a:extLst>
            </p:cNvPr>
            <p:cNvSpPr/>
            <p:nvPr/>
          </p:nvSpPr>
          <p:spPr>
            <a:xfrm>
              <a:off x="819616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3A4DDD1E-A964-7DD1-428D-25FD66BBC93F}"/>
                </a:ext>
              </a:extLst>
            </p:cNvPr>
            <p:cNvSpPr/>
            <p:nvPr/>
          </p:nvSpPr>
          <p:spPr>
            <a:xfrm>
              <a:off x="1896573" y="394173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E1A85426-714B-9C9F-387E-4326F60D51F0}"/>
                </a:ext>
              </a:extLst>
            </p:cNvPr>
            <p:cNvSpPr/>
            <p:nvPr/>
          </p:nvSpPr>
          <p:spPr>
            <a:xfrm>
              <a:off x="999109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BA549F92-CDC6-39F9-61AC-D5BFAB7011A2}"/>
                </a:ext>
              </a:extLst>
            </p:cNvPr>
            <p:cNvSpPr/>
            <p:nvPr/>
          </p:nvSpPr>
          <p:spPr>
            <a:xfrm>
              <a:off x="1358095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473201E1-EB39-8312-9183-24708749CDDC}"/>
                </a:ext>
              </a:extLst>
            </p:cNvPr>
            <p:cNvSpPr/>
            <p:nvPr/>
          </p:nvSpPr>
          <p:spPr>
            <a:xfrm>
              <a:off x="1537588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11F586C9-518F-7F76-BB7D-EFEAA92CF9D3}"/>
                </a:ext>
              </a:extLst>
            </p:cNvPr>
            <p:cNvSpPr/>
            <p:nvPr/>
          </p:nvSpPr>
          <p:spPr>
            <a:xfrm>
              <a:off x="1717081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C088EFF3-D21C-E9F5-8E16-81F855B01956}"/>
                </a:ext>
              </a:extLst>
            </p:cNvPr>
            <p:cNvSpPr/>
            <p:nvPr/>
          </p:nvSpPr>
          <p:spPr>
            <a:xfrm>
              <a:off x="1178602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99AA8C47-AF2B-DD2E-090F-FCC771867990}"/>
                </a:ext>
              </a:extLst>
            </p:cNvPr>
            <p:cNvGrpSpPr/>
            <p:nvPr/>
          </p:nvGrpSpPr>
          <p:grpSpPr>
            <a:xfrm>
              <a:off x="822349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64D5FAB6-1D63-A841-66AB-9980321C7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08A9230B-9B9A-DC20-9196-047D1D41D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DD2CF7ED-13CF-D615-FE17-86963ED6400B}"/>
                </a:ext>
              </a:extLst>
            </p:cNvPr>
            <p:cNvGrpSpPr/>
            <p:nvPr/>
          </p:nvGrpSpPr>
          <p:grpSpPr>
            <a:xfrm>
              <a:off x="999580" y="3584482"/>
              <a:ext cx="146760" cy="146730"/>
              <a:chOff x="4132550" y="2549604"/>
              <a:chExt cx="146760" cy="146730"/>
            </a:xfrm>
          </p:grpSpPr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597913A5-E8A7-38A1-6DDD-1BB1BCF53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CF8E93FE-F276-6F37-24D7-ACEEEEBADF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1B62C199-640F-5D5F-EC04-31FDAAC21D81}"/>
                </a:ext>
              </a:extLst>
            </p:cNvPr>
            <p:cNvGrpSpPr/>
            <p:nvPr/>
          </p:nvGrpSpPr>
          <p:grpSpPr>
            <a:xfrm>
              <a:off x="1179192" y="3584482"/>
              <a:ext cx="146760" cy="146730"/>
              <a:chOff x="4132550" y="2549604"/>
              <a:chExt cx="146760" cy="146730"/>
            </a:xfrm>
          </p:grpSpPr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19703FAB-4784-A9D0-984D-82C9DC7BC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ABD7EE7A-ADA7-62D2-1A52-B70D58A13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75CB6401-A590-08D7-B398-F7A85DF976B3}"/>
                </a:ext>
              </a:extLst>
            </p:cNvPr>
            <p:cNvGrpSpPr/>
            <p:nvPr/>
          </p:nvGrpSpPr>
          <p:grpSpPr>
            <a:xfrm>
              <a:off x="1897982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C46AD6D4-0E56-56B5-9221-E63C7C30B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ADBD8854-FE09-EF7C-386A-4EE27C7D88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F95A782C-B4E2-4E94-9BF1-FD87D89245C6}"/>
                </a:ext>
              </a:extLst>
            </p:cNvPr>
            <p:cNvGrpSpPr/>
            <p:nvPr/>
          </p:nvGrpSpPr>
          <p:grpSpPr>
            <a:xfrm>
              <a:off x="1720409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9C7C7209-164E-1386-F3DA-3038DD2CB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92F4BFF6-5BC5-DE69-4E48-061BFE3FC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483604AF-43C2-7EB6-680E-8539F2D6686D}"/>
                </a:ext>
              </a:extLst>
            </p:cNvPr>
            <p:cNvGrpSpPr/>
            <p:nvPr/>
          </p:nvGrpSpPr>
          <p:grpSpPr>
            <a:xfrm>
              <a:off x="1538416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DBA28C0C-CAA9-9845-5C48-218A1312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12C064B9-BD41-7724-E878-34A2B106AB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737C2B95-51D3-0D51-86AB-F194F4749EED}"/>
                </a:ext>
              </a:extLst>
            </p:cNvPr>
            <p:cNvGrpSpPr/>
            <p:nvPr/>
          </p:nvGrpSpPr>
          <p:grpSpPr>
            <a:xfrm>
              <a:off x="1358804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F2CDD60D-AC53-DD38-6A0A-3BC1A2F75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4E21BFF9-8E9D-1395-43D9-DAD431FE8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9E0675A4-EBF1-FBC0-1C77-3D50447453ED}"/>
                </a:ext>
              </a:extLst>
            </p:cNvPr>
            <p:cNvGrpSpPr/>
            <p:nvPr/>
          </p:nvGrpSpPr>
          <p:grpSpPr>
            <a:xfrm>
              <a:off x="819408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77BE22B7-A582-BC05-5514-F42D2059D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EE6DBAAB-DE65-44D7-EB42-DB190CD67C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180455E0-FDC5-C4B4-D7F8-6086EAABB87C}"/>
                </a:ext>
              </a:extLst>
            </p:cNvPr>
            <p:cNvGrpSpPr/>
            <p:nvPr/>
          </p:nvGrpSpPr>
          <p:grpSpPr>
            <a:xfrm>
              <a:off x="999020" y="3766691"/>
              <a:ext cx="146760" cy="146730"/>
              <a:chOff x="4132550" y="2549604"/>
              <a:chExt cx="146760" cy="146730"/>
            </a:xfrm>
          </p:grpSpPr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C470556C-BBF9-9782-3963-B91A89F82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E187F080-FD02-06E5-CD7C-626D55983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2BCF2053-FDB5-8333-28AB-B58DD2F06CE2}"/>
                </a:ext>
              </a:extLst>
            </p:cNvPr>
            <p:cNvGrpSpPr/>
            <p:nvPr/>
          </p:nvGrpSpPr>
          <p:grpSpPr>
            <a:xfrm>
              <a:off x="1181013" y="3766691"/>
              <a:ext cx="146760" cy="146730"/>
              <a:chOff x="4132550" y="2549604"/>
              <a:chExt cx="146760" cy="146730"/>
            </a:xfrm>
          </p:grpSpPr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2490925F-9093-9EC5-88FE-419E07C53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550A5739-6AD0-6F8E-4D34-310BF7AB50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30FAF542-76D1-B8AD-B07C-8B09E08FA80A}"/>
                </a:ext>
              </a:extLst>
            </p:cNvPr>
            <p:cNvGrpSpPr/>
            <p:nvPr/>
          </p:nvGrpSpPr>
          <p:grpSpPr>
            <a:xfrm>
              <a:off x="1897422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113884C6-ABB1-4D5D-B1FA-916245D71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EAAA79A9-FBAD-3168-C7A3-F7BCE648F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A3913AC-35D4-32FF-CEAF-57F4F79E6C58}"/>
                </a:ext>
              </a:extLst>
            </p:cNvPr>
            <p:cNvGrpSpPr/>
            <p:nvPr/>
          </p:nvGrpSpPr>
          <p:grpSpPr>
            <a:xfrm>
              <a:off x="1719849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1DBB1097-D6DC-5EFB-F117-86FFB6FA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23D846D6-73A5-FC54-3A10-62B1F4FF7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C2819F68-0693-6085-8CFA-70E1049C67C1}"/>
                </a:ext>
              </a:extLst>
            </p:cNvPr>
            <p:cNvGrpSpPr/>
            <p:nvPr/>
          </p:nvGrpSpPr>
          <p:grpSpPr>
            <a:xfrm>
              <a:off x="1535475" y="3766691"/>
              <a:ext cx="146760" cy="146730"/>
              <a:chOff x="3980150" y="2397204"/>
              <a:chExt cx="146760" cy="146730"/>
            </a:xfrm>
          </p:grpSpPr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960E0F64-31CE-B906-FD81-C6902DADF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917A1052-EA2C-FD8D-0FEC-09FD10465C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B763EE40-19D8-8A8D-ACFE-4F1CACCF2B10}"/>
                </a:ext>
              </a:extLst>
            </p:cNvPr>
            <p:cNvGrpSpPr/>
            <p:nvPr/>
          </p:nvGrpSpPr>
          <p:grpSpPr>
            <a:xfrm>
              <a:off x="1358244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B45F2932-84D4-3F07-7A47-98A26FB3B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40BB5FFB-976A-4270-20E0-149EB0EEE8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B39C7B5-0B93-FF06-4C07-A5F128707FDA}"/>
              </a:ext>
            </a:extLst>
          </p:cNvPr>
          <p:cNvGrpSpPr/>
          <p:nvPr/>
        </p:nvGrpSpPr>
        <p:grpSpPr>
          <a:xfrm>
            <a:off x="2386553" y="4554441"/>
            <a:ext cx="1489007" cy="1152000"/>
            <a:chOff x="2386553" y="4554441"/>
            <a:chExt cx="1489007" cy="115200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8D561043-EE1F-73E9-5C35-8535AC0E0600}"/>
                </a:ext>
              </a:extLst>
            </p:cNvPr>
            <p:cNvSpPr/>
            <p:nvPr/>
          </p:nvSpPr>
          <p:spPr>
            <a:xfrm>
              <a:off x="2386554" y="4554441"/>
              <a:ext cx="1489006" cy="11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6F700DFB-5E01-042B-FBBC-28803D1CD5F5}"/>
                </a:ext>
              </a:extLst>
            </p:cNvPr>
            <p:cNvSpPr/>
            <p:nvPr/>
          </p:nvSpPr>
          <p:spPr>
            <a:xfrm>
              <a:off x="2386553" y="4554441"/>
              <a:ext cx="1489006" cy="29479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December</a:t>
              </a: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F98B015-7D53-73CE-3A3E-FD6B2E923122}"/>
                </a:ext>
              </a:extLst>
            </p:cNvPr>
            <p:cNvSpPr/>
            <p:nvPr/>
          </p:nvSpPr>
          <p:spPr>
            <a:xfrm>
              <a:off x="2437237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5E45F7F2-7754-691C-FDE6-A5784315DB28}"/>
                </a:ext>
              </a:extLst>
            </p:cNvPr>
            <p:cNvSpPr/>
            <p:nvPr/>
          </p:nvSpPr>
          <p:spPr>
            <a:xfrm>
              <a:off x="243723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C58E273E-6275-05DD-D98F-0C4320BEFDCD}"/>
                </a:ext>
              </a:extLst>
            </p:cNvPr>
            <p:cNvSpPr/>
            <p:nvPr/>
          </p:nvSpPr>
          <p:spPr>
            <a:xfrm>
              <a:off x="2437237" y="5496161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4377C664-96DD-6401-229B-5853A3BC2B05}"/>
                </a:ext>
              </a:extLst>
            </p:cNvPr>
            <p:cNvSpPr/>
            <p:nvPr/>
          </p:nvSpPr>
          <p:spPr>
            <a:xfrm>
              <a:off x="264141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65AD8F1D-CC7E-E7E3-2DA1-213FB5AFC520}"/>
                </a:ext>
              </a:extLst>
            </p:cNvPr>
            <p:cNvSpPr/>
            <p:nvPr/>
          </p:nvSpPr>
          <p:spPr>
            <a:xfrm>
              <a:off x="2641415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47FF8EEF-F49B-F0B5-762F-CFFDC0AAFB7B}"/>
                </a:ext>
              </a:extLst>
            </p:cNvPr>
            <p:cNvSpPr/>
            <p:nvPr/>
          </p:nvSpPr>
          <p:spPr>
            <a:xfrm>
              <a:off x="3049771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DC6780FD-ADBA-2465-615E-BF028B7216FE}"/>
                </a:ext>
              </a:extLst>
            </p:cNvPr>
            <p:cNvSpPr/>
            <p:nvPr/>
          </p:nvSpPr>
          <p:spPr>
            <a:xfrm>
              <a:off x="3049771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82D9D8EE-35BA-12E7-1DE0-E87B13DDC1DB}"/>
                </a:ext>
              </a:extLst>
            </p:cNvPr>
            <p:cNvSpPr/>
            <p:nvPr/>
          </p:nvSpPr>
          <p:spPr>
            <a:xfrm>
              <a:off x="3253949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24C7E34-2D05-945C-D0D7-BCB724288E26}"/>
                </a:ext>
              </a:extLst>
            </p:cNvPr>
            <p:cNvSpPr/>
            <p:nvPr/>
          </p:nvSpPr>
          <p:spPr>
            <a:xfrm>
              <a:off x="3253949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6ABED0E3-0341-EAC9-FC91-128F4C80FF76}"/>
                </a:ext>
              </a:extLst>
            </p:cNvPr>
            <p:cNvSpPr/>
            <p:nvPr/>
          </p:nvSpPr>
          <p:spPr>
            <a:xfrm>
              <a:off x="3458128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EAE336C0-3552-E837-2BDE-B1AB8902DC67}"/>
                </a:ext>
              </a:extLst>
            </p:cNvPr>
            <p:cNvSpPr/>
            <p:nvPr/>
          </p:nvSpPr>
          <p:spPr>
            <a:xfrm>
              <a:off x="3458127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01809E35-5145-492A-DB78-19CDD0C896AB}"/>
                </a:ext>
              </a:extLst>
            </p:cNvPr>
            <p:cNvSpPr/>
            <p:nvPr/>
          </p:nvSpPr>
          <p:spPr>
            <a:xfrm>
              <a:off x="366230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145887E4-A6C7-908C-E327-CC28B1D9D3DC}"/>
                </a:ext>
              </a:extLst>
            </p:cNvPr>
            <p:cNvSpPr/>
            <p:nvPr/>
          </p:nvSpPr>
          <p:spPr>
            <a:xfrm>
              <a:off x="3662303" y="509196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58065921-8007-39DD-B264-1FF167F86A0B}"/>
                </a:ext>
              </a:extLst>
            </p:cNvPr>
            <p:cNvSpPr/>
            <p:nvPr/>
          </p:nvSpPr>
          <p:spPr>
            <a:xfrm>
              <a:off x="366230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9C536608-45CB-22F1-B048-E0F0D609526C}"/>
                </a:ext>
              </a:extLst>
            </p:cNvPr>
            <p:cNvSpPr/>
            <p:nvPr/>
          </p:nvSpPr>
          <p:spPr>
            <a:xfrm>
              <a:off x="2641415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C1B72D07-702C-7458-1238-5435862F9E18}"/>
                </a:ext>
              </a:extLst>
            </p:cNvPr>
            <p:cNvSpPr/>
            <p:nvPr/>
          </p:nvSpPr>
          <p:spPr>
            <a:xfrm>
              <a:off x="3049771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B6EF68A-A9E6-AD6E-2AE7-71B5C54592C2}"/>
                </a:ext>
              </a:extLst>
            </p:cNvPr>
            <p:cNvSpPr/>
            <p:nvPr/>
          </p:nvSpPr>
          <p:spPr>
            <a:xfrm>
              <a:off x="3253949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D94243B3-54DE-0BDE-FC90-90496DBABB5E}"/>
                </a:ext>
              </a:extLst>
            </p:cNvPr>
            <p:cNvSpPr/>
            <p:nvPr/>
          </p:nvSpPr>
          <p:spPr>
            <a:xfrm>
              <a:off x="345812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D215A3F1-5C36-0151-D101-D4CEEA4794FD}"/>
                </a:ext>
              </a:extLst>
            </p:cNvPr>
            <p:cNvSpPr/>
            <p:nvPr/>
          </p:nvSpPr>
          <p:spPr>
            <a:xfrm>
              <a:off x="2845593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FE823B39-2DCB-E4A0-C80C-D6CB31317C65}"/>
                </a:ext>
              </a:extLst>
            </p:cNvPr>
            <p:cNvSpPr/>
            <p:nvPr/>
          </p:nvSpPr>
          <p:spPr>
            <a:xfrm>
              <a:off x="284559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7D2D92A7-FECF-9D24-C6A7-39F70EFF4337}"/>
                </a:ext>
              </a:extLst>
            </p:cNvPr>
            <p:cNvSpPr/>
            <p:nvPr/>
          </p:nvSpPr>
          <p:spPr>
            <a:xfrm>
              <a:off x="2845593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96945163-97F8-350D-081C-C16D57FA6FE2}"/>
                </a:ext>
              </a:extLst>
            </p:cNvPr>
            <p:cNvSpPr/>
            <p:nvPr/>
          </p:nvSpPr>
          <p:spPr>
            <a:xfrm>
              <a:off x="243409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41F93BBE-7295-9F1F-4EFE-A88673CCD8BB}"/>
                </a:ext>
              </a:extLst>
            </p:cNvPr>
            <p:cNvSpPr/>
            <p:nvPr/>
          </p:nvSpPr>
          <p:spPr>
            <a:xfrm>
              <a:off x="3659164" y="52910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DBD99B2C-6D8A-CDB2-6195-A7AD274DE626}"/>
                </a:ext>
              </a:extLst>
            </p:cNvPr>
            <p:cNvSpPr/>
            <p:nvPr/>
          </p:nvSpPr>
          <p:spPr>
            <a:xfrm>
              <a:off x="2638275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00B93565-4F25-A016-D12C-FD956E4AF097}"/>
                </a:ext>
              </a:extLst>
            </p:cNvPr>
            <p:cNvSpPr/>
            <p:nvPr/>
          </p:nvSpPr>
          <p:spPr>
            <a:xfrm>
              <a:off x="3046631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C0FFFD8F-2AB1-60CA-758C-42DD5D4331DC}"/>
                </a:ext>
              </a:extLst>
            </p:cNvPr>
            <p:cNvSpPr/>
            <p:nvPr/>
          </p:nvSpPr>
          <p:spPr>
            <a:xfrm>
              <a:off x="3250809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7C2A336-0789-D61E-9B3C-7A7295C5F631}"/>
                </a:ext>
              </a:extLst>
            </p:cNvPr>
            <p:cNvSpPr/>
            <p:nvPr/>
          </p:nvSpPr>
          <p:spPr>
            <a:xfrm>
              <a:off x="345498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214127EF-F6B8-1B4F-95F9-75CBF7A937D6}"/>
                </a:ext>
              </a:extLst>
            </p:cNvPr>
            <p:cNvSpPr/>
            <p:nvPr/>
          </p:nvSpPr>
          <p:spPr>
            <a:xfrm>
              <a:off x="2842453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86" name="Group 785">
              <a:extLst>
                <a:ext uri="{FF2B5EF4-FFF2-40B4-BE49-F238E27FC236}">
                  <a16:creationId xmlns:a16="http://schemas.microsoft.com/office/drawing/2014/main" id="{42F95BFE-5680-A184-4B8E-B19F3CA8BFDC}"/>
                </a:ext>
              </a:extLst>
            </p:cNvPr>
            <p:cNvGrpSpPr/>
            <p:nvPr/>
          </p:nvGrpSpPr>
          <p:grpSpPr>
            <a:xfrm>
              <a:off x="2437237" y="5492782"/>
              <a:ext cx="1388870" cy="168481"/>
              <a:chOff x="2437237" y="5492782"/>
              <a:chExt cx="1388870" cy="16848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E1C6B17-5987-998E-9640-B2AF41FDB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EC74540A-AFBF-23E0-5743-5AB553199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E86377A3-EB5E-AB86-095C-080873694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8E0E3141-788E-739F-D25B-00D3B7B31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E0137BAA-7948-78EC-6A9C-3D90D0968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876B48A3-57DB-0F18-DDFF-F48EBD764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FF85123C-4146-973F-EA5C-BA64156DB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BF90D912-6789-EFA4-C776-077A8637D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809B86CE-054C-4BD8-B0BB-AD9B1A1472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D2E64152-9D7C-8568-DED4-41BA85090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FE32A73C-349F-47C1-758E-CCEB9B7C83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198DC610-3B84-A7E0-CDF8-D319C82CE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32B2427-638B-E6B0-884F-480C770E06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D815FDB3-4DF8-7E45-D3ED-0EA917CBA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F6EDEA5F-1592-021D-1997-63630033F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1D719757-A272-6E02-3DD4-13EA06C5155C}"/>
                </a:ext>
              </a:extLst>
            </p:cNvPr>
            <p:cNvCxnSpPr>
              <a:cxnSpLocks/>
            </p:cNvCxnSpPr>
            <p:nvPr/>
          </p:nvCxnSpPr>
          <p:spPr>
            <a:xfrm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B939A55B-8A42-3675-015D-D08F8D7D6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C2C297D9-359D-53BF-2335-CCBC470AE217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8765237F-44DB-B30C-CCFD-4E23762EC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234BC99A-EF08-752F-DBAB-9E9F5EC9302F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43C2388F-649A-4AD3-03E2-BFFAA9CED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4ED84379-5BA9-FAF8-CE73-FE98A2E700D6}"/>
                </a:ext>
              </a:extLst>
            </p:cNvPr>
            <p:cNvCxnSpPr>
              <a:cxnSpLocks/>
            </p:cNvCxnSpPr>
            <p:nvPr/>
          </p:nvCxnSpPr>
          <p:spPr>
            <a:xfrm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165DD43A-3F90-35B6-3A3A-4A683F24D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85FB2620-D56B-362A-BEA9-214675DBA177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2D38A207-843A-F82D-27CF-52E57E23B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04AE9A8A-84EB-1128-9E8C-5750150DEB0A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F8E0CC13-5681-EEF6-B4B2-D0E8A3281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51F8013A-D099-DBF0-8E60-7F391D64B7B7}"/>
                </a:ext>
              </a:extLst>
            </p:cNvPr>
            <p:cNvCxnSpPr>
              <a:cxnSpLocks/>
            </p:cNvCxnSpPr>
            <p:nvPr/>
          </p:nvCxnSpPr>
          <p:spPr>
            <a:xfrm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EFDAC28D-3563-8410-9D72-D4476A1D912A}"/>
                </a:ext>
              </a:extLst>
            </p:cNvPr>
            <p:cNvGrpSpPr/>
            <p:nvPr/>
          </p:nvGrpSpPr>
          <p:grpSpPr>
            <a:xfrm>
              <a:off x="2434098" y="5088727"/>
              <a:ext cx="1388870" cy="168481"/>
              <a:chOff x="2437237" y="5492782"/>
              <a:chExt cx="1388870" cy="168481"/>
            </a:xfrm>
          </p:grpSpPr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21EAF331-9990-8684-9474-F5B4670DEA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57EA0EAC-9D7A-0145-5B24-D329DD403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CF6A3C24-9231-324F-834D-322592241B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F7CB7110-692F-7B1D-3BBB-B0D5FE08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DCDBE273-87DB-C39B-78FC-2C357D360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A504DFDD-A28B-C0DD-EC1B-AD04769BD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A231E937-F5F5-755D-9EC0-F2395C527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CC4F2388-54DC-DD72-6810-6463FFA463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F84D823C-4FC1-A130-40D4-BF5F9BED93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F1641452-0223-FD56-BBDC-D6401749B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B9473014-F21F-E82B-055C-34CF2219C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A3E044E5-8E26-D204-E334-E101E9C13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C252EF00-C55B-E318-E70A-D5E5189DD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378C7E17-F327-8793-B13A-24EF9BE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80A5125-4AA0-D6AB-907E-0EF90774E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620430B7-967A-C029-0158-B167E3F20187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D085BB80-D418-9568-41FA-85AB35AE4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7E06D42D-9BF1-3AB3-96EA-E4DAE60875A7}"/>
                </a:ext>
              </a:extLst>
            </p:cNvPr>
            <p:cNvCxnSpPr>
              <a:cxnSpLocks/>
            </p:cNvCxnSpPr>
            <p:nvPr/>
          </p:nvCxnSpPr>
          <p:spPr>
            <a:xfrm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C158E537-7D21-7B4F-AF34-3C76E126B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2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219E3066-5F85-0225-6F80-B5A20F49E066}"/>
                </a:ext>
              </a:extLst>
            </p:cNvPr>
            <p:cNvCxnSpPr>
              <a:cxnSpLocks/>
            </p:cNvCxnSpPr>
            <p:nvPr/>
          </p:nvCxnSpPr>
          <p:spPr>
            <a:xfrm>
              <a:off x="2841448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AF00B593-799D-800A-B3D5-19F5C60D3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E4885BF-0A72-B8A7-D4C7-D6854C5C488C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0BF6B8C0-2746-9CB4-8236-8B065A971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F895C18D-B649-4831-C3B7-FDC86E9AD51C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F0EE048F-B5C5-ADE1-E73D-9FA8E0090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A41310B6-DCA8-9893-9B2C-E6D3282AAB28}"/>
                </a:ext>
              </a:extLst>
            </p:cNvPr>
            <p:cNvCxnSpPr>
              <a:cxnSpLocks/>
            </p:cNvCxnSpPr>
            <p:nvPr/>
          </p:nvCxnSpPr>
          <p:spPr>
            <a:xfrm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013E41C-FDAE-6651-BCB4-BD5FFC78D6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86916713-223B-B59D-22E3-7CEABE3BAF27}"/>
                </a:ext>
              </a:extLst>
            </p:cNvPr>
            <p:cNvCxnSpPr>
              <a:cxnSpLocks/>
            </p:cNvCxnSpPr>
            <p:nvPr/>
          </p:nvCxnSpPr>
          <p:spPr>
            <a:xfrm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6BCCCCC-CB83-99A6-5830-8C655FD387F9}"/>
              </a:ext>
            </a:extLst>
          </p:cNvPr>
          <p:cNvGrpSpPr/>
          <p:nvPr/>
        </p:nvGrpSpPr>
        <p:grpSpPr>
          <a:xfrm>
            <a:off x="3997177" y="4554440"/>
            <a:ext cx="1489007" cy="1152000"/>
            <a:chOff x="2386553" y="4554441"/>
            <a:chExt cx="1489007" cy="1152000"/>
          </a:xfrm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6C01A12B-3500-1653-4DDF-B398662173DE}"/>
                </a:ext>
              </a:extLst>
            </p:cNvPr>
            <p:cNvSpPr/>
            <p:nvPr/>
          </p:nvSpPr>
          <p:spPr>
            <a:xfrm>
              <a:off x="2386554" y="4554441"/>
              <a:ext cx="1489006" cy="11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1ACE5C0-5650-D5EA-E790-D5622B7A94C4}"/>
                </a:ext>
              </a:extLst>
            </p:cNvPr>
            <p:cNvSpPr/>
            <p:nvPr/>
          </p:nvSpPr>
          <p:spPr>
            <a:xfrm>
              <a:off x="2386553" y="4554441"/>
              <a:ext cx="1489006" cy="29479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January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5A73C-7384-E15C-4F3E-D9A4CAA4C724}"/>
                </a:ext>
              </a:extLst>
            </p:cNvPr>
            <p:cNvSpPr/>
            <p:nvPr/>
          </p:nvSpPr>
          <p:spPr>
            <a:xfrm>
              <a:off x="2437237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F2B045F-780C-5B22-0324-30B7C83F2296}"/>
                </a:ext>
              </a:extLst>
            </p:cNvPr>
            <p:cNvSpPr/>
            <p:nvPr/>
          </p:nvSpPr>
          <p:spPr>
            <a:xfrm>
              <a:off x="243723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916B588-BC2F-76B0-4D80-15653329D08A}"/>
                </a:ext>
              </a:extLst>
            </p:cNvPr>
            <p:cNvSpPr/>
            <p:nvPr/>
          </p:nvSpPr>
          <p:spPr>
            <a:xfrm>
              <a:off x="2437237" y="5496161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D247FA1-E291-5046-F1AB-EAB8D73961AB}"/>
                </a:ext>
              </a:extLst>
            </p:cNvPr>
            <p:cNvSpPr/>
            <p:nvPr/>
          </p:nvSpPr>
          <p:spPr>
            <a:xfrm>
              <a:off x="264141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77F3134-619D-7162-C797-3B009047804D}"/>
                </a:ext>
              </a:extLst>
            </p:cNvPr>
            <p:cNvSpPr/>
            <p:nvPr/>
          </p:nvSpPr>
          <p:spPr>
            <a:xfrm>
              <a:off x="2641415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E6E3CE8-CD2C-52C0-B004-DE5C1D64C813}"/>
                </a:ext>
              </a:extLst>
            </p:cNvPr>
            <p:cNvSpPr/>
            <p:nvPr/>
          </p:nvSpPr>
          <p:spPr>
            <a:xfrm>
              <a:off x="3049771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65049BF0-B9E4-EA0E-817F-30A8D7161B01}"/>
                </a:ext>
              </a:extLst>
            </p:cNvPr>
            <p:cNvSpPr/>
            <p:nvPr/>
          </p:nvSpPr>
          <p:spPr>
            <a:xfrm>
              <a:off x="3049771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B6E8CD3A-3430-5910-8C19-A544FF1033EA}"/>
                </a:ext>
              </a:extLst>
            </p:cNvPr>
            <p:cNvSpPr/>
            <p:nvPr/>
          </p:nvSpPr>
          <p:spPr>
            <a:xfrm>
              <a:off x="3253949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8A305C1-C815-91D3-BE2D-FAB69D19D58A}"/>
                </a:ext>
              </a:extLst>
            </p:cNvPr>
            <p:cNvSpPr/>
            <p:nvPr/>
          </p:nvSpPr>
          <p:spPr>
            <a:xfrm>
              <a:off x="3253949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0F8E4964-CD99-6CE7-5503-CBDB9A60FBA0}"/>
                </a:ext>
              </a:extLst>
            </p:cNvPr>
            <p:cNvSpPr/>
            <p:nvPr/>
          </p:nvSpPr>
          <p:spPr>
            <a:xfrm>
              <a:off x="3458128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C5667F4-134A-7692-3D66-506BEB917142}"/>
                </a:ext>
              </a:extLst>
            </p:cNvPr>
            <p:cNvSpPr/>
            <p:nvPr/>
          </p:nvSpPr>
          <p:spPr>
            <a:xfrm>
              <a:off x="3458127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58D0334A-E8E4-AC03-7340-A4C8B227B1F2}"/>
                </a:ext>
              </a:extLst>
            </p:cNvPr>
            <p:cNvSpPr/>
            <p:nvPr/>
          </p:nvSpPr>
          <p:spPr>
            <a:xfrm>
              <a:off x="366230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2396D25F-E188-5F41-A191-418ED86D8DD3}"/>
                </a:ext>
              </a:extLst>
            </p:cNvPr>
            <p:cNvSpPr/>
            <p:nvPr/>
          </p:nvSpPr>
          <p:spPr>
            <a:xfrm>
              <a:off x="3662303" y="509196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1FF21ABC-CC34-BE78-BAC1-7F2CB58AFD6F}"/>
                </a:ext>
              </a:extLst>
            </p:cNvPr>
            <p:cNvSpPr/>
            <p:nvPr/>
          </p:nvSpPr>
          <p:spPr>
            <a:xfrm>
              <a:off x="366230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E540B703-F2A3-8144-1BBE-491448CECCD8}"/>
                </a:ext>
              </a:extLst>
            </p:cNvPr>
            <p:cNvSpPr/>
            <p:nvPr/>
          </p:nvSpPr>
          <p:spPr>
            <a:xfrm>
              <a:off x="2641415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E55B2D4-76F0-88DA-11DE-95463EC1ED70}"/>
                </a:ext>
              </a:extLst>
            </p:cNvPr>
            <p:cNvSpPr/>
            <p:nvPr/>
          </p:nvSpPr>
          <p:spPr>
            <a:xfrm>
              <a:off x="3049771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21536540-5FF6-7B3F-1DE7-3E2B5BC0B9E5}"/>
                </a:ext>
              </a:extLst>
            </p:cNvPr>
            <p:cNvSpPr/>
            <p:nvPr/>
          </p:nvSpPr>
          <p:spPr>
            <a:xfrm>
              <a:off x="3253949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9729C07-68C7-3538-3E55-0CCB6742CDAD}"/>
                </a:ext>
              </a:extLst>
            </p:cNvPr>
            <p:cNvSpPr/>
            <p:nvPr/>
          </p:nvSpPr>
          <p:spPr>
            <a:xfrm>
              <a:off x="345812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C9495495-1B5A-C6B1-35BB-5E61150CD761}"/>
                </a:ext>
              </a:extLst>
            </p:cNvPr>
            <p:cNvSpPr/>
            <p:nvPr/>
          </p:nvSpPr>
          <p:spPr>
            <a:xfrm>
              <a:off x="2845593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64166740-6257-6021-9FD1-7CB5149EA2B8}"/>
                </a:ext>
              </a:extLst>
            </p:cNvPr>
            <p:cNvSpPr/>
            <p:nvPr/>
          </p:nvSpPr>
          <p:spPr>
            <a:xfrm>
              <a:off x="284559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AB5CE59-975C-93DC-C0CB-CB6435EE8E0E}"/>
                </a:ext>
              </a:extLst>
            </p:cNvPr>
            <p:cNvSpPr/>
            <p:nvPr/>
          </p:nvSpPr>
          <p:spPr>
            <a:xfrm>
              <a:off x="2845593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4960EAE5-D9C1-129D-2800-C355849E4A5A}"/>
                </a:ext>
              </a:extLst>
            </p:cNvPr>
            <p:cNvSpPr/>
            <p:nvPr/>
          </p:nvSpPr>
          <p:spPr>
            <a:xfrm>
              <a:off x="243409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D704EF0-BAF1-4C24-A762-E1AA05C486CC}"/>
                </a:ext>
              </a:extLst>
            </p:cNvPr>
            <p:cNvSpPr/>
            <p:nvPr/>
          </p:nvSpPr>
          <p:spPr>
            <a:xfrm>
              <a:off x="3659164" y="52910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5E415B5B-152D-A498-CBCE-E3A076BF5879}"/>
                </a:ext>
              </a:extLst>
            </p:cNvPr>
            <p:cNvSpPr/>
            <p:nvPr/>
          </p:nvSpPr>
          <p:spPr>
            <a:xfrm>
              <a:off x="2638275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D831C4D-039D-0EF6-1934-D26BCFB5DFBC}"/>
                </a:ext>
              </a:extLst>
            </p:cNvPr>
            <p:cNvSpPr/>
            <p:nvPr/>
          </p:nvSpPr>
          <p:spPr>
            <a:xfrm>
              <a:off x="3046631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FACC348D-93B0-6E6D-2F3D-45338294BDDA}"/>
                </a:ext>
              </a:extLst>
            </p:cNvPr>
            <p:cNvSpPr/>
            <p:nvPr/>
          </p:nvSpPr>
          <p:spPr>
            <a:xfrm>
              <a:off x="3250809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C4ECF62-32B1-0E6D-86B5-62642724794D}"/>
                </a:ext>
              </a:extLst>
            </p:cNvPr>
            <p:cNvSpPr/>
            <p:nvPr/>
          </p:nvSpPr>
          <p:spPr>
            <a:xfrm>
              <a:off x="345498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898D90B-8CE5-52D6-1C1E-B25A55F94CC8}"/>
                </a:ext>
              </a:extLst>
            </p:cNvPr>
            <p:cNvSpPr/>
            <p:nvPr/>
          </p:nvSpPr>
          <p:spPr>
            <a:xfrm>
              <a:off x="2842453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0EB34CD-37E6-B360-33E2-D97E3103DD52}"/>
                </a:ext>
              </a:extLst>
            </p:cNvPr>
            <p:cNvGrpSpPr/>
            <p:nvPr/>
          </p:nvGrpSpPr>
          <p:grpSpPr>
            <a:xfrm>
              <a:off x="2437237" y="5492782"/>
              <a:ext cx="1388870" cy="168481"/>
              <a:chOff x="2437237" y="5492782"/>
              <a:chExt cx="1388870" cy="168481"/>
            </a:xfrm>
          </p:grpSpPr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EB1BB60F-31AC-152B-9896-E24A9CA5ED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CAC98E13-0ED5-8633-7732-76CED2400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DC7DD9D1-FC63-7EA2-A5CA-CD1A8F3049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>
                <a:extLst>
                  <a:ext uri="{FF2B5EF4-FFF2-40B4-BE49-F238E27FC236}">
                    <a16:creationId xmlns:a16="http://schemas.microsoft.com/office/drawing/2014/main" id="{C05CC871-1114-9D19-A918-247AAA4BB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EBB62F20-0221-CDB6-D2E3-7261887241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01614DFB-C1A8-5067-1949-1111EEFA8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EE6C05FE-A02D-EAF4-98EB-BC9F3BEF28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3467E80E-514A-A438-22D9-A001E7E16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>
                <a:extLst>
                  <a:ext uri="{FF2B5EF4-FFF2-40B4-BE49-F238E27FC236}">
                    <a16:creationId xmlns:a16="http://schemas.microsoft.com/office/drawing/2014/main" id="{E6787608-DB16-AE26-E4BF-16EF09A8DC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>
                <a:extLst>
                  <a:ext uri="{FF2B5EF4-FFF2-40B4-BE49-F238E27FC236}">
                    <a16:creationId xmlns:a16="http://schemas.microsoft.com/office/drawing/2014/main" id="{CE9C846D-4170-2548-B647-913A857BE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5C6C7CF2-348C-CB97-E2E8-063583217C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>
                <a:extLst>
                  <a:ext uri="{FF2B5EF4-FFF2-40B4-BE49-F238E27FC236}">
                    <a16:creationId xmlns:a16="http://schemas.microsoft.com/office/drawing/2014/main" id="{7597B79B-9D60-7C8E-D6F2-CE0321F30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E3188438-F174-6C14-3C5D-C05C4396DC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74A0B317-90D5-35B0-EC40-798042C6F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C6E0A6F5-7B1E-9F41-59BA-216381A145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95F9EB7-D908-220E-7AE9-C31F1DD007F5}"/>
                </a:ext>
              </a:extLst>
            </p:cNvPr>
            <p:cNvCxnSpPr>
              <a:cxnSpLocks/>
            </p:cNvCxnSpPr>
            <p:nvPr/>
          </p:nvCxnSpPr>
          <p:spPr>
            <a:xfrm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C584C0A-50F2-929E-416C-2EB9EDB73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FEFFC5A-38E8-53E2-2E93-239232821220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B40DC06-94A2-6382-ADF5-0029F9633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128E42AF-A1D2-8854-0070-FCC0AD8A7C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504A275A-1B01-6740-BF4F-7F1A3B418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B1C27ED-61B0-6AD2-7C61-C9BF3CB59A05}"/>
                </a:ext>
              </a:extLst>
            </p:cNvPr>
            <p:cNvCxnSpPr>
              <a:cxnSpLocks/>
            </p:cNvCxnSpPr>
            <p:nvPr/>
          </p:nvCxnSpPr>
          <p:spPr>
            <a:xfrm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50A2FD94-1919-E3C7-A683-41FB3A3F5B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4E439DA-4FBF-F6F4-07E1-23F6C960B9D8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B7CB992E-9850-98F9-1A68-CF597C97F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FBC74BA7-C66B-214D-8E39-38F19FDD57E9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A981E36B-647E-2A3F-4B65-61DCF4F61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32ED3E09-9A76-EC33-1397-912E6AF1B2F5}"/>
                </a:ext>
              </a:extLst>
            </p:cNvPr>
            <p:cNvCxnSpPr>
              <a:cxnSpLocks/>
            </p:cNvCxnSpPr>
            <p:nvPr/>
          </p:nvCxnSpPr>
          <p:spPr>
            <a:xfrm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603C7C67-E74D-90C6-8D6E-0B0865A5E25F}"/>
                </a:ext>
              </a:extLst>
            </p:cNvPr>
            <p:cNvGrpSpPr/>
            <p:nvPr/>
          </p:nvGrpSpPr>
          <p:grpSpPr>
            <a:xfrm>
              <a:off x="2434098" y="5088727"/>
              <a:ext cx="1388870" cy="168481"/>
              <a:chOff x="2437237" y="5492782"/>
              <a:chExt cx="1388870" cy="168481"/>
            </a:xfrm>
          </p:grpSpPr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545BC6E4-011F-16B5-DBB2-52BBD0130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3C6BC118-9004-6A5C-4146-7E090CFC4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494A9C0E-BA34-FBB5-D06B-2D93566183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62868D85-5099-7754-ADF5-0BC3BA0A6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78B37CEE-68BB-5F74-2DC3-94B3D6037A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9BF6D341-AF8B-32B4-32D8-901E18630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2318A394-289F-9058-9921-45742F516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84B0C9A8-8BBB-9F5F-3906-AD6522EB1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>
                <a:extLst>
                  <a:ext uri="{FF2B5EF4-FFF2-40B4-BE49-F238E27FC236}">
                    <a16:creationId xmlns:a16="http://schemas.microsoft.com/office/drawing/2014/main" id="{30F8DAA1-E933-5890-B6AA-DAAA55289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B6377D73-ECC3-944D-8449-6AB19159F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>
                <a:extLst>
                  <a:ext uri="{FF2B5EF4-FFF2-40B4-BE49-F238E27FC236}">
                    <a16:creationId xmlns:a16="http://schemas.microsoft.com/office/drawing/2014/main" id="{409C0FA4-874C-29C8-77FE-6A5F8A7A2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>
                <a:extLst>
                  <a:ext uri="{FF2B5EF4-FFF2-40B4-BE49-F238E27FC236}">
                    <a16:creationId xmlns:a16="http://schemas.microsoft.com/office/drawing/2014/main" id="{73B030D2-D728-8B5F-828D-50769852F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>
                <a:extLst>
                  <a:ext uri="{FF2B5EF4-FFF2-40B4-BE49-F238E27FC236}">
                    <a16:creationId xmlns:a16="http://schemas.microsoft.com/office/drawing/2014/main" id="{AD608351-4EB4-0658-AEA4-1E6CDA4C9C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>
                <a:extLst>
                  <a:ext uri="{FF2B5EF4-FFF2-40B4-BE49-F238E27FC236}">
                    <a16:creationId xmlns:a16="http://schemas.microsoft.com/office/drawing/2014/main" id="{C2D8A592-55FC-E6FE-CAE0-BA78FBF2F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FA60279A-8E6A-48B4-4AF6-A1FA4168E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2AF0FC22-EBD8-6DD4-2FBE-456302ACD344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84742CDB-8400-7285-A322-73E0333C0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B200988F-274D-BACC-0C9F-238D02539DC1}"/>
                </a:ext>
              </a:extLst>
            </p:cNvPr>
            <p:cNvCxnSpPr>
              <a:cxnSpLocks/>
            </p:cNvCxnSpPr>
            <p:nvPr/>
          </p:nvCxnSpPr>
          <p:spPr>
            <a:xfrm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D4FB0A07-FC04-9F1B-AC9B-78D3F152B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2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A52B71E5-21E9-90F4-9FA6-53EA08A77FE2}"/>
                </a:ext>
              </a:extLst>
            </p:cNvPr>
            <p:cNvCxnSpPr>
              <a:cxnSpLocks/>
            </p:cNvCxnSpPr>
            <p:nvPr/>
          </p:nvCxnSpPr>
          <p:spPr>
            <a:xfrm>
              <a:off x="2841448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4A068C42-143F-E3BB-DF23-57E3BC4B2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DA147DF2-6080-A6C6-7AD3-F975F4D6BC83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893368F6-0FB3-D3CF-F643-CB25C5D04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04965088-4E65-8CDB-EB3C-E8D8707B0560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75ED0897-7AAE-5599-1F4D-9E55A9118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E4B109E3-6777-AD15-E268-5C3A347AD71E}"/>
                </a:ext>
              </a:extLst>
            </p:cNvPr>
            <p:cNvCxnSpPr>
              <a:cxnSpLocks/>
            </p:cNvCxnSpPr>
            <p:nvPr/>
          </p:nvCxnSpPr>
          <p:spPr>
            <a:xfrm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FA63E76E-3366-00B4-E4E8-37D244F06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9BD89E32-D3E3-46CF-7031-1B0DF81D6EDD}"/>
                </a:ext>
              </a:extLst>
            </p:cNvPr>
            <p:cNvCxnSpPr>
              <a:cxnSpLocks/>
            </p:cNvCxnSpPr>
            <p:nvPr/>
          </p:nvCxnSpPr>
          <p:spPr>
            <a:xfrm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635DEA-C71E-E4BC-06B0-CBED080EB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9087" y="1533333"/>
            <a:ext cx="5027783" cy="4776467"/>
          </a:xfr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etal"/>
        </p:spPr>
        <p:txBody>
          <a:bodyPr lIns="91440" tIns="45720" rIns="91440" bIns="45720" anchor="t">
            <a:noAutofit/>
          </a:bodyPr>
          <a:lstStyle/>
          <a:p>
            <a:r>
              <a:rPr lang="en-US" sz="2400"/>
              <a:t>From December on we are good to go to start with the installation</a:t>
            </a:r>
          </a:p>
          <a:p>
            <a:endParaRPr lang="en-US" sz="2400">
              <a:cs typeface="Arial"/>
            </a:endParaRPr>
          </a:p>
          <a:p>
            <a:r>
              <a:rPr lang="en-US" sz="2400">
                <a:cs typeface="Arial"/>
              </a:rPr>
              <a:t>Until the installation start:</a:t>
            </a:r>
          </a:p>
          <a:p>
            <a:pPr lvl="1"/>
            <a:r>
              <a:rPr lang="en-US" sz="2400">
                <a:cs typeface="Arial"/>
              </a:rPr>
              <a:t>As soon as the magnets/ their power supplies and hall probes are available, please ship them to TIRUMF so controls group has the chance to change them in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41C4C4-4BDB-AC5A-14D6-C6FC0B1E92DB}"/>
                  </a:ext>
                </a:extLst>
              </p14:cNvPr>
              <p14:cNvContentPartPr/>
              <p14:nvPr/>
            </p14:nvContentPartPr>
            <p14:xfrm rot="175500">
              <a:off x="2150619" y="4387824"/>
              <a:ext cx="3793248" cy="147032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41C4C4-4BDB-AC5A-14D6-C6FC0B1E92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75500">
                <a:off x="2096625" y="4279871"/>
                <a:ext cx="3900876" cy="1685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552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e-Linac timeline</a:t>
            </a:r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CEFCAC8A-814A-F747-541C-D01B14F0DF05}"/>
              </a:ext>
            </a:extLst>
          </p:cNvPr>
          <p:cNvGrpSpPr>
            <a:grpSpLocks noChangeAspect="1"/>
          </p:cNvGrpSpPr>
          <p:nvPr/>
        </p:nvGrpSpPr>
        <p:grpSpPr>
          <a:xfrm>
            <a:off x="2393049" y="2052147"/>
            <a:ext cx="1489006" cy="1152000"/>
            <a:chOff x="3914595" y="4537971"/>
            <a:chExt cx="1308986" cy="1012723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56F377F-59E6-BE68-02AC-D747D80A7CAC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B320FC75-CEB7-5C2D-0C1C-C572B93AEF1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June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54E36ACD-D3F7-2BEA-7A25-052E0889834F}"/>
                </a:ext>
              </a:extLst>
            </p:cNvPr>
            <p:cNvSpPr/>
            <p:nvPr/>
          </p:nvSpPr>
          <p:spPr>
            <a:xfrm>
              <a:off x="3953442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58AEF51-D80B-5DB0-1AEE-104345B2D73B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6077108C-C111-C0FA-5B4D-51CDFA2C108E}"/>
                </a:ext>
              </a:extLst>
            </p:cNvPr>
            <p:cNvSpPr/>
            <p:nvPr/>
          </p:nvSpPr>
          <p:spPr>
            <a:xfrm>
              <a:off x="3953442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E5644BCC-7DF0-377C-0F09-7FE83B574505}"/>
                </a:ext>
              </a:extLst>
            </p:cNvPr>
            <p:cNvSpPr/>
            <p:nvPr/>
          </p:nvSpPr>
          <p:spPr>
            <a:xfrm>
              <a:off x="4132935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E8DF6D7E-96AA-9CB9-1093-FD9FCEF58A1E}"/>
                </a:ext>
              </a:extLst>
            </p:cNvPr>
            <p:cNvSpPr/>
            <p:nvPr/>
          </p:nvSpPr>
          <p:spPr>
            <a:xfrm>
              <a:off x="4132935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2DE022E-54BB-970A-2D74-E5BDA7D9C429}"/>
                </a:ext>
              </a:extLst>
            </p:cNvPr>
            <p:cNvSpPr/>
            <p:nvPr/>
          </p:nvSpPr>
          <p:spPr>
            <a:xfrm>
              <a:off x="449192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B1CDE8A5-EECB-2FB9-1F38-940C209AA453}"/>
                </a:ext>
              </a:extLst>
            </p:cNvPr>
            <p:cNvSpPr/>
            <p:nvPr/>
          </p:nvSpPr>
          <p:spPr>
            <a:xfrm>
              <a:off x="449192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2BC7FE5-5863-F34D-3DBA-31FEEFC02567}"/>
                </a:ext>
              </a:extLst>
            </p:cNvPr>
            <p:cNvSpPr/>
            <p:nvPr/>
          </p:nvSpPr>
          <p:spPr>
            <a:xfrm>
              <a:off x="467141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B109CE1B-5BD2-C7E5-918D-19DAD3F0E116}"/>
                </a:ext>
              </a:extLst>
            </p:cNvPr>
            <p:cNvSpPr/>
            <p:nvPr/>
          </p:nvSpPr>
          <p:spPr>
            <a:xfrm>
              <a:off x="467141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2CA47DC2-5681-0B29-27A9-C33256B9A2F2}"/>
                </a:ext>
              </a:extLst>
            </p:cNvPr>
            <p:cNvSpPr/>
            <p:nvPr/>
          </p:nvSpPr>
          <p:spPr>
            <a:xfrm>
              <a:off x="485090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D882A038-8851-3222-0F5D-CD5B2C90B665}"/>
                </a:ext>
              </a:extLst>
            </p:cNvPr>
            <p:cNvSpPr/>
            <p:nvPr/>
          </p:nvSpPr>
          <p:spPr>
            <a:xfrm>
              <a:off x="485090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6A95A2BB-1388-913B-CB22-24934C2580D6}"/>
                </a:ext>
              </a:extLst>
            </p:cNvPr>
            <p:cNvSpPr/>
            <p:nvPr/>
          </p:nvSpPr>
          <p:spPr>
            <a:xfrm>
              <a:off x="5030399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3BB22ED2-EA76-F5A7-4E54-71D74C48BC8F}"/>
                </a:ext>
              </a:extLst>
            </p:cNvPr>
            <p:cNvSpPr/>
            <p:nvPr/>
          </p:nvSpPr>
          <p:spPr>
            <a:xfrm>
              <a:off x="5030399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4E6D0ACB-4233-4704-DF0F-C8A279BF33AA}"/>
                </a:ext>
              </a:extLst>
            </p:cNvPr>
            <p:cNvSpPr/>
            <p:nvPr/>
          </p:nvSpPr>
          <p:spPr>
            <a:xfrm>
              <a:off x="5030399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E16512E3-207F-4297-ECA2-8F94B23067EE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FF232F46-A866-F339-AC01-750A6F82BB07}"/>
                </a:ext>
              </a:extLst>
            </p:cNvPr>
            <p:cNvSpPr/>
            <p:nvPr/>
          </p:nvSpPr>
          <p:spPr>
            <a:xfrm>
              <a:off x="449192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60941E22-E3CC-6F4E-6727-DEB46084D626}"/>
                </a:ext>
              </a:extLst>
            </p:cNvPr>
            <p:cNvSpPr/>
            <p:nvPr/>
          </p:nvSpPr>
          <p:spPr>
            <a:xfrm>
              <a:off x="467141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A6B08A1C-99CB-10C5-7FB2-A6E545871979}"/>
                </a:ext>
              </a:extLst>
            </p:cNvPr>
            <p:cNvSpPr/>
            <p:nvPr/>
          </p:nvSpPr>
          <p:spPr>
            <a:xfrm>
              <a:off x="4850907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FE088F31-917E-683B-69D4-349F188D481C}"/>
                </a:ext>
              </a:extLst>
            </p:cNvPr>
            <p:cNvSpPr/>
            <p:nvPr/>
          </p:nvSpPr>
          <p:spPr>
            <a:xfrm>
              <a:off x="431242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587A8FF-712D-B0A0-5291-145D297FFB61}"/>
                </a:ext>
              </a:extLst>
            </p:cNvPr>
            <p:cNvSpPr/>
            <p:nvPr/>
          </p:nvSpPr>
          <p:spPr>
            <a:xfrm>
              <a:off x="431242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5DBDC91-528A-C7DC-D7FD-E292C34F2E9D}"/>
                </a:ext>
              </a:extLst>
            </p:cNvPr>
            <p:cNvSpPr/>
            <p:nvPr/>
          </p:nvSpPr>
          <p:spPr>
            <a:xfrm>
              <a:off x="4312428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1660CE9-7264-54BD-406E-12BA58AE4E50}"/>
                </a:ext>
              </a:extLst>
            </p:cNvPr>
            <p:cNvSpPr/>
            <p:nvPr/>
          </p:nvSpPr>
          <p:spPr>
            <a:xfrm>
              <a:off x="395068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F74B7CF3-FFF1-E7B7-F72E-243B8ABF97C8}"/>
                </a:ext>
              </a:extLst>
            </p:cNvPr>
            <p:cNvSpPr/>
            <p:nvPr/>
          </p:nvSpPr>
          <p:spPr>
            <a:xfrm>
              <a:off x="502763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5CE06945-497F-9039-13BF-A3706F578E09}"/>
                </a:ext>
              </a:extLst>
            </p:cNvPr>
            <p:cNvSpPr/>
            <p:nvPr/>
          </p:nvSpPr>
          <p:spPr>
            <a:xfrm>
              <a:off x="413017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53519779-E0A7-7A1E-F944-A6E7AE5AF077}"/>
                </a:ext>
              </a:extLst>
            </p:cNvPr>
            <p:cNvSpPr/>
            <p:nvPr/>
          </p:nvSpPr>
          <p:spPr>
            <a:xfrm>
              <a:off x="448916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BFFEA80B-2ACE-DC78-0D78-98615BDE0DD6}"/>
                </a:ext>
              </a:extLst>
            </p:cNvPr>
            <p:cNvSpPr/>
            <p:nvPr/>
          </p:nvSpPr>
          <p:spPr>
            <a:xfrm>
              <a:off x="466865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BBF07E5D-8C9D-F6AD-8DA9-E3AE4A980339}"/>
                </a:ext>
              </a:extLst>
            </p:cNvPr>
            <p:cNvSpPr/>
            <p:nvPr/>
          </p:nvSpPr>
          <p:spPr>
            <a:xfrm>
              <a:off x="484814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E7485DB6-54DF-C386-ECC3-71950C8F7844}"/>
                </a:ext>
              </a:extLst>
            </p:cNvPr>
            <p:cNvSpPr/>
            <p:nvPr/>
          </p:nvSpPr>
          <p:spPr>
            <a:xfrm>
              <a:off x="430966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FB0CC0CD-9CA6-623E-8C76-1819D58E036F}"/>
              </a:ext>
            </a:extLst>
          </p:cNvPr>
          <p:cNvGrpSpPr>
            <a:grpSpLocks noChangeAspect="1"/>
          </p:cNvGrpSpPr>
          <p:nvPr/>
        </p:nvGrpSpPr>
        <p:grpSpPr>
          <a:xfrm>
            <a:off x="786397" y="2052147"/>
            <a:ext cx="1489006" cy="1152000"/>
            <a:chOff x="3914595" y="4537971"/>
            <a:chExt cx="1308986" cy="1012723"/>
          </a:xfrm>
        </p:grpSpPr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51AFD0C9-7381-C8D8-77F0-606C6863946A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F1719B1-A6E5-AD19-6460-CD2C4936DA9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May</a:t>
              </a: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22E42492-0F50-EB86-E611-14E6E25709A2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6D2DAC7-C00A-6F13-CDF5-C4256E6DF550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222765D-EEC0-BED6-0600-D5E6C52EB00F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2A6A0155-3143-5AB0-A5C5-5B863F94A697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43A1FB3F-12D2-B143-313F-2FF8FD5E5057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489BD195-9B3E-6570-CAAA-ECCD96737B9E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94C566A-FB53-12C4-3910-4E2FCE4BEF53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6509BFDF-9460-4E2B-762F-D3A9C6A1C71A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2F606767-7608-C2A3-FB62-B6BDFF066FFC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2B0EAEA7-4E0E-5C58-E8DD-4ABDF1CA1DAC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7CFC0BCD-2992-9E44-A52D-766E3A1E03C9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F4DAD0B0-00D8-3A6B-BEF9-9F528A4FA188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BAC6F91A-D692-4A0E-DDE2-B25322B263FA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B9812FF8-D8C8-EE2C-B2E5-EC66878DCDFD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DBF84FC1-6F6A-CA70-0595-B9B53E48B9DF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9EFA67B5-614C-711A-37A6-5851B5E42E6E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6D5699C6-3BA2-A879-5944-90221001AE03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A8D7495F-4E94-3D31-D0C9-2603F49F12F6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2EE6D6FA-FD92-DA10-7970-0025FB4EDD38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90025D85-C0B2-98B9-B1E3-D64525DC0C02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50C67ADF-6869-0A71-74E5-1E912EF88606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9365465-5B73-BBA4-404B-2D5310C5D020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C8F782D4-2386-1043-F894-831A1BE9BF55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09512A73-E39C-6DE8-AEC4-70A2FFC0F8B4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E9500163-F3A2-A7F0-8E70-6BEDCC8E8F82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17F7FD88-5BDA-DCDC-BD47-5E28C08DC7C2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8259711E-04D2-B119-BA8F-C2654830B316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B70C9196-8A8A-9444-1F53-8DD3389E8286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C0AA4B9B-C2EB-EFFD-AC3A-641B59A420D3}"/>
              </a:ext>
            </a:extLst>
          </p:cNvPr>
          <p:cNvGrpSpPr>
            <a:grpSpLocks noChangeAspect="1"/>
          </p:cNvGrpSpPr>
          <p:nvPr/>
        </p:nvGrpSpPr>
        <p:grpSpPr>
          <a:xfrm>
            <a:off x="2388759" y="3303294"/>
            <a:ext cx="1489006" cy="1152000"/>
            <a:chOff x="3914595" y="4537971"/>
            <a:chExt cx="1308986" cy="1012723"/>
          </a:xfrm>
        </p:grpSpPr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9E2C68D-C4CE-BC87-0B07-CFEE55BB03D6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7BEAA3A4-EB80-9765-0A7F-69BADAD67B9A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F3715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September</a:t>
              </a: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217489CB-9A09-877B-708E-561C47EDE3FB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45A80F76-429A-4DD7-5B73-BB0407431EE8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33F72BAA-4FC4-E496-EBFE-77E7C573CC63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3A3F2F4-D594-272B-1955-DF33BB03CDA8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50A87482-8A73-7077-4025-7776A4BA553F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8E685F85-8480-44B9-211F-BD53378BB89B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9825DD-F716-0DBC-2680-A772B9D5B2A9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F084858C-8474-C8AB-435E-A39F6E436494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E4F0ACCB-B615-A8AB-99A0-04DB4A22B440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F2F55D88-9178-5EB2-DE7F-917B542246B2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0AB7BF2-048E-9075-0C86-1EC2F890C4B5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DCFD3E2-68F9-8BEA-CCD9-239EBD97841A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FEB64BC1-3B0E-15B6-A9FA-CB25B391667E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58043B87-0FCF-C94C-F736-F234173EF30D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E429689B-5B18-504D-70EC-BB57A5C141C0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F75A546-6DA4-F921-2450-1BC598E036EA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8007B759-5044-A3D1-B067-9A504CDECE38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475D6E3E-CA0E-080F-71A7-AE2639DDBF1F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4FC9E1C4-4C37-94A8-570D-2C003430F19A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D6FAFC0F-8CBF-FCE8-6A1E-A6CEEDB867BF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56BC3C2F-024C-7BEC-BDEA-0A9351E2AE81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69D125FF-7906-ECBE-BAF0-9AB5168548A5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FA64B5E6-52ED-8713-ABF6-819D0DD667A3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328A37BE-3FEF-CA54-A32A-A09262305D99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246DD8D5-C446-630A-2614-04F3E91E47B7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6DB8738C-FCA3-2E95-E318-BA1A784FCB42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D8BB41EA-67A8-6A9C-BB64-6756FE75227C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CE6E626C-CE0A-C321-3468-B14DD832CE24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6A7DCE87-AEFC-3D76-A01F-376F0F4C336F}"/>
              </a:ext>
            </a:extLst>
          </p:cNvPr>
          <p:cNvGrpSpPr>
            <a:grpSpLocks noChangeAspect="1"/>
          </p:cNvGrpSpPr>
          <p:nvPr/>
        </p:nvGrpSpPr>
        <p:grpSpPr>
          <a:xfrm>
            <a:off x="3999701" y="3303294"/>
            <a:ext cx="1489006" cy="1152000"/>
            <a:chOff x="3914595" y="4537971"/>
            <a:chExt cx="1308986" cy="1012723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82CF5D5-B1AE-BC2D-1864-1456F61D595E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CC0BE3C5-F1C0-FD42-DC25-4CDF4294934D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23235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October</a:t>
              </a: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39E3B19C-F82A-69B5-E632-D9893BBB79CD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34308BD5-2AC4-CD7B-DACD-D59B047A9415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C475BE16-BC8D-68F0-793C-D58081660731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43202668-6DE8-4414-C2AD-40E8314A0F07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144D6DD-52D4-580A-AD5D-3D512371BCBA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E1B1B0BB-D739-E8B4-03C2-5C51335024E1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4F705233-FF77-1287-5466-2D3531C61BB6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8E5725E-7FFB-EE32-9A37-FA752F17B158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220A4F8D-1CDA-3E27-25A0-54B8C77614D9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012D1415-50E0-0B75-D749-F0C71794B926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4F61BF14-8CB1-EC34-E08F-9E538F983ED4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3CAC4D66-3AC8-B0B3-4E1A-4887274FA47B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F2471C64-46A4-D484-0AFF-CE511E63FBAF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3C6F6F05-C764-04B3-6539-4EABEC69CEC9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E52001F5-F29B-9DF5-71B3-C74E7B15CFAA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90751C2C-BB80-188F-9E3C-B03E11529519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A68F09-91E2-CFCC-8198-61CD8472EFD8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113E1978-274D-3145-1384-7149A97CC9DA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432493F0-F024-7B78-F94D-E02B3F76D6D3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EF558E1F-0AC9-76BA-DE68-2F63FFC24F4F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3C320270-2729-3F09-1DC6-8B0435A6AE5A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B86EED89-D231-F1EA-D3A9-1663B88AD811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6031A55D-D0A2-46E1-4F63-7AA394D6A30E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8C4A3364-0BF6-3DEB-FC72-8DA84D6F4A67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3BACD30-20CC-96B9-71B0-1C7207B5B03D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9C09E90C-D202-0147-E055-47BD2118FC96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EF29EAFC-5E6A-EDDD-17E8-9E6A0DCEFE9E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5E2104B9-1D4A-1AF0-B4FE-58C93415813F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15FD7093-CA03-AC5D-FF65-13EFC12F4A7F}"/>
              </a:ext>
            </a:extLst>
          </p:cNvPr>
          <p:cNvGrpSpPr>
            <a:grpSpLocks noChangeAspect="1"/>
          </p:cNvGrpSpPr>
          <p:nvPr/>
        </p:nvGrpSpPr>
        <p:grpSpPr>
          <a:xfrm>
            <a:off x="773408" y="4554441"/>
            <a:ext cx="1489006" cy="1152000"/>
            <a:chOff x="3914595" y="4537971"/>
            <a:chExt cx="1308986" cy="1012723"/>
          </a:xfrm>
        </p:grpSpPr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1EDD65E3-3DB1-7B55-87D8-27D4EEC021D7}"/>
                </a:ext>
              </a:extLst>
            </p:cNvPr>
            <p:cNvSpPr/>
            <p:nvPr/>
          </p:nvSpPr>
          <p:spPr>
            <a:xfrm>
              <a:off x="3914595" y="453797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E87BCDD6-2B75-0933-9ED4-B364E451DFBB}"/>
                </a:ext>
              </a:extLst>
            </p:cNvPr>
            <p:cNvSpPr/>
            <p:nvPr/>
          </p:nvSpPr>
          <p:spPr>
            <a:xfrm>
              <a:off x="3914595" y="4537971"/>
              <a:ext cx="1308986" cy="2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November</a:t>
              </a:r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9BCD4BF5-701D-571D-FC82-A26A51F08E28}"/>
                </a:ext>
              </a:extLst>
            </p:cNvPr>
            <p:cNvSpPr/>
            <p:nvPr/>
          </p:nvSpPr>
          <p:spPr>
            <a:xfrm>
              <a:off x="3959151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4AAF8531-2CB5-CED1-9028-0B816AF21183}"/>
                </a:ext>
              </a:extLst>
            </p:cNvPr>
            <p:cNvSpPr/>
            <p:nvPr/>
          </p:nvSpPr>
          <p:spPr>
            <a:xfrm>
              <a:off x="3959151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2B3CADE7-EF7D-0731-F61A-8435168DC492}"/>
                </a:ext>
              </a:extLst>
            </p:cNvPr>
            <p:cNvSpPr/>
            <p:nvPr/>
          </p:nvSpPr>
          <p:spPr>
            <a:xfrm>
              <a:off x="3959151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B43DA3CA-CDF9-4F66-C4CF-C53A5D2ED890}"/>
                </a:ext>
              </a:extLst>
            </p:cNvPr>
            <p:cNvSpPr/>
            <p:nvPr/>
          </p:nvSpPr>
          <p:spPr>
            <a:xfrm>
              <a:off x="4138644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043FF025-CA1F-DD5D-E77C-69FDB9553794}"/>
                </a:ext>
              </a:extLst>
            </p:cNvPr>
            <p:cNvSpPr/>
            <p:nvPr/>
          </p:nvSpPr>
          <p:spPr>
            <a:xfrm>
              <a:off x="4138644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BA83A10A-552E-BA50-228D-D00B10EEE932}"/>
                </a:ext>
              </a:extLst>
            </p:cNvPr>
            <p:cNvSpPr/>
            <p:nvPr/>
          </p:nvSpPr>
          <p:spPr>
            <a:xfrm>
              <a:off x="4497630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F99B41F3-F470-AA6E-6B70-1728DD480534}"/>
                </a:ext>
              </a:extLst>
            </p:cNvPr>
            <p:cNvSpPr/>
            <p:nvPr/>
          </p:nvSpPr>
          <p:spPr>
            <a:xfrm>
              <a:off x="4497630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FFE70399-6186-29B4-8322-D080E9C70312}"/>
                </a:ext>
              </a:extLst>
            </p:cNvPr>
            <p:cNvSpPr/>
            <p:nvPr/>
          </p:nvSpPr>
          <p:spPr>
            <a:xfrm>
              <a:off x="4677123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BFB96815-6B72-F05D-612C-6BCE3D16D7D0}"/>
                </a:ext>
              </a:extLst>
            </p:cNvPr>
            <p:cNvSpPr/>
            <p:nvPr/>
          </p:nvSpPr>
          <p:spPr>
            <a:xfrm>
              <a:off x="4677123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D3A43C99-9A9A-D3C5-1718-5B6B803D74E9}"/>
                </a:ext>
              </a:extLst>
            </p:cNvPr>
            <p:cNvSpPr/>
            <p:nvPr/>
          </p:nvSpPr>
          <p:spPr>
            <a:xfrm>
              <a:off x="4856616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9EA6A5A-96C0-8D24-1B14-3F7219AF6FCD}"/>
                </a:ext>
              </a:extLst>
            </p:cNvPr>
            <p:cNvSpPr/>
            <p:nvPr/>
          </p:nvSpPr>
          <p:spPr>
            <a:xfrm>
              <a:off x="4856616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13F4D4E4-2721-65D7-DB13-F91276FF5892}"/>
                </a:ext>
              </a:extLst>
            </p:cNvPr>
            <p:cNvSpPr/>
            <p:nvPr/>
          </p:nvSpPr>
          <p:spPr>
            <a:xfrm>
              <a:off x="5036108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C860E5FE-8BCC-98E5-F4AA-C6DC35562281}"/>
                </a:ext>
              </a:extLst>
            </p:cNvPr>
            <p:cNvSpPr/>
            <p:nvPr/>
          </p:nvSpPr>
          <p:spPr>
            <a:xfrm>
              <a:off x="5036108" y="501051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A7FF1A71-D172-90ED-B9C9-74F336F5E551}"/>
                </a:ext>
              </a:extLst>
            </p:cNvPr>
            <p:cNvSpPr/>
            <p:nvPr/>
          </p:nvSpPr>
          <p:spPr>
            <a:xfrm>
              <a:off x="5036108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0120BF0B-B066-636E-1D6E-0C9199BAC5FC}"/>
                </a:ext>
              </a:extLst>
            </p:cNvPr>
            <p:cNvSpPr/>
            <p:nvPr/>
          </p:nvSpPr>
          <p:spPr>
            <a:xfrm>
              <a:off x="4138644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B6D0134-EDA1-E0DE-6B34-0DE659190D30}"/>
                </a:ext>
              </a:extLst>
            </p:cNvPr>
            <p:cNvSpPr/>
            <p:nvPr/>
          </p:nvSpPr>
          <p:spPr>
            <a:xfrm>
              <a:off x="4497630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3F075780-E9C6-8D13-7C9C-90F3CE129E43}"/>
                </a:ext>
              </a:extLst>
            </p:cNvPr>
            <p:cNvSpPr/>
            <p:nvPr/>
          </p:nvSpPr>
          <p:spPr>
            <a:xfrm>
              <a:off x="4677123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95B4CB04-A363-0F20-C75F-7AB5E7742FBE}"/>
                </a:ext>
              </a:extLst>
            </p:cNvPr>
            <p:cNvSpPr/>
            <p:nvPr/>
          </p:nvSpPr>
          <p:spPr>
            <a:xfrm>
              <a:off x="4856616" y="500960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5ACF3C38-2A65-ED15-62E3-3016AC626D14}"/>
                </a:ext>
              </a:extLst>
            </p:cNvPr>
            <p:cNvSpPr/>
            <p:nvPr/>
          </p:nvSpPr>
          <p:spPr>
            <a:xfrm>
              <a:off x="4318137" y="483089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D5B731D4-D133-14B5-AEF4-DE2A79255655}"/>
                </a:ext>
              </a:extLst>
            </p:cNvPr>
            <p:cNvSpPr/>
            <p:nvPr/>
          </p:nvSpPr>
          <p:spPr>
            <a:xfrm>
              <a:off x="4318137" y="536286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803B9616-287B-7B7A-A273-54268028521B}"/>
                </a:ext>
              </a:extLst>
            </p:cNvPr>
            <p:cNvSpPr/>
            <p:nvPr/>
          </p:nvSpPr>
          <p:spPr>
            <a:xfrm>
              <a:off x="4318137" y="50117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5AFB93A-B1E4-A574-DCD1-5611124662A4}"/>
                </a:ext>
              </a:extLst>
            </p:cNvPr>
            <p:cNvSpPr/>
            <p:nvPr/>
          </p:nvSpPr>
          <p:spPr>
            <a:xfrm>
              <a:off x="3956391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C35C5487-36FC-8C55-B28A-35AC2321A26B}"/>
                </a:ext>
              </a:extLst>
            </p:cNvPr>
            <p:cNvSpPr/>
            <p:nvPr/>
          </p:nvSpPr>
          <p:spPr>
            <a:xfrm>
              <a:off x="5033348" y="518555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303F3477-DAF8-7152-8327-C3CA3B9F3CB7}"/>
                </a:ext>
              </a:extLst>
            </p:cNvPr>
            <p:cNvSpPr/>
            <p:nvPr/>
          </p:nvSpPr>
          <p:spPr>
            <a:xfrm>
              <a:off x="4135884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51F01076-AEC0-9E25-F307-982863A7E766}"/>
                </a:ext>
              </a:extLst>
            </p:cNvPr>
            <p:cNvSpPr/>
            <p:nvPr/>
          </p:nvSpPr>
          <p:spPr>
            <a:xfrm>
              <a:off x="4494870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3E67AD38-E9A9-67E2-86AA-9EF4F9EDA463}"/>
                </a:ext>
              </a:extLst>
            </p:cNvPr>
            <p:cNvSpPr/>
            <p:nvPr/>
          </p:nvSpPr>
          <p:spPr>
            <a:xfrm>
              <a:off x="4674363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98F98C80-DC0F-AD7F-0480-46C1153584C1}"/>
                </a:ext>
              </a:extLst>
            </p:cNvPr>
            <p:cNvSpPr/>
            <p:nvPr/>
          </p:nvSpPr>
          <p:spPr>
            <a:xfrm>
              <a:off x="4853856" y="518464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1" name="Rectangle 640">
              <a:extLst>
                <a:ext uri="{FF2B5EF4-FFF2-40B4-BE49-F238E27FC236}">
                  <a16:creationId xmlns:a16="http://schemas.microsoft.com/office/drawing/2014/main" id="{94E2781A-B370-8BCB-67A5-C18C45273975}"/>
                </a:ext>
              </a:extLst>
            </p:cNvPr>
            <p:cNvSpPr/>
            <p:nvPr/>
          </p:nvSpPr>
          <p:spPr>
            <a:xfrm>
              <a:off x="4315377" y="518681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D6218B-B862-2538-85C5-AB28CFB02A09}"/>
              </a:ext>
            </a:extLst>
          </p:cNvPr>
          <p:cNvGrpSpPr/>
          <p:nvPr/>
        </p:nvGrpSpPr>
        <p:grpSpPr>
          <a:xfrm>
            <a:off x="4011504" y="2052148"/>
            <a:ext cx="1484450" cy="1152000"/>
            <a:chOff x="4011504" y="2052148"/>
            <a:chExt cx="1484450" cy="1152000"/>
          </a:xfrm>
        </p:grpSpPr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1FE9C33F-2A82-A81A-C317-CF2D24899BB4}"/>
                </a:ext>
              </a:extLst>
            </p:cNvPr>
            <p:cNvSpPr/>
            <p:nvPr/>
          </p:nvSpPr>
          <p:spPr>
            <a:xfrm>
              <a:off x="4011504" y="2055674"/>
              <a:ext cx="1484450" cy="11484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EF78CA54-9B56-6CCE-2E8B-C610B372462E}"/>
                </a:ext>
              </a:extLst>
            </p:cNvPr>
            <p:cNvSpPr/>
            <p:nvPr/>
          </p:nvSpPr>
          <p:spPr>
            <a:xfrm>
              <a:off x="4011504" y="2052148"/>
              <a:ext cx="1484450" cy="293889"/>
            </a:xfrm>
            <a:prstGeom prst="rect">
              <a:avLst/>
            </a:prstGeom>
            <a:solidFill>
              <a:srgbClr val="F2CA0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July</a:t>
              </a:r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C06A921D-31F8-37F7-B92D-A9A7D5CDFDEB}"/>
                </a:ext>
              </a:extLst>
            </p:cNvPr>
            <p:cNvSpPr/>
            <p:nvPr/>
          </p:nvSpPr>
          <p:spPr>
            <a:xfrm>
              <a:off x="4062033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3D8DE5A7-6296-D03F-DAA2-A98F321D82EC}"/>
                </a:ext>
              </a:extLst>
            </p:cNvPr>
            <p:cNvSpPr/>
            <p:nvPr/>
          </p:nvSpPr>
          <p:spPr>
            <a:xfrm>
              <a:off x="4062033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84CD6809-CDF9-2D3F-1387-ABCC9C66CB09}"/>
                </a:ext>
              </a:extLst>
            </p:cNvPr>
            <p:cNvSpPr/>
            <p:nvPr/>
          </p:nvSpPr>
          <p:spPr>
            <a:xfrm>
              <a:off x="4265586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370CE5EC-D039-ADC9-A272-A0FAE244FDBA}"/>
                </a:ext>
              </a:extLst>
            </p:cNvPr>
            <p:cNvSpPr/>
            <p:nvPr/>
          </p:nvSpPr>
          <p:spPr>
            <a:xfrm>
              <a:off x="4265586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9CB441E4-FF58-B14A-CAC6-EC7C067452CF}"/>
                </a:ext>
              </a:extLst>
            </p:cNvPr>
            <p:cNvSpPr/>
            <p:nvPr/>
          </p:nvSpPr>
          <p:spPr>
            <a:xfrm>
              <a:off x="4672692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0B71238-CB48-888C-D96A-4C793F8A0D33}"/>
                </a:ext>
              </a:extLst>
            </p:cNvPr>
            <p:cNvSpPr/>
            <p:nvPr/>
          </p:nvSpPr>
          <p:spPr>
            <a:xfrm>
              <a:off x="4672692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77F1851E-21EE-E30A-1E21-C220A5CB7280}"/>
                </a:ext>
              </a:extLst>
            </p:cNvPr>
            <p:cNvSpPr/>
            <p:nvPr/>
          </p:nvSpPr>
          <p:spPr>
            <a:xfrm>
              <a:off x="4876246" y="23878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49CDB4E5-1CAE-E1AC-19BC-1769AF5E5E22}"/>
                </a:ext>
              </a:extLst>
            </p:cNvPr>
            <p:cNvSpPr/>
            <p:nvPr/>
          </p:nvSpPr>
          <p:spPr>
            <a:xfrm>
              <a:off x="4876246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FCA27986-58E0-D619-42E8-F51395EB5383}"/>
                </a:ext>
              </a:extLst>
            </p:cNvPr>
            <p:cNvSpPr/>
            <p:nvPr/>
          </p:nvSpPr>
          <p:spPr>
            <a:xfrm>
              <a:off x="5082744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1B1034FD-0C09-3F63-F0C2-A673F5B32145}"/>
                </a:ext>
              </a:extLst>
            </p:cNvPr>
            <p:cNvSpPr/>
            <p:nvPr/>
          </p:nvSpPr>
          <p:spPr>
            <a:xfrm>
              <a:off x="5079799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3675A6EB-412D-3B76-6F26-E08BBBC1D188}"/>
                </a:ext>
              </a:extLst>
            </p:cNvPr>
            <p:cNvSpPr/>
            <p:nvPr/>
          </p:nvSpPr>
          <p:spPr>
            <a:xfrm>
              <a:off x="5283351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25686FFF-C2DC-7168-B42B-52BE411C7B7A}"/>
                </a:ext>
              </a:extLst>
            </p:cNvPr>
            <p:cNvSpPr/>
            <p:nvPr/>
          </p:nvSpPr>
          <p:spPr>
            <a:xfrm>
              <a:off x="5283351" y="2588030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C4DC33A8-CACE-3A28-DDD7-9EE12A07CF6D}"/>
                </a:ext>
              </a:extLst>
            </p:cNvPr>
            <p:cNvSpPr/>
            <p:nvPr/>
          </p:nvSpPr>
          <p:spPr>
            <a:xfrm>
              <a:off x="5283351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F6407378-A892-85D4-285C-FE0492796EA7}"/>
                </a:ext>
              </a:extLst>
            </p:cNvPr>
            <p:cNvSpPr/>
            <p:nvPr/>
          </p:nvSpPr>
          <p:spPr>
            <a:xfrm>
              <a:off x="4265586" y="25894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85C24714-2D54-9F13-2B7C-62EF52D0A70A}"/>
                </a:ext>
              </a:extLst>
            </p:cNvPr>
            <p:cNvSpPr/>
            <p:nvPr/>
          </p:nvSpPr>
          <p:spPr>
            <a:xfrm>
              <a:off x="4672692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3F970ACB-BA77-D44B-520A-8DB210E92298}"/>
                </a:ext>
              </a:extLst>
            </p:cNvPr>
            <p:cNvSpPr/>
            <p:nvPr/>
          </p:nvSpPr>
          <p:spPr>
            <a:xfrm>
              <a:off x="4876246" y="259298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5EF736DD-EAD2-0857-0ECC-A724E0BF9256}"/>
                </a:ext>
              </a:extLst>
            </p:cNvPr>
            <p:cNvSpPr/>
            <p:nvPr/>
          </p:nvSpPr>
          <p:spPr>
            <a:xfrm>
              <a:off x="5082744" y="2586999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015484FD-A122-F68E-2CD4-AD424C6DFC3D}"/>
                </a:ext>
              </a:extLst>
            </p:cNvPr>
            <p:cNvSpPr/>
            <p:nvPr/>
          </p:nvSpPr>
          <p:spPr>
            <a:xfrm>
              <a:off x="4469139" y="23843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921D2BDB-02CA-F54E-74C6-E992AA0BF36C}"/>
                </a:ext>
              </a:extLst>
            </p:cNvPr>
            <p:cNvSpPr/>
            <p:nvPr/>
          </p:nvSpPr>
          <p:spPr>
            <a:xfrm>
              <a:off x="4469139" y="2987617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2DDDE33F-87C3-FD3A-D241-381BEBF27261}"/>
                </a:ext>
              </a:extLst>
            </p:cNvPr>
            <p:cNvSpPr/>
            <p:nvPr/>
          </p:nvSpPr>
          <p:spPr>
            <a:xfrm>
              <a:off x="4469139" y="258946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44158732-CCC6-6E99-EC39-4C0DA6E79C8A}"/>
                </a:ext>
              </a:extLst>
            </p:cNvPr>
            <p:cNvSpPr/>
            <p:nvPr/>
          </p:nvSpPr>
          <p:spPr>
            <a:xfrm>
              <a:off x="4058903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AF789AF7-9600-62EB-2704-90F197548FE5}"/>
                </a:ext>
              </a:extLst>
            </p:cNvPr>
            <p:cNvSpPr/>
            <p:nvPr/>
          </p:nvSpPr>
          <p:spPr>
            <a:xfrm>
              <a:off x="5280221" y="2786535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85CFE9AE-AA91-7141-B416-51DD78F5A503}"/>
                </a:ext>
              </a:extLst>
            </p:cNvPr>
            <p:cNvSpPr/>
            <p:nvPr/>
          </p:nvSpPr>
          <p:spPr>
            <a:xfrm>
              <a:off x="4262456" y="2787966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D6ACFDF7-04A0-F198-E5E5-304121D03838}"/>
                </a:ext>
              </a:extLst>
            </p:cNvPr>
            <p:cNvSpPr/>
            <p:nvPr/>
          </p:nvSpPr>
          <p:spPr>
            <a:xfrm>
              <a:off x="4672692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4EE8CA88-168D-861F-350A-902F191FB3E4}"/>
                </a:ext>
              </a:extLst>
            </p:cNvPr>
            <p:cNvSpPr/>
            <p:nvPr/>
          </p:nvSpPr>
          <p:spPr>
            <a:xfrm>
              <a:off x="4876246" y="2791491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0A99A5C-CDD1-6B62-453E-DCF8D9B5C37F}"/>
                </a:ext>
              </a:extLst>
            </p:cNvPr>
            <p:cNvSpPr/>
            <p:nvPr/>
          </p:nvSpPr>
          <p:spPr>
            <a:xfrm>
              <a:off x="5082744" y="2785504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04EC2F2-97C3-96BC-E98E-5D8A2D552421}"/>
                </a:ext>
              </a:extLst>
            </p:cNvPr>
            <p:cNvSpPr/>
            <p:nvPr/>
          </p:nvSpPr>
          <p:spPr>
            <a:xfrm>
              <a:off x="4466009" y="2787966"/>
              <a:ext cx="163303" cy="1633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55" name="Group 654">
              <a:extLst>
                <a:ext uri="{FF2B5EF4-FFF2-40B4-BE49-F238E27FC236}">
                  <a16:creationId xmlns:a16="http://schemas.microsoft.com/office/drawing/2014/main" id="{3274041E-FAD5-FF54-4BA4-4A653BE89F02}"/>
                </a:ext>
              </a:extLst>
            </p:cNvPr>
            <p:cNvGrpSpPr/>
            <p:nvPr/>
          </p:nvGrpSpPr>
          <p:grpSpPr>
            <a:xfrm>
              <a:off x="4058088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FCD2DC75-857E-73A9-4A5B-D7821BA40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3AF08200-8D73-15E9-597B-A6BCF94B64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321F18B5-548D-C1C4-25AC-5B7B537BABD6}"/>
                </a:ext>
              </a:extLst>
            </p:cNvPr>
            <p:cNvGrpSpPr/>
            <p:nvPr/>
          </p:nvGrpSpPr>
          <p:grpSpPr>
            <a:xfrm>
              <a:off x="4261777" y="2379899"/>
              <a:ext cx="166433" cy="166399"/>
              <a:chOff x="4132550" y="2549604"/>
              <a:chExt cx="146760" cy="146730"/>
            </a:xfrm>
          </p:grpSpPr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96BC4D93-CBE8-8D1C-8F01-7E3804E8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>
                <a:extLst>
                  <a:ext uri="{FF2B5EF4-FFF2-40B4-BE49-F238E27FC236}">
                    <a16:creationId xmlns:a16="http://schemas.microsoft.com/office/drawing/2014/main" id="{48CE7342-7F5B-2C17-C062-F5D8013F74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1A33A355-5720-39EF-E44B-8DD36CCC4FB2}"/>
                </a:ext>
              </a:extLst>
            </p:cNvPr>
            <p:cNvGrpSpPr/>
            <p:nvPr/>
          </p:nvGrpSpPr>
          <p:grpSpPr>
            <a:xfrm>
              <a:off x="4465465" y="2379899"/>
              <a:ext cx="166433" cy="166399"/>
              <a:chOff x="4132550" y="2549604"/>
              <a:chExt cx="146760" cy="146730"/>
            </a:xfrm>
          </p:grpSpPr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F0F8ACBD-3BE2-1E6E-5107-B7BB74278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4AFE0A2B-BD87-54CD-EA6F-C0CDE0342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89C8ADF6-348D-1DD0-1AD7-7AE312E09BD6}"/>
                </a:ext>
              </a:extLst>
            </p:cNvPr>
            <p:cNvGrpSpPr/>
            <p:nvPr/>
          </p:nvGrpSpPr>
          <p:grpSpPr>
            <a:xfrm>
              <a:off x="5283306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23D913B2-E50C-3D61-6EE7-58D27EE9E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34120210-C748-255B-F1BF-EBED74F85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B879FBDF-765A-6F17-205B-730F34EE666F}"/>
                </a:ext>
              </a:extLst>
            </p:cNvPr>
            <p:cNvGrpSpPr/>
            <p:nvPr/>
          </p:nvGrpSpPr>
          <p:grpSpPr>
            <a:xfrm>
              <a:off x="5076529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8FF82047-C2C4-BB53-8BE4-B7AA88033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1AD8A4E3-6FA5-8E7A-715D-846036818F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9414CCCC-AB46-929F-FE21-D5277A4BB4C2}"/>
                </a:ext>
              </a:extLst>
            </p:cNvPr>
            <p:cNvGrpSpPr/>
            <p:nvPr/>
          </p:nvGrpSpPr>
          <p:grpSpPr>
            <a:xfrm>
              <a:off x="4872841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4F5A33FB-3168-0133-9908-6F1327E5E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0C91615C-F5C6-F81B-9841-2DAAB5875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7C8684E7-DC7E-35E9-BE78-36E04BB82D4D}"/>
                </a:ext>
              </a:extLst>
            </p:cNvPr>
            <p:cNvGrpSpPr/>
            <p:nvPr/>
          </p:nvGrpSpPr>
          <p:grpSpPr>
            <a:xfrm>
              <a:off x="4669153" y="2379899"/>
              <a:ext cx="166433" cy="166399"/>
              <a:chOff x="3980150" y="2397204"/>
              <a:chExt cx="146760" cy="146730"/>
            </a:xfrm>
          </p:grpSpPr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1005ECBF-7E1A-EAD9-8497-8AA689C48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5B57E9E2-B000-4ACC-988C-67AF599C5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E6E66670-6237-09B6-3BA9-28DE7A344E13}"/>
                </a:ext>
              </a:extLst>
            </p:cNvPr>
            <p:cNvGrpSpPr/>
            <p:nvPr/>
          </p:nvGrpSpPr>
          <p:grpSpPr>
            <a:xfrm>
              <a:off x="4058088" y="2581333"/>
              <a:ext cx="166433" cy="166399"/>
              <a:chOff x="3980150" y="2397204"/>
              <a:chExt cx="146760" cy="146730"/>
            </a:xfrm>
          </p:grpSpPr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723495B7-C335-002B-FD2F-75C7F6C27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4793B45C-8307-E91E-7521-99F9304718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12EEC2A8-2799-6490-7DDF-2A7559175B03}"/>
                </a:ext>
              </a:extLst>
            </p:cNvPr>
            <p:cNvGrpSpPr/>
            <p:nvPr/>
          </p:nvGrpSpPr>
          <p:grpSpPr>
            <a:xfrm>
              <a:off x="4261777" y="2584934"/>
              <a:ext cx="166433" cy="166399"/>
              <a:chOff x="4132550" y="2549604"/>
              <a:chExt cx="146760" cy="146730"/>
            </a:xfrm>
          </p:grpSpPr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973D2831-F167-0B76-361A-ACFD6F104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2DEA9D74-FD4E-8E64-F2AD-802F7E3E4B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08FEFF87-B342-63AF-A58F-E3A47F927D26}"/>
                </a:ext>
              </a:extLst>
            </p:cNvPr>
            <p:cNvGrpSpPr/>
            <p:nvPr/>
          </p:nvGrpSpPr>
          <p:grpSpPr>
            <a:xfrm>
              <a:off x="4465465" y="2584934"/>
              <a:ext cx="166433" cy="166399"/>
              <a:chOff x="4132550" y="2549604"/>
              <a:chExt cx="146760" cy="146730"/>
            </a:xfrm>
          </p:grpSpPr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C13C4F71-82E8-C989-D5E8-D4E927DBA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02E4FEFB-DDAE-B8CF-22E7-58049D4F5B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B583A970-A784-70B3-294C-6F98774C5D85}"/>
                </a:ext>
              </a:extLst>
            </p:cNvPr>
            <p:cNvGrpSpPr/>
            <p:nvPr/>
          </p:nvGrpSpPr>
          <p:grpSpPr>
            <a:xfrm>
              <a:off x="5283306" y="2581333"/>
              <a:ext cx="166433" cy="166399"/>
              <a:chOff x="3980150" y="2397204"/>
              <a:chExt cx="146760" cy="146730"/>
            </a:xfrm>
          </p:grpSpPr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6B869427-73C7-7033-9115-C919FCB13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230E5BE2-12A5-CB8F-BF4A-10896AD784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5B2D055-C30E-65C1-C82F-27C0EEEC353F}"/>
                </a:ext>
              </a:extLst>
            </p:cNvPr>
            <p:cNvGrpSpPr/>
            <p:nvPr/>
          </p:nvGrpSpPr>
          <p:grpSpPr>
            <a:xfrm>
              <a:off x="5076529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AAA4D0CD-3C17-4627-38BD-4A2D5A37D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152E1ADA-CE18-82CB-9D4D-6DD89109B9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7CA1E8A4-AD34-1BCC-F8E6-A61248CFB897}"/>
                </a:ext>
              </a:extLst>
            </p:cNvPr>
            <p:cNvGrpSpPr/>
            <p:nvPr/>
          </p:nvGrpSpPr>
          <p:grpSpPr>
            <a:xfrm>
              <a:off x="4872841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37F4E2A5-0118-733D-1610-33AF589B3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46AB2660-0330-7253-EF68-05CA01D929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B99F4018-45E1-ED2A-16E8-D8D5E8A58780}"/>
                </a:ext>
              </a:extLst>
            </p:cNvPr>
            <p:cNvGrpSpPr/>
            <p:nvPr/>
          </p:nvGrpSpPr>
          <p:grpSpPr>
            <a:xfrm>
              <a:off x="4669153" y="2584934"/>
              <a:ext cx="166433" cy="166399"/>
              <a:chOff x="3980150" y="2397204"/>
              <a:chExt cx="146760" cy="146730"/>
            </a:xfrm>
          </p:grpSpPr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B47E111B-0C84-5FBC-714E-CC7BA6089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A6B6013A-B849-DCB5-5C99-213C3D434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F859FC7B-2E44-3034-C7CE-2B0931CF5E45}"/>
                </a:ext>
              </a:extLst>
            </p:cNvPr>
            <p:cNvGrpSpPr/>
            <p:nvPr/>
          </p:nvGrpSpPr>
          <p:grpSpPr>
            <a:xfrm>
              <a:off x="4058088" y="2782768"/>
              <a:ext cx="166433" cy="166399"/>
              <a:chOff x="3980150" y="2397204"/>
              <a:chExt cx="146760" cy="146730"/>
            </a:xfrm>
          </p:grpSpPr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B85F9B10-1179-A351-63F6-AD3CA97441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93F08AF7-EA63-1DAA-7BD8-645865A68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0A7D99C2-0E5F-4D95-35FF-62E04F90AB6A}"/>
                </a:ext>
              </a:extLst>
            </p:cNvPr>
            <p:cNvGrpSpPr/>
            <p:nvPr/>
          </p:nvGrpSpPr>
          <p:grpSpPr>
            <a:xfrm>
              <a:off x="4262291" y="2789970"/>
              <a:ext cx="166433" cy="166399"/>
              <a:chOff x="4132550" y="2549604"/>
              <a:chExt cx="146760" cy="146730"/>
            </a:xfrm>
          </p:grpSpPr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718A0C0F-A40E-F69D-3AD2-524F35A97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CCC9E2B0-0DB0-7E8E-E3DE-10BE69179B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5" name="Group 694">
              <a:extLst>
                <a:ext uri="{FF2B5EF4-FFF2-40B4-BE49-F238E27FC236}">
                  <a16:creationId xmlns:a16="http://schemas.microsoft.com/office/drawing/2014/main" id="{093D8113-9C0C-46C8-B77C-49EEE9641CB3}"/>
                </a:ext>
              </a:extLst>
            </p:cNvPr>
            <p:cNvGrpSpPr/>
            <p:nvPr/>
          </p:nvGrpSpPr>
          <p:grpSpPr>
            <a:xfrm>
              <a:off x="4466494" y="2789970"/>
              <a:ext cx="166433" cy="166399"/>
              <a:chOff x="4132550" y="2549604"/>
              <a:chExt cx="146760" cy="146730"/>
            </a:xfrm>
          </p:grpSpPr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D04B2044-910C-A77C-65CA-29A3CA32C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BEF814EC-9F7C-03CC-2F62-F81560165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" name="Group 697">
              <a:extLst>
                <a:ext uri="{FF2B5EF4-FFF2-40B4-BE49-F238E27FC236}">
                  <a16:creationId xmlns:a16="http://schemas.microsoft.com/office/drawing/2014/main" id="{3F8885AE-AC78-6843-0FD1-5AA2CB65B681}"/>
                </a:ext>
              </a:extLst>
            </p:cNvPr>
            <p:cNvGrpSpPr/>
            <p:nvPr/>
          </p:nvGrpSpPr>
          <p:grpSpPr>
            <a:xfrm>
              <a:off x="5283306" y="2782768"/>
              <a:ext cx="166433" cy="166399"/>
              <a:chOff x="3980150" y="2397204"/>
              <a:chExt cx="146760" cy="146730"/>
            </a:xfrm>
          </p:grpSpPr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EE0360E6-F226-9452-EE84-4AEBED08D3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9D754E25-A091-56EE-9152-16BD992EE3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3ED50A3D-3852-52A6-EABB-87AE18E66470}"/>
                </a:ext>
              </a:extLst>
            </p:cNvPr>
            <p:cNvGrpSpPr/>
            <p:nvPr/>
          </p:nvGrpSpPr>
          <p:grpSpPr>
            <a:xfrm>
              <a:off x="5079104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2827BB12-E054-39EB-3F45-5A1FB2387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27D8327B-9741-706B-7705-40A5FB4AD6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7195A5C6-643B-57F1-AB9B-D2423EDED057}"/>
                </a:ext>
              </a:extLst>
            </p:cNvPr>
            <p:cNvGrpSpPr/>
            <p:nvPr/>
          </p:nvGrpSpPr>
          <p:grpSpPr>
            <a:xfrm>
              <a:off x="4874901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C53049D7-5154-B54A-B692-53F3A2852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60D47596-FF3A-C9A5-9007-0164AD241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14EC4FE1-C480-5620-3ECE-4F3A505DB44B}"/>
                </a:ext>
              </a:extLst>
            </p:cNvPr>
            <p:cNvGrpSpPr/>
            <p:nvPr/>
          </p:nvGrpSpPr>
          <p:grpSpPr>
            <a:xfrm>
              <a:off x="4670698" y="2789970"/>
              <a:ext cx="166433" cy="166399"/>
              <a:chOff x="3980150" y="2397204"/>
              <a:chExt cx="146760" cy="146730"/>
            </a:xfrm>
          </p:grpSpPr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551A038C-9978-21E5-040B-41A2F2FB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F2C09638-3175-C090-DC37-659D975701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337E92-FD21-4D15-ED44-FA477066D147}"/>
                </a:ext>
              </a:extLst>
            </p:cNvPr>
            <p:cNvGrpSpPr/>
            <p:nvPr/>
          </p:nvGrpSpPr>
          <p:grpSpPr>
            <a:xfrm>
              <a:off x="4058088" y="2984204"/>
              <a:ext cx="167248" cy="166716"/>
              <a:chOff x="4058088" y="2984204"/>
              <a:chExt cx="167248" cy="166716"/>
            </a:xfrm>
          </p:grpSpPr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CE07AAEB-4134-9D7C-9A8C-0492A5C0F6BC}"/>
                  </a:ext>
                </a:extLst>
              </p:cNvPr>
              <p:cNvSpPr/>
              <p:nvPr/>
            </p:nvSpPr>
            <p:spPr>
              <a:xfrm>
                <a:off x="4062033" y="2987617"/>
                <a:ext cx="163303" cy="16330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6DE4F5DE-2AB6-E528-8B07-5F2A17C28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8088" y="298420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5E481C33-EDDF-1E2E-E7D7-568C70588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8088" y="298420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C62AD665-D2A4-507A-AF67-E72B8DD5D82E}"/>
                </a:ext>
              </a:extLst>
            </p:cNvPr>
            <p:cNvGrpSpPr/>
            <p:nvPr/>
          </p:nvGrpSpPr>
          <p:grpSpPr>
            <a:xfrm>
              <a:off x="4264861" y="2984204"/>
              <a:ext cx="166433" cy="166399"/>
              <a:chOff x="4132550" y="2549604"/>
              <a:chExt cx="146760" cy="146730"/>
            </a:xfrm>
          </p:grpSpPr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2E0836EC-073B-FD39-FCB4-3783A7DB7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43814BBA-4BBB-F962-6196-743F09E2EA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A5F63470-5437-1565-401E-8E82C802F684}"/>
                </a:ext>
              </a:extLst>
            </p:cNvPr>
            <p:cNvGrpSpPr/>
            <p:nvPr/>
          </p:nvGrpSpPr>
          <p:grpSpPr>
            <a:xfrm>
              <a:off x="4468549" y="2984204"/>
              <a:ext cx="166433" cy="166399"/>
              <a:chOff x="4132550" y="2549604"/>
              <a:chExt cx="146760" cy="146730"/>
            </a:xfrm>
          </p:grpSpPr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1D842B06-0EF4-7E69-9D6A-A7FD39B618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AD4355A5-9BB1-8AF7-DD3D-0DDC5EE259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E90D0779-9149-0742-5DC4-E0BE7CE053B9}"/>
                </a:ext>
              </a:extLst>
            </p:cNvPr>
            <p:cNvGrpSpPr/>
            <p:nvPr/>
          </p:nvGrpSpPr>
          <p:grpSpPr>
            <a:xfrm>
              <a:off x="5283306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FCAA9018-2607-69BE-E658-E926B14CA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F02C572A-1171-034A-A97F-464E79D61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C2263FB4-D99B-66B1-3D7C-EBA2219CED37}"/>
                </a:ext>
              </a:extLst>
            </p:cNvPr>
            <p:cNvGrpSpPr/>
            <p:nvPr/>
          </p:nvGrpSpPr>
          <p:grpSpPr>
            <a:xfrm>
              <a:off x="5079614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C7908018-FF5E-15C3-DEC0-2793866FB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137E7539-B543-2732-A763-900CF1372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0881B275-DBB7-B2FD-DFDF-C5600447038C}"/>
                </a:ext>
              </a:extLst>
            </p:cNvPr>
            <p:cNvGrpSpPr/>
            <p:nvPr/>
          </p:nvGrpSpPr>
          <p:grpSpPr>
            <a:xfrm>
              <a:off x="4875926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C4F01D38-C63D-5BBA-C150-CB38399E4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C195D2BF-E5A6-F89B-3C60-2EB9C4B59E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598CE76A-D9FE-2B16-635B-D0DB605C6771}"/>
                </a:ext>
              </a:extLst>
            </p:cNvPr>
            <p:cNvGrpSpPr/>
            <p:nvPr/>
          </p:nvGrpSpPr>
          <p:grpSpPr>
            <a:xfrm>
              <a:off x="4672238" y="2984204"/>
              <a:ext cx="166433" cy="166399"/>
              <a:chOff x="3980150" y="2397204"/>
              <a:chExt cx="146760" cy="146730"/>
            </a:xfrm>
          </p:grpSpPr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ACC163A4-6FC1-498A-98FE-34FA59714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69CE1BE3-0104-E44F-8D7B-E2E186AAFF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71CF8AF7-778D-3904-09D7-87665C33A1CC}"/>
              </a:ext>
            </a:extLst>
          </p:cNvPr>
          <p:cNvGrpSpPr>
            <a:grpSpLocks noChangeAspect="1"/>
          </p:cNvGrpSpPr>
          <p:nvPr/>
        </p:nvGrpSpPr>
        <p:grpSpPr>
          <a:xfrm>
            <a:off x="777818" y="3303294"/>
            <a:ext cx="1489006" cy="1152000"/>
            <a:chOff x="777820" y="3294151"/>
            <a:chExt cx="1308986" cy="1012723"/>
          </a:xfrm>
        </p:grpSpPr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5F8367D6-54BB-79FE-F543-450F57AA1DA4}"/>
                </a:ext>
              </a:extLst>
            </p:cNvPr>
            <p:cNvSpPr/>
            <p:nvPr/>
          </p:nvSpPr>
          <p:spPr>
            <a:xfrm>
              <a:off x="777820" y="3294151"/>
              <a:ext cx="1308986" cy="10127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A32AD56A-FF4C-3F93-7278-798624F1BAB6}"/>
                </a:ext>
              </a:extLst>
            </p:cNvPr>
            <p:cNvSpPr/>
            <p:nvPr/>
          </p:nvSpPr>
          <p:spPr>
            <a:xfrm>
              <a:off x="777820" y="3294151"/>
              <a:ext cx="1308986" cy="259151"/>
            </a:xfrm>
            <a:prstGeom prst="rect">
              <a:avLst/>
            </a:prstGeom>
            <a:solidFill>
              <a:srgbClr val="75C04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August</a:t>
              </a: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3985ADA0-C2DA-FE18-52AA-3B3FF8AE8151}"/>
                </a:ext>
              </a:extLst>
            </p:cNvPr>
            <p:cNvSpPr/>
            <p:nvPr/>
          </p:nvSpPr>
          <p:spPr>
            <a:xfrm>
              <a:off x="822376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566A8606-26EF-703A-109B-9A589B4D2C9A}"/>
                </a:ext>
              </a:extLst>
            </p:cNvPr>
            <p:cNvSpPr/>
            <p:nvPr/>
          </p:nvSpPr>
          <p:spPr>
            <a:xfrm>
              <a:off x="822376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1621107B-07D6-3A7B-3D27-68024CDEA897}"/>
                </a:ext>
              </a:extLst>
            </p:cNvPr>
            <p:cNvSpPr/>
            <p:nvPr/>
          </p:nvSpPr>
          <p:spPr>
            <a:xfrm>
              <a:off x="822376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32FE5EC4-2D35-E3FC-2002-B6E2C2FEE79F}"/>
                </a:ext>
              </a:extLst>
            </p:cNvPr>
            <p:cNvSpPr/>
            <p:nvPr/>
          </p:nvSpPr>
          <p:spPr>
            <a:xfrm>
              <a:off x="1001869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CEACEA69-6058-9C63-8B29-F40D37C8505B}"/>
                </a:ext>
              </a:extLst>
            </p:cNvPr>
            <p:cNvSpPr/>
            <p:nvPr/>
          </p:nvSpPr>
          <p:spPr>
            <a:xfrm>
              <a:off x="1001869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2EF93C1F-6220-BDE7-00CD-E4EA1A7D8448}"/>
                </a:ext>
              </a:extLst>
            </p:cNvPr>
            <p:cNvSpPr/>
            <p:nvPr/>
          </p:nvSpPr>
          <p:spPr>
            <a:xfrm>
              <a:off x="1360855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5A126A82-D57D-CD38-9F45-DDDE74B8DF46}"/>
                </a:ext>
              </a:extLst>
            </p:cNvPr>
            <p:cNvSpPr/>
            <p:nvPr/>
          </p:nvSpPr>
          <p:spPr>
            <a:xfrm>
              <a:off x="1360855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AB083937-293B-D69C-7C3E-22CCA94904FB}"/>
                </a:ext>
              </a:extLst>
            </p:cNvPr>
            <p:cNvSpPr/>
            <p:nvPr/>
          </p:nvSpPr>
          <p:spPr>
            <a:xfrm>
              <a:off x="1540348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0FB0DE5E-293A-F692-920A-9BA5D291231C}"/>
                </a:ext>
              </a:extLst>
            </p:cNvPr>
            <p:cNvSpPr/>
            <p:nvPr/>
          </p:nvSpPr>
          <p:spPr>
            <a:xfrm>
              <a:off x="1540348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12E7EFA3-63CE-4956-0C4F-7B1130DABCED}"/>
                </a:ext>
              </a:extLst>
            </p:cNvPr>
            <p:cNvSpPr/>
            <p:nvPr/>
          </p:nvSpPr>
          <p:spPr>
            <a:xfrm>
              <a:off x="1719841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28CBFAD8-90CD-8EED-E887-3123B7FD3A95}"/>
                </a:ext>
              </a:extLst>
            </p:cNvPr>
            <p:cNvSpPr/>
            <p:nvPr/>
          </p:nvSpPr>
          <p:spPr>
            <a:xfrm>
              <a:off x="1719841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73DC0E1A-A997-04B3-6180-9EB6779AC416}"/>
                </a:ext>
              </a:extLst>
            </p:cNvPr>
            <p:cNvSpPr/>
            <p:nvPr/>
          </p:nvSpPr>
          <p:spPr>
            <a:xfrm>
              <a:off x="1899333" y="358707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4576DEE8-7FAB-D6E6-01F3-6E3D24315428}"/>
                </a:ext>
              </a:extLst>
            </p:cNvPr>
            <p:cNvSpPr/>
            <p:nvPr/>
          </p:nvSpPr>
          <p:spPr>
            <a:xfrm>
              <a:off x="1899333" y="3766691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69BB4540-5A36-FA7A-D89A-4BE9D9E68094}"/>
                </a:ext>
              </a:extLst>
            </p:cNvPr>
            <p:cNvSpPr/>
            <p:nvPr/>
          </p:nvSpPr>
          <p:spPr>
            <a:xfrm>
              <a:off x="1899333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E1F8295A-A3C3-8732-0C83-8E50FD328860}"/>
                </a:ext>
              </a:extLst>
            </p:cNvPr>
            <p:cNvSpPr/>
            <p:nvPr/>
          </p:nvSpPr>
          <p:spPr>
            <a:xfrm>
              <a:off x="1001869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D9471170-F78F-DDDB-3218-5BCF8382884D}"/>
                </a:ext>
              </a:extLst>
            </p:cNvPr>
            <p:cNvSpPr/>
            <p:nvPr/>
          </p:nvSpPr>
          <p:spPr>
            <a:xfrm>
              <a:off x="1360855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7736FD59-AEB8-82D0-F3D9-E1411F29F19E}"/>
                </a:ext>
              </a:extLst>
            </p:cNvPr>
            <p:cNvSpPr/>
            <p:nvPr/>
          </p:nvSpPr>
          <p:spPr>
            <a:xfrm>
              <a:off x="1540348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856E70AD-66CC-DDC2-CBC7-660AF62C9F38}"/>
                </a:ext>
              </a:extLst>
            </p:cNvPr>
            <p:cNvSpPr/>
            <p:nvPr/>
          </p:nvSpPr>
          <p:spPr>
            <a:xfrm>
              <a:off x="1719841" y="376795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8A3B169A-0AE3-02AC-DCB2-487449831F7D}"/>
                </a:ext>
              </a:extLst>
            </p:cNvPr>
            <p:cNvSpPr/>
            <p:nvPr/>
          </p:nvSpPr>
          <p:spPr>
            <a:xfrm>
              <a:off x="1181362" y="358924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34499B95-915D-8E3C-EFEF-2787C84DA126}"/>
                </a:ext>
              </a:extLst>
            </p:cNvPr>
            <p:cNvSpPr/>
            <p:nvPr/>
          </p:nvSpPr>
          <p:spPr>
            <a:xfrm>
              <a:off x="1181362" y="4119046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A48F1F46-E799-A318-AD7E-56E6BD8F3599}"/>
                </a:ext>
              </a:extLst>
            </p:cNvPr>
            <p:cNvSpPr/>
            <p:nvPr/>
          </p:nvSpPr>
          <p:spPr>
            <a:xfrm>
              <a:off x="1181362" y="377012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CCAE3BD2-1BE1-3912-092F-36031CA8F83E}"/>
                </a:ext>
              </a:extLst>
            </p:cNvPr>
            <p:cNvSpPr/>
            <p:nvPr/>
          </p:nvSpPr>
          <p:spPr>
            <a:xfrm>
              <a:off x="819616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3A4DDD1E-A964-7DD1-428D-25FD66BBC93F}"/>
                </a:ext>
              </a:extLst>
            </p:cNvPr>
            <p:cNvSpPr/>
            <p:nvPr/>
          </p:nvSpPr>
          <p:spPr>
            <a:xfrm>
              <a:off x="1896573" y="3941732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E1A85426-714B-9C9F-387E-4326F60D51F0}"/>
                </a:ext>
              </a:extLst>
            </p:cNvPr>
            <p:cNvSpPr/>
            <p:nvPr/>
          </p:nvSpPr>
          <p:spPr>
            <a:xfrm>
              <a:off x="999109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BA549F92-CDC6-39F9-61AC-D5BFAB7011A2}"/>
                </a:ext>
              </a:extLst>
            </p:cNvPr>
            <p:cNvSpPr/>
            <p:nvPr/>
          </p:nvSpPr>
          <p:spPr>
            <a:xfrm>
              <a:off x="1358095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473201E1-EB39-8312-9183-24708749CDDC}"/>
                </a:ext>
              </a:extLst>
            </p:cNvPr>
            <p:cNvSpPr/>
            <p:nvPr/>
          </p:nvSpPr>
          <p:spPr>
            <a:xfrm>
              <a:off x="1537588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11F586C9-518F-7F76-BB7D-EFEAA92CF9D3}"/>
                </a:ext>
              </a:extLst>
            </p:cNvPr>
            <p:cNvSpPr/>
            <p:nvPr/>
          </p:nvSpPr>
          <p:spPr>
            <a:xfrm>
              <a:off x="1717081" y="3940823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C088EFF3-D21C-E9F5-8E16-81F855B01956}"/>
                </a:ext>
              </a:extLst>
            </p:cNvPr>
            <p:cNvSpPr/>
            <p:nvPr/>
          </p:nvSpPr>
          <p:spPr>
            <a:xfrm>
              <a:off x="1178602" y="3942994"/>
              <a:ext cx="144000" cy="144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99AA8C47-AF2B-DD2E-090F-FCC771867990}"/>
                </a:ext>
              </a:extLst>
            </p:cNvPr>
            <p:cNvGrpSpPr/>
            <p:nvPr/>
          </p:nvGrpSpPr>
          <p:grpSpPr>
            <a:xfrm>
              <a:off x="822349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32" name="Straight Connector 731">
                <a:extLst>
                  <a:ext uri="{FF2B5EF4-FFF2-40B4-BE49-F238E27FC236}">
                    <a16:creationId xmlns:a16="http://schemas.microsoft.com/office/drawing/2014/main" id="{64D5FAB6-1D63-A841-66AB-9980321C7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08A9230B-9B9A-DC20-9196-047D1D41D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DD2CF7ED-13CF-D615-FE17-86963ED6400B}"/>
                </a:ext>
              </a:extLst>
            </p:cNvPr>
            <p:cNvGrpSpPr/>
            <p:nvPr/>
          </p:nvGrpSpPr>
          <p:grpSpPr>
            <a:xfrm>
              <a:off x="999580" y="3584482"/>
              <a:ext cx="146760" cy="146730"/>
              <a:chOff x="4132550" y="2549604"/>
              <a:chExt cx="146760" cy="146730"/>
            </a:xfrm>
          </p:grpSpPr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597913A5-E8A7-38A1-6DDD-1BB1BCF53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CF8E93FE-F276-6F37-24D7-ACEEEEBADF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1B62C199-640F-5D5F-EC04-31FDAAC21D81}"/>
                </a:ext>
              </a:extLst>
            </p:cNvPr>
            <p:cNvGrpSpPr/>
            <p:nvPr/>
          </p:nvGrpSpPr>
          <p:grpSpPr>
            <a:xfrm>
              <a:off x="1179192" y="3584482"/>
              <a:ext cx="146760" cy="146730"/>
              <a:chOff x="4132550" y="2549604"/>
              <a:chExt cx="146760" cy="146730"/>
            </a:xfrm>
          </p:grpSpPr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19703FAB-4784-A9D0-984D-82C9DC7BC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ABD7EE7A-ADA7-62D2-1A52-B70D58A13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75CB6401-A590-08D7-B398-F7A85DF976B3}"/>
                </a:ext>
              </a:extLst>
            </p:cNvPr>
            <p:cNvGrpSpPr/>
            <p:nvPr/>
          </p:nvGrpSpPr>
          <p:grpSpPr>
            <a:xfrm>
              <a:off x="1897982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C46AD6D4-0E56-56B5-9221-E63C7C30B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ADBD8854-FE09-EF7C-386A-4EE27C7D88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F95A782C-B4E2-4E94-9BF1-FD87D89245C6}"/>
                </a:ext>
              </a:extLst>
            </p:cNvPr>
            <p:cNvGrpSpPr/>
            <p:nvPr/>
          </p:nvGrpSpPr>
          <p:grpSpPr>
            <a:xfrm>
              <a:off x="1720409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9C7C7209-164E-1386-F3DA-3038DD2CB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92F4BFF6-5BC5-DE69-4E48-061BFE3FC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483604AF-43C2-7EB6-680E-8539F2D6686D}"/>
                </a:ext>
              </a:extLst>
            </p:cNvPr>
            <p:cNvGrpSpPr/>
            <p:nvPr/>
          </p:nvGrpSpPr>
          <p:grpSpPr>
            <a:xfrm>
              <a:off x="1538416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DBA28C0C-CAA9-9845-5C48-218A1312D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12C064B9-BD41-7724-E878-34A2B106AB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737C2B95-51D3-0D51-86AB-F194F4749EED}"/>
                </a:ext>
              </a:extLst>
            </p:cNvPr>
            <p:cNvGrpSpPr/>
            <p:nvPr/>
          </p:nvGrpSpPr>
          <p:grpSpPr>
            <a:xfrm>
              <a:off x="1358804" y="3584482"/>
              <a:ext cx="146760" cy="146730"/>
              <a:chOff x="3980150" y="2397204"/>
              <a:chExt cx="146760" cy="146730"/>
            </a:xfrm>
          </p:grpSpPr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F2CDD60D-AC53-DD38-6A0A-3BC1A2F75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4E21BFF9-8E9D-1395-43D9-DAD431FE8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9E0675A4-EBF1-FBC0-1C77-3D50447453ED}"/>
                </a:ext>
              </a:extLst>
            </p:cNvPr>
            <p:cNvGrpSpPr/>
            <p:nvPr/>
          </p:nvGrpSpPr>
          <p:grpSpPr>
            <a:xfrm>
              <a:off x="819408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77BE22B7-A582-BC05-5514-F42D2059D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EE6DBAAB-DE65-44D7-EB42-DB190CD67C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180455E0-FDC5-C4B4-D7F8-6086EAABB87C}"/>
                </a:ext>
              </a:extLst>
            </p:cNvPr>
            <p:cNvGrpSpPr/>
            <p:nvPr/>
          </p:nvGrpSpPr>
          <p:grpSpPr>
            <a:xfrm>
              <a:off x="999020" y="3766691"/>
              <a:ext cx="146760" cy="146730"/>
              <a:chOff x="4132550" y="2549604"/>
              <a:chExt cx="146760" cy="146730"/>
            </a:xfrm>
          </p:grpSpPr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C470556C-BBF9-9782-3963-B91A89F82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E187F080-FD02-06E5-CD7C-626D55983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2BCF2053-FDB5-8333-28AB-B58DD2F06CE2}"/>
                </a:ext>
              </a:extLst>
            </p:cNvPr>
            <p:cNvGrpSpPr/>
            <p:nvPr/>
          </p:nvGrpSpPr>
          <p:grpSpPr>
            <a:xfrm>
              <a:off x="1181013" y="3766691"/>
              <a:ext cx="146760" cy="146730"/>
              <a:chOff x="4132550" y="2549604"/>
              <a:chExt cx="146760" cy="146730"/>
            </a:xfrm>
          </p:grpSpPr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2490925F-9093-9EC5-88FE-419E07C53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550A5739-6AD0-6F8E-4D34-310BF7AB50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2550" y="25496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30FAF542-76D1-B8AD-B07C-8B09E08FA80A}"/>
                </a:ext>
              </a:extLst>
            </p:cNvPr>
            <p:cNvGrpSpPr/>
            <p:nvPr/>
          </p:nvGrpSpPr>
          <p:grpSpPr>
            <a:xfrm>
              <a:off x="1897422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113884C6-ABB1-4D5D-B1FA-916245D71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EAAA79A9-FBAD-3168-C7A3-F7BCE648F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 763">
              <a:extLst>
                <a:ext uri="{FF2B5EF4-FFF2-40B4-BE49-F238E27FC236}">
                  <a16:creationId xmlns:a16="http://schemas.microsoft.com/office/drawing/2014/main" id="{2A3913AC-35D4-32FF-CEAF-57F4F79E6C58}"/>
                </a:ext>
              </a:extLst>
            </p:cNvPr>
            <p:cNvGrpSpPr/>
            <p:nvPr/>
          </p:nvGrpSpPr>
          <p:grpSpPr>
            <a:xfrm>
              <a:off x="1719849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1DBB1097-D6DC-5EFB-F117-86FFB6FA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23D846D6-73A5-FC54-3A10-62B1F4FF7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C2819F68-0693-6085-8CFA-70E1049C67C1}"/>
                </a:ext>
              </a:extLst>
            </p:cNvPr>
            <p:cNvGrpSpPr/>
            <p:nvPr/>
          </p:nvGrpSpPr>
          <p:grpSpPr>
            <a:xfrm>
              <a:off x="1535475" y="3766691"/>
              <a:ext cx="146760" cy="146730"/>
              <a:chOff x="3980150" y="2397204"/>
              <a:chExt cx="146760" cy="146730"/>
            </a:xfrm>
          </p:grpSpPr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960E0F64-31CE-B906-FD81-C6902DADF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917A1052-EA2C-FD8D-0FEC-09FD10465C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0" name="Group 769">
              <a:extLst>
                <a:ext uri="{FF2B5EF4-FFF2-40B4-BE49-F238E27FC236}">
                  <a16:creationId xmlns:a16="http://schemas.microsoft.com/office/drawing/2014/main" id="{B763EE40-19D8-8A8D-ACFE-4F1CACCF2B10}"/>
                </a:ext>
              </a:extLst>
            </p:cNvPr>
            <p:cNvGrpSpPr/>
            <p:nvPr/>
          </p:nvGrpSpPr>
          <p:grpSpPr>
            <a:xfrm>
              <a:off x="1358244" y="3764310"/>
              <a:ext cx="146760" cy="146730"/>
              <a:chOff x="3980150" y="2397204"/>
              <a:chExt cx="146760" cy="146730"/>
            </a:xfrm>
          </p:grpSpPr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B45F2932-84D4-3F07-7A47-98A26FB3B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40BB5FFB-976A-4270-20E0-149EB0EEE8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0150" y="2397204"/>
                <a:ext cx="146760" cy="146730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5B39C7B5-0B93-FF06-4C07-A5F128707FDA}"/>
              </a:ext>
            </a:extLst>
          </p:cNvPr>
          <p:cNvGrpSpPr/>
          <p:nvPr/>
        </p:nvGrpSpPr>
        <p:grpSpPr>
          <a:xfrm>
            <a:off x="2386553" y="4554441"/>
            <a:ext cx="1489007" cy="1152000"/>
            <a:chOff x="2386553" y="4554441"/>
            <a:chExt cx="1489007" cy="115200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8D561043-EE1F-73E9-5C35-8535AC0E0600}"/>
                </a:ext>
              </a:extLst>
            </p:cNvPr>
            <p:cNvSpPr/>
            <p:nvPr/>
          </p:nvSpPr>
          <p:spPr>
            <a:xfrm>
              <a:off x="2386554" y="4554441"/>
              <a:ext cx="1489006" cy="11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6F700DFB-5E01-042B-FBBC-28803D1CD5F5}"/>
                </a:ext>
              </a:extLst>
            </p:cNvPr>
            <p:cNvSpPr/>
            <p:nvPr/>
          </p:nvSpPr>
          <p:spPr>
            <a:xfrm>
              <a:off x="2386553" y="4554441"/>
              <a:ext cx="1489006" cy="294791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December</a:t>
              </a: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7F98B015-7D53-73CE-3A3E-FD6B2E923122}"/>
                </a:ext>
              </a:extLst>
            </p:cNvPr>
            <p:cNvSpPr/>
            <p:nvPr/>
          </p:nvSpPr>
          <p:spPr>
            <a:xfrm>
              <a:off x="2437237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5E45F7F2-7754-691C-FDE6-A5784315DB28}"/>
                </a:ext>
              </a:extLst>
            </p:cNvPr>
            <p:cNvSpPr/>
            <p:nvPr/>
          </p:nvSpPr>
          <p:spPr>
            <a:xfrm>
              <a:off x="243723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C58E273E-6275-05DD-D98F-0C4320BEFDCD}"/>
                </a:ext>
              </a:extLst>
            </p:cNvPr>
            <p:cNvSpPr/>
            <p:nvPr/>
          </p:nvSpPr>
          <p:spPr>
            <a:xfrm>
              <a:off x="2437237" y="5496161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4377C664-96DD-6401-229B-5853A3BC2B05}"/>
                </a:ext>
              </a:extLst>
            </p:cNvPr>
            <p:cNvSpPr/>
            <p:nvPr/>
          </p:nvSpPr>
          <p:spPr>
            <a:xfrm>
              <a:off x="264141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65AD8F1D-CC7E-E7E3-2DA1-213FB5AFC520}"/>
                </a:ext>
              </a:extLst>
            </p:cNvPr>
            <p:cNvSpPr/>
            <p:nvPr/>
          </p:nvSpPr>
          <p:spPr>
            <a:xfrm>
              <a:off x="2641415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47FF8EEF-F49B-F0B5-762F-CFFDC0AAFB7B}"/>
                </a:ext>
              </a:extLst>
            </p:cNvPr>
            <p:cNvSpPr/>
            <p:nvPr/>
          </p:nvSpPr>
          <p:spPr>
            <a:xfrm>
              <a:off x="3049771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DC6780FD-ADBA-2465-615E-BF028B7216FE}"/>
                </a:ext>
              </a:extLst>
            </p:cNvPr>
            <p:cNvSpPr/>
            <p:nvPr/>
          </p:nvSpPr>
          <p:spPr>
            <a:xfrm>
              <a:off x="3049771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82D9D8EE-35BA-12E7-1DE0-E87B13DDC1DB}"/>
                </a:ext>
              </a:extLst>
            </p:cNvPr>
            <p:cNvSpPr/>
            <p:nvPr/>
          </p:nvSpPr>
          <p:spPr>
            <a:xfrm>
              <a:off x="3253949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F24C7E34-2D05-945C-D0D7-BCB724288E26}"/>
                </a:ext>
              </a:extLst>
            </p:cNvPr>
            <p:cNvSpPr/>
            <p:nvPr/>
          </p:nvSpPr>
          <p:spPr>
            <a:xfrm>
              <a:off x="3253949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6ABED0E3-0341-EAC9-FC91-128F4C80FF76}"/>
                </a:ext>
              </a:extLst>
            </p:cNvPr>
            <p:cNvSpPr/>
            <p:nvPr/>
          </p:nvSpPr>
          <p:spPr>
            <a:xfrm>
              <a:off x="3458128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EAE336C0-3552-E837-2BDE-B1AB8902DC67}"/>
                </a:ext>
              </a:extLst>
            </p:cNvPr>
            <p:cNvSpPr/>
            <p:nvPr/>
          </p:nvSpPr>
          <p:spPr>
            <a:xfrm>
              <a:off x="3458127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01809E35-5145-492A-DB78-19CDD0C896AB}"/>
                </a:ext>
              </a:extLst>
            </p:cNvPr>
            <p:cNvSpPr/>
            <p:nvPr/>
          </p:nvSpPr>
          <p:spPr>
            <a:xfrm>
              <a:off x="366230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145887E4-A6C7-908C-E327-CC28B1D9D3DC}"/>
                </a:ext>
              </a:extLst>
            </p:cNvPr>
            <p:cNvSpPr/>
            <p:nvPr/>
          </p:nvSpPr>
          <p:spPr>
            <a:xfrm>
              <a:off x="3662303" y="509196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58065921-8007-39DD-B264-1FF167F86A0B}"/>
                </a:ext>
              </a:extLst>
            </p:cNvPr>
            <p:cNvSpPr/>
            <p:nvPr/>
          </p:nvSpPr>
          <p:spPr>
            <a:xfrm>
              <a:off x="366230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9C536608-45CB-22F1-B048-E0F0D609526C}"/>
                </a:ext>
              </a:extLst>
            </p:cNvPr>
            <p:cNvSpPr/>
            <p:nvPr/>
          </p:nvSpPr>
          <p:spPr>
            <a:xfrm>
              <a:off x="2641415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C1B72D07-702C-7458-1238-5435862F9E18}"/>
                </a:ext>
              </a:extLst>
            </p:cNvPr>
            <p:cNvSpPr/>
            <p:nvPr/>
          </p:nvSpPr>
          <p:spPr>
            <a:xfrm>
              <a:off x="3049771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DB6EF68A-A9E6-AD6E-2AE7-71B5C54592C2}"/>
                </a:ext>
              </a:extLst>
            </p:cNvPr>
            <p:cNvSpPr/>
            <p:nvPr/>
          </p:nvSpPr>
          <p:spPr>
            <a:xfrm>
              <a:off x="3253949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D94243B3-54DE-0BDE-FC90-90496DBABB5E}"/>
                </a:ext>
              </a:extLst>
            </p:cNvPr>
            <p:cNvSpPr/>
            <p:nvPr/>
          </p:nvSpPr>
          <p:spPr>
            <a:xfrm>
              <a:off x="345812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D215A3F1-5C36-0151-D101-D4CEEA4794FD}"/>
                </a:ext>
              </a:extLst>
            </p:cNvPr>
            <p:cNvSpPr/>
            <p:nvPr/>
          </p:nvSpPr>
          <p:spPr>
            <a:xfrm>
              <a:off x="2845593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FE823B39-2DCB-E4A0-C80C-D6CB31317C65}"/>
                </a:ext>
              </a:extLst>
            </p:cNvPr>
            <p:cNvSpPr/>
            <p:nvPr/>
          </p:nvSpPr>
          <p:spPr>
            <a:xfrm>
              <a:off x="284559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7D2D92A7-FECF-9D24-C6A7-39F70EFF4337}"/>
                </a:ext>
              </a:extLst>
            </p:cNvPr>
            <p:cNvSpPr/>
            <p:nvPr/>
          </p:nvSpPr>
          <p:spPr>
            <a:xfrm>
              <a:off x="2845593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96945163-97F8-350D-081C-C16D57FA6FE2}"/>
                </a:ext>
              </a:extLst>
            </p:cNvPr>
            <p:cNvSpPr/>
            <p:nvPr/>
          </p:nvSpPr>
          <p:spPr>
            <a:xfrm>
              <a:off x="243409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41F93BBE-7295-9F1F-4EFE-A88673CCD8BB}"/>
                </a:ext>
              </a:extLst>
            </p:cNvPr>
            <p:cNvSpPr/>
            <p:nvPr/>
          </p:nvSpPr>
          <p:spPr>
            <a:xfrm>
              <a:off x="3659164" y="52910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DBD99B2C-6D8A-CDB2-6195-A7AD274DE626}"/>
                </a:ext>
              </a:extLst>
            </p:cNvPr>
            <p:cNvSpPr/>
            <p:nvPr/>
          </p:nvSpPr>
          <p:spPr>
            <a:xfrm>
              <a:off x="2638275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00B93565-4F25-A016-D12C-FD956E4AF097}"/>
                </a:ext>
              </a:extLst>
            </p:cNvPr>
            <p:cNvSpPr/>
            <p:nvPr/>
          </p:nvSpPr>
          <p:spPr>
            <a:xfrm>
              <a:off x="3046631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C0FFFD8F-2AB1-60CA-758C-42DD5D4331DC}"/>
                </a:ext>
              </a:extLst>
            </p:cNvPr>
            <p:cNvSpPr/>
            <p:nvPr/>
          </p:nvSpPr>
          <p:spPr>
            <a:xfrm>
              <a:off x="3250809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F7C2A336-0789-D61E-9B3C-7A7295C5F631}"/>
                </a:ext>
              </a:extLst>
            </p:cNvPr>
            <p:cNvSpPr/>
            <p:nvPr/>
          </p:nvSpPr>
          <p:spPr>
            <a:xfrm>
              <a:off x="345498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214127EF-F6B8-1B4F-95F9-75CBF7A937D6}"/>
                </a:ext>
              </a:extLst>
            </p:cNvPr>
            <p:cNvSpPr/>
            <p:nvPr/>
          </p:nvSpPr>
          <p:spPr>
            <a:xfrm>
              <a:off x="2842453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786" name="Group 785">
              <a:extLst>
                <a:ext uri="{FF2B5EF4-FFF2-40B4-BE49-F238E27FC236}">
                  <a16:creationId xmlns:a16="http://schemas.microsoft.com/office/drawing/2014/main" id="{42F95BFE-5680-A184-4B8E-B19F3CA8BFDC}"/>
                </a:ext>
              </a:extLst>
            </p:cNvPr>
            <p:cNvGrpSpPr/>
            <p:nvPr/>
          </p:nvGrpSpPr>
          <p:grpSpPr>
            <a:xfrm>
              <a:off x="2437237" y="5492782"/>
              <a:ext cx="1388870" cy="168481"/>
              <a:chOff x="2437237" y="5492782"/>
              <a:chExt cx="1388870" cy="16848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E1C6B17-5987-998E-9640-B2AF41FDB7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EC74540A-AFBF-23E0-5743-5AB553199E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E86377A3-EB5E-AB86-095C-080873694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8E0E3141-788E-739F-D25B-00D3B7B31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E0137BAA-7948-78EC-6A9C-3D90D0968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876B48A3-57DB-0F18-DDFF-F48EBD764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FF85123C-4146-973F-EA5C-BA64156DB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BF90D912-6789-EFA4-C776-077A8637D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809B86CE-054C-4BD8-B0BB-AD9B1A1472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D2E64152-9D7C-8568-DED4-41BA85090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FE32A73C-349F-47C1-758E-CCEB9B7C83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198DC610-3B84-A7E0-CDF8-D319C82CE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32B2427-638B-E6B0-884F-480C770E06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D815FDB3-4DF8-7E45-D3ED-0EA917CBA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F6EDEA5F-1592-021D-1997-63630033F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1D719757-A272-6E02-3DD4-13EA06C5155C}"/>
                </a:ext>
              </a:extLst>
            </p:cNvPr>
            <p:cNvCxnSpPr>
              <a:cxnSpLocks/>
            </p:cNvCxnSpPr>
            <p:nvPr/>
          </p:nvCxnSpPr>
          <p:spPr>
            <a:xfrm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B939A55B-8A42-3675-015D-D08F8D7D65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C2C297D9-359D-53BF-2335-CCBC470AE217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8765237F-44DB-B30C-CCFD-4E23762EC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234BC99A-EF08-752F-DBAB-9E9F5EC9302F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43C2388F-649A-4AD3-03E2-BFFAA9CED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4ED84379-5BA9-FAF8-CE73-FE98A2E700D6}"/>
                </a:ext>
              </a:extLst>
            </p:cNvPr>
            <p:cNvCxnSpPr>
              <a:cxnSpLocks/>
            </p:cNvCxnSpPr>
            <p:nvPr/>
          </p:nvCxnSpPr>
          <p:spPr>
            <a:xfrm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165DD43A-3F90-35B6-3A3A-4A683F24D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85FB2620-D56B-362A-BEA9-214675DBA177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2D38A207-843A-F82D-27CF-52E57E23B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04AE9A8A-84EB-1128-9E8C-5750150DEB0A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F8E0CC13-5681-EEF6-B4B2-D0E8A3281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51F8013A-D099-DBF0-8E60-7F391D64B7B7}"/>
                </a:ext>
              </a:extLst>
            </p:cNvPr>
            <p:cNvCxnSpPr>
              <a:cxnSpLocks/>
            </p:cNvCxnSpPr>
            <p:nvPr/>
          </p:nvCxnSpPr>
          <p:spPr>
            <a:xfrm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2" name="Group 801">
              <a:extLst>
                <a:ext uri="{FF2B5EF4-FFF2-40B4-BE49-F238E27FC236}">
                  <a16:creationId xmlns:a16="http://schemas.microsoft.com/office/drawing/2014/main" id="{EFDAC28D-3563-8410-9D72-D4476A1D912A}"/>
                </a:ext>
              </a:extLst>
            </p:cNvPr>
            <p:cNvGrpSpPr/>
            <p:nvPr/>
          </p:nvGrpSpPr>
          <p:grpSpPr>
            <a:xfrm>
              <a:off x="2434098" y="5088727"/>
              <a:ext cx="1388870" cy="168481"/>
              <a:chOff x="2437237" y="5492782"/>
              <a:chExt cx="1388870" cy="168481"/>
            </a:xfrm>
          </p:grpSpPr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21EAF331-9990-8684-9474-F5B4670DEA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57EA0EAC-9D7A-0145-5B24-D329DD403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CF6A3C24-9231-324F-834D-322592241B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F7CB7110-692F-7B1D-3BBB-B0D5FE08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DCDBE273-87DB-C39B-78FC-2C357D360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A504DFDD-A28B-C0DD-EC1B-AD04769BD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A231E937-F5F5-755D-9EC0-F2395C527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CC4F2388-54DC-DD72-6810-6463FFA463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F84D823C-4FC1-A130-40D4-BF5F9BED93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F1641452-0223-FD56-BBDC-D6401749B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B9473014-F21F-E82B-055C-34CF2219C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A3E044E5-8E26-D204-E334-E101E9C13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C252EF00-C55B-E318-E70A-D5E5189DD2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378C7E17-F327-8793-B13A-24EF9BE51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80A5125-4AA0-D6AB-907E-0EF90774E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620430B7-967A-C029-0158-B167E3F20187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>
              <a:extLst>
                <a:ext uri="{FF2B5EF4-FFF2-40B4-BE49-F238E27FC236}">
                  <a16:creationId xmlns:a16="http://schemas.microsoft.com/office/drawing/2014/main" id="{D085BB80-D418-9568-41FA-85AB35AE4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>
              <a:extLst>
                <a:ext uri="{FF2B5EF4-FFF2-40B4-BE49-F238E27FC236}">
                  <a16:creationId xmlns:a16="http://schemas.microsoft.com/office/drawing/2014/main" id="{7E06D42D-9BF1-3AB3-96EA-E4DAE60875A7}"/>
                </a:ext>
              </a:extLst>
            </p:cNvPr>
            <p:cNvCxnSpPr>
              <a:cxnSpLocks/>
            </p:cNvCxnSpPr>
            <p:nvPr/>
          </p:nvCxnSpPr>
          <p:spPr>
            <a:xfrm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>
              <a:extLst>
                <a:ext uri="{FF2B5EF4-FFF2-40B4-BE49-F238E27FC236}">
                  <a16:creationId xmlns:a16="http://schemas.microsoft.com/office/drawing/2014/main" id="{C158E537-7D21-7B4F-AF34-3C76E126B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2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219E3066-5F85-0225-6F80-B5A20F49E066}"/>
                </a:ext>
              </a:extLst>
            </p:cNvPr>
            <p:cNvCxnSpPr>
              <a:cxnSpLocks/>
            </p:cNvCxnSpPr>
            <p:nvPr/>
          </p:nvCxnSpPr>
          <p:spPr>
            <a:xfrm>
              <a:off x="2841448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AF00B593-799D-800A-B3D5-19F5C60D3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E4885BF-0A72-B8A7-D4C7-D6854C5C488C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Straight Connector 825">
              <a:extLst>
                <a:ext uri="{FF2B5EF4-FFF2-40B4-BE49-F238E27FC236}">
                  <a16:creationId xmlns:a16="http://schemas.microsoft.com/office/drawing/2014/main" id="{0BF6B8C0-2746-9CB4-8236-8B065A971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F895C18D-B649-4831-C3B7-FDC86E9AD51C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F0EE048F-B5C5-ADE1-E73D-9FA8E0090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Straight Connector 828">
              <a:extLst>
                <a:ext uri="{FF2B5EF4-FFF2-40B4-BE49-F238E27FC236}">
                  <a16:creationId xmlns:a16="http://schemas.microsoft.com/office/drawing/2014/main" id="{A41310B6-DCA8-9893-9B2C-E6D3282AAB28}"/>
                </a:ext>
              </a:extLst>
            </p:cNvPr>
            <p:cNvCxnSpPr>
              <a:cxnSpLocks/>
            </p:cNvCxnSpPr>
            <p:nvPr/>
          </p:nvCxnSpPr>
          <p:spPr>
            <a:xfrm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013E41C-FDAE-6651-BCB4-BD5FFC78D6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Straight Connector 830">
              <a:extLst>
                <a:ext uri="{FF2B5EF4-FFF2-40B4-BE49-F238E27FC236}">
                  <a16:creationId xmlns:a16="http://schemas.microsoft.com/office/drawing/2014/main" id="{86916713-223B-B59D-22E3-7CEABE3BAF27}"/>
                </a:ext>
              </a:extLst>
            </p:cNvPr>
            <p:cNvCxnSpPr>
              <a:cxnSpLocks/>
            </p:cNvCxnSpPr>
            <p:nvPr/>
          </p:nvCxnSpPr>
          <p:spPr>
            <a:xfrm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6BCCCCC-CB83-99A6-5830-8C655FD387F9}"/>
              </a:ext>
            </a:extLst>
          </p:cNvPr>
          <p:cNvGrpSpPr/>
          <p:nvPr/>
        </p:nvGrpSpPr>
        <p:grpSpPr>
          <a:xfrm>
            <a:off x="3997177" y="4554440"/>
            <a:ext cx="1489007" cy="1152000"/>
            <a:chOff x="2386553" y="4554441"/>
            <a:chExt cx="1489007" cy="1152000"/>
          </a:xfrm>
        </p:grpSpPr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6C01A12B-3500-1653-4DDF-B398662173DE}"/>
                </a:ext>
              </a:extLst>
            </p:cNvPr>
            <p:cNvSpPr/>
            <p:nvPr/>
          </p:nvSpPr>
          <p:spPr>
            <a:xfrm>
              <a:off x="2386554" y="4554441"/>
              <a:ext cx="1489006" cy="11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91ACE5C0-5650-D5EA-E790-D5622B7A94C4}"/>
                </a:ext>
              </a:extLst>
            </p:cNvPr>
            <p:cNvSpPr/>
            <p:nvPr/>
          </p:nvSpPr>
          <p:spPr>
            <a:xfrm>
              <a:off x="2386553" y="4554441"/>
              <a:ext cx="1489006" cy="294791"/>
            </a:xfrm>
            <a:prstGeom prst="rect">
              <a:avLst/>
            </a:prstGeom>
            <a:solidFill>
              <a:srgbClr val="00A9FF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January</a:t>
              </a: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BBF5A73C-7384-E15C-4F3E-D9A4CAA4C724}"/>
                </a:ext>
              </a:extLst>
            </p:cNvPr>
            <p:cNvSpPr/>
            <p:nvPr/>
          </p:nvSpPr>
          <p:spPr>
            <a:xfrm>
              <a:off x="2437237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F2B045F-780C-5B22-0324-30B7C83F2296}"/>
                </a:ext>
              </a:extLst>
            </p:cNvPr>
            <p:cNvSpPr/>
            <p:nvPr/>
          </p:nvSpPr>
          <p:spPr>
            <a:xfrm>
              <a:off x="243723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2916B588-BC2F-76B0-4D80-15653329D08A}"/>
                </a:ext>
              </a:extLst>
            </p:cNvPr>
            <p:cNvSpPr/>
            <p:nvPr/>
          </p:nvSpPr>
          <p:spPr>
            <a:xfrm>
              <a:off x="2437237" y="5496161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D247FA1-E291-5046-F1AB-EAB8D73961AB}"/>
                </a:ext>
              </a:extLst>
            </p:cNvPr>
            <p:cNvSpPr/>
            <p:nvPr/>
          </p:nvSpPr>
          <p:spPr>
            <a:xfrm>
              <a:off x="264141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77F3134-619D-7162-C797-3B009047804D}"/>
                </a:ext>
              </a:extLst>
            </p:cNvPr>
            <p:cNvSpPr/>
            <p:nvPr/>
          </p:nvSpPr>
          <p:spPr>
            <a:xfrm>
              <a:off x="2641415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E6E3CE8-CD2C-52C0-B004-DE5C1D64C813}"/>
                </a:ext>
              </a:extLst>
            </p:cNvPr>
            <p:cNvSpPr/>
            <p:nvPr/>
          </p:nvSpPr>
          <p:spPr>
            <a:xfrm>
              <a:off x="3049771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65049BF0-B9E4-EA0E-817F-30A8D7161B01}"/>
                </a:ext>
              </a:extLst>
            </p:cNvPr>
            <p:cNvSpPr/>
            <p:nvPr/>
          </p:nvSpPr>
          <p:spPr>
            <a:xfrm>
              <a:off x="3049771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B6E8CD3A-3430-5910-8C19-A544FF1033EA}"/>
                </a:ext>
              </a:extLst>
            </p:cNvPr>
            <p:cNvSpPr/>
            <p:nvPr/>
          </p:nvSpPr>
          <p:spPr>
            <a:xfrm>
              <a:off x="3253949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88A305C1-C815-91D3-BE2D-FAB69D19D58A}"/>
                </a:ext>
              </a:extLst>
            </p:cNvPr>
            <p:cNvSpPr/>
            <p:nvPr/>
          </p:nvSpPr>
          <p:spPr>
            <a:xfrm>
              <a:off x="3253949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0F8E4964-CD99-6CE7-5503-CBDB9A60FBA0}"/>
                </a:ext>
              </a:extLst>
            </p:cNvPr>
            <p:cNvSpPr/>
            <p:nvPr/>
          </p:nvSpPr>
          <p:spPr>
            <a:xfrm>
              <a:off x="3458128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FC5667F4-134A-7692-3D66-506BEB917142}"/>
                </a:ext>
              </a:extLst>
            </p:cNvPr>
            <p:cNvSpPr/>
            <p:nvPr/>
          </p:nvSpPr>
          <p:spPr>
            <a:xfrm>
              <a:off x="3458127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58D0334A-E8E4-AC03-7340-A4C8B227B1F2}"/>
                </a:ext>
              </a:extLst>
            </p:cNvPr>
            <p:cNvSpPr/>
            <p:nvPr/>
          </p:nvSpPr>
          <p:spPr>
            <a:xfrm>
              <a:off x="3662305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2396D25F-E188-5F41-A191-418ED86D8DD3}"/>
                </a:ext>
              </a:extLst>
            </p:cNvPr>
            <p:cNvSpPr/>
            <p:nvPr/>
          </p:nvSpPr>
          <p:spPr>
            <a:xfrm>
              <a:off x="3662303" y="509196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1FF21ABC-CC34-BE78-BAC1-7F2CB58AFD6F}"/>
                </a:ext>
              </a:extLst>
            </p:cNvPr>
            <p:cNvSpPr/>
            <p:nvPr/>
          </p:nvSpPr>
          <p:spPr>
            <a:xfrm>
              <a:off x="366230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E540B703-F2A3-8144-1BBE-491448CECCD8}"/>
                </a:ext>
              </a:extLst>
            </p:cNvPr>
            <p:cNvSpPr/>
            <p:nvPr/>
          </p:nvSpPr>
          <p:spPr>
            <a:xfrm>
              <a:off x="2641415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2E55B2D4-76F0-88DA-11DE-95463EC1ED70}"/>
                </a:ext>
              </a:extLst>
            </p:cNvPr>
            <p:cNvSpPr/>
            <p:nvPr/>
          </p:nvSpPr>
          <p:spPr>
            <a:xfrm>
              <a:off x="3049771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21536540-5FF6-7B3F-1DE7-3E2B5BC0B9E5}"/>
                </a:ext>
              </a:extLst>
            </p:cNvPr>
            <p:cNvSpPr/>
            <p:nvPr/>
          </p:nvSpPr>
          <p:spPr>
            <a:xfrm>
              <a:off x="3253949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9729C07-68C7-3538-3E55-0CCB6742CDAD}"/>
                </a:ext>
              </a:extLst>
            </p:cNvPr>
            <p:cNvSpPr/>
            <p:nvPr/>
          </p:nvSpPr>
          <p:spPr>
            <a:xfrm>
              <a:off x="3458127" y="509093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C9495495-1B5A-C6B1-35BB-5E61150CD761}"/>
                </a:ext>
              </a:extLst>
            </p:cNvPr>
            <p:cNvSpPr/>
            <p:nvPr/>
          </p:nvSpPr>
          <p:spPr>
            <a:xfrm>
              <a:off x="2845593" y="48876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64166740-6257-6021-9FD1-7CB5149EA2B8}"/>
                </a:ext>
              </a:extLst>
            </p:cNvPr>
            <p:cNvSpPr/>
            <p:nvPr/>
          </p:nvSpPr>
          <p:spPr>
            <a:xfrm>
              <a:off x="2845593" y="54927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AB5CE59-975C-93DC-C0CB-CB6435EE8E0E}"/>
                </a:ext>
              </a:extLst>
            </p:cNvPr>
            <p:cNvSpPr/>
            <p:nvPr/>
          </p:nvSpPr>
          <p:spPr>
            <a:xfrm>
              <a:off x="2845593" y="5093404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4960EAE5-D9C1-129D-2800-C355849E4A5A}"/>
                </a:ext>
              </a:extLst>
            </p:cNvPr>
            <p:cNvSpPr/>
            <p:nvPr/>
          </p:nvSpPr>
          <p:spPr>
            <a:xfrm>
              <a:off x="243409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D704EF0-BAF1-4C24-A762-E1AA05C486CC}"/>
                </a:ext>
              </a:extLst>
            </p:cNvPr>
            <p:cNvSpPr/>
            <p:nvPr/>
          </p:nvSpPr>
          <p:spPr>
            <a:xfrm>
              <a:off x="3659164" y="5291082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5E415B5B-152D-A498-CBCE-E3A076BF5879}"/>
                </a:ext>
              </a:extLst>
            </p:cNvPr>
            <p:cNvSpPr/>
            <p:nvPr/>
          </p:nvSpPr>
          <p:spPr>
            <a:xfrm>
              <a:off x="2638275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D831C4D-039D-0EF6-1934-D26BCFB5DFBC}"/>
                </a:ext>
              </a:extLst>
            </p:cNvPr>
            <p:cNvSpPr/>
            <p:nvPr/>
          </p:nvSpPr>
          <p:spPr>
            <a:xfrm>
              <a:off x="3046631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FACC348D-93B0-6E6D-2F3D-45338294BDDA}"/>
                </a:ext>
              </a:extLst>
            </p:cNvPr>
            <p:cNvSpPr/>
            <p:nvPr/>
          </p:nvSpPr>
          <p:spPr>
            <a:xfrm>
              <a:off x="3250809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FC4ECF62-32B1-0E6D-86B5-62642724794D}"/>
                </a:ext>
              </a:extLst>
            </p:cNvPr>
            <p:cNvSpPr/>
            <p:nvPr/>
          </p:nvSpPr>
          <p:spPr>
            <a:xfrm>
              <a:off x="3454987" y="529004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F898D90B-8CE5-52D6-1C1E-B25A55F94CC8}"/>
                </a:ext>
              </a:extLst>
            </p:cNvPr>
            <p:cNvSpPr/>
            <p:nvPr/>
          </p:nvSpPr>
          <p:spPr>
            <a:xfrm>
              <a:off x="2842453" y="5292518"/>
              <a:ext cx="163804" cy="1638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0EB34CD-37E6-B360-33E2-D97E3103DD52}"/>
                </a:ext>
              </a:extLst>
            </p:cNvPr>
            <p:cNvGrpSpPr/>
            <p:nvPr/>
          </p:nvGrpSpPr>
          <p:grpSpPr>
            <a:xfrm>
              <a:off x="2437237" y="5492782"/>
              <a:ext cx="1388870" cy="168481"/>
              <a:chOff x="2437237" y="5492782"/>
              <a:chExt cx="1388870" cy="168481"/>
            </a:xfrm>
          </p:grpSpPr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EB1BB60F-31AC-152B-9896-E24A9CA5ED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CAC98E13-0ED5-8633-7732-76CED2400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DC7DD9D1-FC63-7EA2-A5CA-CD1A8F3049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>
                <a:extLst>
                  <a:ext uri="{FF2B5EF4-FFF2-40B4-BE49-F238E27FC236}">
                    <a16:creationId xmlns:a16="http://schemas.microsoft.com/office/drawing/2014/main" id="{C05CC871-1114-9D19-A918-247AAA4BB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EBB62F20-0221-CDB6-D2E3-7261887241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01614DFB-C1A8-5067-1949-1111EEFA8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EE6C05FE-A02D-EAF4-98EB-BC9F3BEF28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3467E80E-514A-A438-22D9-A001E7E16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>
                <a:extLst>
                  <a:ext uri="{FF2B5EF4-FFF2-40B4-BE49-F238E27FC236}">
                    <a16:creationId xmlns:a16="http://schemas.microsoft.com/office/drawing/2014/main" id="{E6787608-DB16-AE26-E4BF-16EF09A8DC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>
                <a:extLst>
                  <a:ext uri="{FF2B5EF4-FFF2-40B4-BE49-F238E27FC236}">
                    <a16:creationId xmlns:a16="http://schemas.microsoft.com/office/drawing/2014/main" id="{CE9C846D-4170-2548-B647-913A857BE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5C6C7CF2-348C-CB97-E2E8-063583217C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>
                <a:extLst>
                  <a:ext uri="{FF2B5EF4-FFF2-40B4-BE49-F238E27FC236}">
                    <a16:creationId xmlns:a16="http://schemas.microsoft.com/office/drawing/2014/main" id="{7597B79B-9D60-7C8E-D6F2-CE0321F30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E3188438-F174-6C14-3C5D-C05C4396DC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74A0B317-90D5-35B0-EC40-798042C6F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C6E0A6F5-7B1E-9F41-59BA-216381A145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E95F9EB7-D908-220E-7AE9-C31F1DD007F5}"/>
                </a:ext>
              </a:extLst>
            </p:cNvPr>
            <p:cNvCxnSpPr>
              <a:cxnSpLocks/>
            </p:cNvCxnSpPr>
            <p:nvPr/>
          </p:nvCxnSpPr>
          <p:spPr>
            <a:xfrm>
              <a:off x="2432475" y="5291459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C584C0A-50F2-929E-416C-2EB9EDB73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CFEFFC5A-38E8-53E2-2E93-239232821220}"/>
                </a:ext>
              </a:extLst>
            </p:cNvPr>
            <p:cNvCxnSpPr>
              <a:cxnSpLocks/>
            </p:cNvCxnSpPr>
            <p:nvPr/>
          </p:nvCxnSpPr>
          <p:spPr>
            <a:xfrm>
              <a:off x="2634024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B40DC06-94A2-6382-ADF5-0029F9633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128E42AF-A1D2-8854-0070-FCC0AD8A7CC3}"/>
                </a:ext>
              </a:extLst>
            </p:cNvPr>
            <p:cNvCxnSpPr>
              <a:cxnSpLocks/>
            </p:cNvCxnSpPr>
            <p:nvPr/>
          </p:nvCxnSpPr>
          <p:spPr>
            <a:xfrm>
              <a:off x="283820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504A275A-1B01-6740-BF4F-7F1A3B4183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EB1C27ED-61B0-6AD2-7C61-C9BF3CB59A05}"/>
                </a:ext>
              </a:extLst>
            </p:cNvPr>
            <p:cNvCxnSpPr>
              <a:cxnSpLocks/>
            </p:cNvCxnSpPr>
            <p:nvPr/>
          </p:nvCxnSpPr>
          <p:spPr>
            <a:xfrm>
              <a:off x="3042380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50A2FD94-1919-E3C7-A683-41FB3A3F5B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4E439DA-4FBF-F6F4-07E1-23F6C960B9D8}"/>
                </a:ext>
              </a:extLst>
            </p:cNvPr>
            <p:cNvCxnSpPr>
              <a:cxnSpLocks/>
            </p:cNvCxnSpPr>
            <p:nvPr/>
          </p:nvCxnSpPr>
          <p:spPr>
            <a:xfrm>
              <a:off x="3246558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B7CB992E-9850-98F9-1A68-CF597C97F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FBC74BA7-C66B-214D-8E39-38F19FDD57E9}"/>
                </a:ext>
              </a:extLst>
            </p:cNvPr>
            <p:cNvCxnSpPr>
              <a:cxnSpLocks/>
            </p:cNvCxnSpPr>
            <p:nvPr/>
          </p:nvCxnSpPr>
          <p:spPr>
            <a:xfrm>
              <a:off x="3450736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Straight Connector 832">
              <a:extLst>
                <a:ext uri="{FF2B5EF4-FFF2-40B4-BE49-F238E27FC236}">
                  <a16:creationId xmlns:a16="http://schemas.microsoft.com/office/drawing/2014/main" id="{A981E36B-647E-2A3F-4B65-61DCF4F611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Connector 833">
              <a:extLst>
                <a:ext uri="{FF2B5EF4-FFF2-40B4-BE49-F238E27FC236}">
                  <a16:creationId xmlns:a16="http://schemas.microsoft.com/office/drawing/2014/main" id="{32ED3E09-9A76-EC33-1397-912E6AF1B2F5}"/>
                </a:ext>
              </a:extLst>
            </p:cNvPr>
            <p:cNvCxnSpPr>
              <a:cxnSpLocks/>
            </p:cNvCxnSpPr>
            <p:nvPr/>
          </p:nvCxnSpPr>
          <p:spPr>
            <a:xfrm>
              <a:off x="3654912" y="5289377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5" name="Group 834">
              <a:extLst>
                <a:ext uri="{FF2B5EF4-FFF2-40B4-BE49-F238E27FC236}">
                  <a16:creationId xmlns:a16="http://schemas.microsoft.com/office/drawing/2014/main" id="{603C7C67-E74D-90C6-8D6E-0B0865A5E25F}"/>
                </a:ext>
              </a:extLst>
            </p:cNvPr>
            <p:cNvGrpSpPr/>
            <p:nvPr/>
          </p:nvGrpSpPr>
          <p:grpSpPr>
            <a:xfrm>
              <a:off x="2434098" y="5088727"/>
              <a:ext cx="1388870" cy="168481"/>
              <a:chOff x="2437237" y="5492782"/>
              <a:chExt cx="1388870" cy="168481"/>
            </a:xfrm>
          </p:grpSpPr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545BC6E4-011F-16B5-DBB2-52BBD0130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3C6BC118-9004-6A5C-4146-7E090CFC4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7237" y="5494864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494A9C0E-BA34-FBB5-D06B-2D93566183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62868D85-5099-7754-ADF5-0BC3BA0A6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8786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78B37CEE-68BB-5F74-2DC3-94B3D6037A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9BF6D341-AF8B-32B4-32D8-901E18630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6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2318A394-289F-9058-9921-45742F516B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84B0C9A8-8BBB-9F5F-3906-AD6522EB1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7142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>
                <a:extLst>
                  <a:ext uri="{FF2B5EF4-FFF2-40B4-BE49-F238E27FC236}">
                    <a16:creationId xmlns:a16="http://schemas.microsoft.com/office/drawing/2014/main" id="{30F8DAA1-E933-5890-B6AA-DAAA55289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B6377D73-ECC3-944D-8449-6AB19159F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1320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>
                <a:extLst>
                  <a:ext uri="{FF2B5EF4-FFF2-40B4-BE49-F238E27FC236}">
                    <a16:creationId xmlns:a16="http://schemas.microsoft.com/office/drawing/2014/main" id="{409C0FA4-874C-29C8-77FE-6A5F8A7A2E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>
                <a:extLst>
                  <a:ext uri="{FF2B5EF4-FFF2-40B4-BE49-F238E27FC236}">
                    <a16:creationId xmlns:a16="http://schemas.microsoft.com/office/drawing/2014/main" id="{73B030D2-D728-8B5F-828D-50769852F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5498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>
                <a:extLst>
                  <a:ext uri="{FF2B5EF4-FFF2-40B4-BE49-F238E27FC236}">
                    <a16:creationId xmlns:a16="http://schemas.microsoft.com/office/drawing/2014/main" id="{AD608351-4EB4-0658-AEA4-1E6CDA4C9C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>
                <a:extLst>
                  <a:ext uri="{FF2B5EF4-FFF2-40B4-BE49-F238E27FC236}">
                    <a16:creationId xmlns:a16="http://schemas.microsoft.com/office/drawing/2014/main" id="{C2D8A592-55FC-E6FE-CAE0-BA78FBF2F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9674" y="5492782"/>
                <a:ext cx="166433" cy="166399"/>
              </a:xfrm>
              <a:prstGeom prst="line">
                <a:avLst/>
              </a:prstGeom>
              <a:ln w="12700">
                <a:solidFill>
                  <a:srgbClr val="F2F2F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6" name="Straight Connector 835">
              <a:extLst>
                <a:ext uri="{FF2B5EF4-FFF2-40B4-BE49-F238E27FC236}">
                  <a16:creationId xmlns:a16="http://schemas.microsoft.com/office/drawing/2014/main" id="{FA60279A-8E6A-48B4-4AF6-A1FA4168E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>
              <a:extLst>
                <a:ext uri="{FF2B5EF4-FFF2-40B4-BE49-F238E27FC236}">
                  <a16:creationId xmlns:a16="http://schemas.microsoft.com/office/drawing/2014/main" id="{2AF0FC22-EBD8-6DD4-2FBE-456302ACD344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21" y="4883016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>
              <a:extLst>
                <a:ext uri="{FF2B5EF4-FFF2-40B4-BE49-F238E27FC236}">
                  <a16:creationId xmlns:a16="http://schemas.microsoft.com/office/drawing/2014/main" id="{84742CDB-8400-7285-A322-73E0333C0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>
              <a:extLst>
                <a:ext uri="{FF2B5EF4-FFF2-40B4-BE49-F238E27FC236}">
                  <a16:creationId xmlns:a16="http://schemas.microsoft.com/office/drawing/2014/main" id="{B200988F-274D-BACC-0C9F-238D02539DC1}"/>
                </a:ext>
              </a:extLst>
            </p:cNvPr>
            <p:cNvCxnSpPr>
              <a:cxnSpLocks/>
            </p:cNvCxnSpPr>
            <p:nvPr/>
          </p:nvCxnSpPr>
          <p:spPr>
            <a:xfrm>
              <a:off x="2637270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D4FB0A07-FC04-9F1B-AC9B-78D3F152B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382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A52B71E5-21E9-90F4-9FA6-53EA08A77FE2}"/>
                </a:ext>
              </a:extLst>
            </p:cNvPr>
            <p:cNvCxnSpPr>
              <a:cxnSpLocks/>
            </p:cNvCxnSpPr>
            <p:nvPr/>
          </p:nvCxnSpPr>
          <p:spPr>
            <a:xfrm>
              <a:off x="2841448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4A068C42-143F-E3BB-DF23-57E3BC4B2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DA147DF2-6080-A6C6-7AD3-F975F4D6BC83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26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893368F6-0FB3-D3CF-F643-CB25C5D04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04965088-4E65-8CDB-EB3C-E8D8707B0560}"/>
                </a:ext>
              </a:extLst>
            </p:cNvPr>
            <p:cNvCxnSpPr>
              <a:cxnSpLocks/>
            </p:cNvCxnSpPr>
            <p:nvPr/>
          </p:nvCxnSpPr>
          <p:spPr>
            <a:xfrm>
              <a:off x="3249804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>
              <a:extLst>
                <a:ext uri="{FF2B5EF4-FFF2-40B4-BE49-F238E27FC236}">
                  <a16:creationId xmlns:a16="http://schemas.microsoft.com/office/drawing/2014/main" id="{75ED0897-7AAE-5599-1F4D-9E55A9118B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E4B109E3-6777-AD15-E268-5C3A347AD71E}"/>
                </a:ext>
              </a:extLst>
            </p:cNvPr>
            <p:cNvCxnSpPr>
              <a:cxnSpLocks/>
            </p:cNvCxnSpPr>
            <p:nvPr/>
          </p:nvCxnSpPr>
          <p:spPr>
            <a:xfrm>
              <a:off x="3453982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>
              <a:extLst>
                <a:ext uri="{FF2B5EF4-FFF2-40B4-BE49-F238E27FC236}">
                  <a16:creationId xmlns:a16="http://schemas.microsoft.com/office/drawing/2014/main" id="{FA63E76E-3366-00B4-E4E8-37D244F06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>
              <a:extLst>
                <a:ext uri="{FF2B5EF4-FFF2-40B4-BE49-F238E27FC236}">
                  <a16:creationId xmlns:a16="http://schemas.microsoft.com/office/drawing/2014/main" id="{9BD89E32-D3E3-46CF-7031-1B0DF81D6EDD}"/>
                </a:ext>
              </a:extLst>
            </p:cNvPr>
            <p:cNvCxnSpPr>
              <a:cxnSpLocks/>
            </p:cNvCxnSpPr>
            <p:nvPr/>
          </p:nvCxnSpPr>
          <p:spPr>
            <a:xfrm>
              <a:off x="3660539" y="4880934"/>
              <a:ext cx="166433" cy="166399"/>
            </a:xfrm>
            <a:prstGeom prst="line">
              <a:avLst/>
            </a:prstGeom>
            <a:ln w="127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635DEA-C71E-E4BC-06B0-CBED080EB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9087" y="1533333"/>
            <a:ext cx="5756700" cy="4776467"/>
          </a:xfr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metal"/>
        </p:spPr>
        <p:txBody>
          <a:bodyPr lIns="91440" tIns="45720" rIns="91440" bIns="45720" anchor="t">
            <a:noAutofit/>
          </a:bodyPr>
          <a:lstStyle/>
          <a:p>
            <a:r>
              <a:rPr lang="en-US" sz="2400">
                <a:cs typeface="Arial"/>
              </a:rPr>
              <a:t>Until the installation start:</a:t>
            </a:r>
          </a:p>
          <a:p>
            <a:pPr lvl="1"/>
            <a:r>
              <a:rPr lang="en-US" sz="2400">
                <a:cs typeface="Arial"/>
              </a:rPr>
              <a:t>As soon as the magnets/ their power supplies and hall probes are available, please ship them to TIRUMF so controls group has the chance to change them in time</a:t>
            </a:r>
          </a:p>
          <a:p>
            <a:pPr lvl="1"/>
            <a:r>
              <a:rPr lang="en-US" sz="2400">
                <a:cs typeface="Arial"/>
              </a:rPr>
              <a:t>Write a work request for installation</a:t>
            </a:r>
          </a:p>
          <a:p>
            <a:pPr lvl="2"/>
            <a:r>
              <a:rPr lang="en-US" sz="2400">
                <a:cs typeface="Arial"/>
              </a:rPr>
              <a:t>With enough time (of notice) prep work during summer shutdown from beamlines</a:t>
            </a:r>
          </a:p>
          <a:p>
            <a:pPr lvl="1"/>
            <a:r>
              <a:rPr lang="en-US" sz="2400">
                <a:cs typeface="Arial"/>
              </a:rPr>
              <a:t>Writing a new Safety Analysis Report (SAR) in order to apply for a delivery license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41C4C4-4BDB-AC5A-14D6-C6FC0B1E92DB}"/>
                  </a:ext>
                </a:extLst>
              </p14:cNvPr>
              <p14:cNvContentPartPr/>
              <p14:nvPr/>
            </p14:nvContentPartPr>
            <p14:xfrm rot="175500">
              <a:off x="2150619" y="4387824"/>
              <a:ext cx="3793248" cy="1470325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41C4C4-4BDB-AC5A-14D6-C6FC0B1E92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75500">
                <a:off x="2096625" y="4279871"/>
                <a:ext cx="3900876" cy="1685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62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859D-6836-A304-C25B-7F0F9ED2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Access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40694-E788-4FC6-08F9-55FEC0F35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29733" r="50650" b="38667"/>
          <a:stretch/>
        </p:blipFill>
        <p:spPr>
          <a:xfrm>
            <a:off x="5260942" y="201168"/>
            <a:ext cx="6379371" cy="6235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4B7919-EF7D-851D-1A40-B0E94F6EF4E6}"/>
              </a:ext>
            </a:extLst>
          </p:cNvPr>
          <p:cNvSpPr txBox="1"/>
          <p:nvPr/>
        </p:nvSpPr>
        <p:spPr>
          <a:xfrm>
            <a:off x="7727156" y="4644993"/>
            <a:ext cx="768159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900"/>
              <a:t>Electron</a:t>
            </a:r>
          </a:p>
          <a:p>
            <a:r>
              <a:rPr lang="en-CA" sz="900"/>
              <a:t>Linear</a:t>
            </a:r>
          </a:p>
          <a:p>
            <a:r>
              <a:rPr lang="en-CA" sz="900"/>
              <a:t>Accelerator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61993" y="3124522"/>
            <a:ext cx="655690" cy="2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21" y="979687"/>
            <a:ext cx="8953827" cy="650329"/>
          </a:xfrm>
        </p:spPr>
        <p:txBody>
          <a:bodyPr/>
          <a:lstStyle/>
          <a:p>
            <a:r>
              <a:rPr lang="en-US"/>
              <a:t>e-Linac General Hall access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CB4C5-AB13-E3BD-BE29-523B36BC3ACD}"/>
              </a:ext>
            </a:extLst>
          </p:cNvPr>
          <p:cNvSpPr/>
          <p:nvPr/>
        </p:nvSpPr>
        <p:spPr>
          <a:xfrm>
            <a:off x="8475278" y="4629045"/>
            <a:ext cx="244383" cy="27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17AA62-C4CE-AE1D-470F-21D8957CFCDB}"/>
              </a:ext>
            </a:extLst>
          </p:cNvPr>
          <p:cNvSpPr/>
          <p:nvPr/>
        </p:nvSpPr>
        <p:spPr>
          <a:xfrm rot="2720158">
            <a:off x="9611750" y="1587551"/>
            <a:ext cx="214396" cy="849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61526-8625-5C90-8B61-BD4BC706B3A5}"/>
              </a:ext>
            </a:extLst>
          </p:cNvPr>
          <p:cNvSpPr txBox="1">
            <a:spLocks/>
          </p:cNvSpPr>
          <p:nvPr/>
        </p:nvSpPr>
        <p:spPr>
          <a:xfrm>
            <a:off x="649381" y="2172735"/>
            <a:ext cx="4314980" cy="4263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9FF"/>
              </a:buClr>
              <a:buFont typeface="Wingdings" panose="05000000000000000000" pitchFamily="2" charset="2"/>
              <a:buChar char="§"/>
            </a:pPr>
            <a:r>
              <a:rPr lang="en-US"/>
              <a:t>Time:</a:t>
            </a:r>
          </a:p>
          <a:p>
            <a:pPr lvl="1">
              <a:buClr>
                <a:srgbClr val="00A9FF"/>
              </a:buClr>
              <a:buFont typeface="Wingdings" panose="05000000000000000000" pitchFamily="2" charset="2"/>
              <a:buChar char="§"/>
            </a:pPr>
            <a:r>
              <a:rPr lang="en-US"/>
              <a:t>Every week will be one day of maintenance day</a:t>
            </a:r>
          </a:p>
          <a:p>
            <a:pPr lvl="1">
              <a:buClr>
                <a:srgbClr val="00A9FF"/>
              </a:buClr>
              <a:buFont typeface="Wingdings" panose="05000000000000000000" pitchFamily="2" charset="2"/>
              <a:buChar char="§"/>
            </a:pPr>
            <a:r>
              <a:rPr lang="en-US"/>
              <a:t>We must open the hall at the end of every day to recharge the battery (shall be changed during next shutdown)</a:t>
            </a:r>
          </a:p>
          <a:p>
            <a:pPr>
              <a:buClr>
                <a:srgbClr val="00A9FF"/>
              </a:buClr>
              <a:buFont typeface="Wingdings" panose="05000000000000000000" pitchFamily="2" charset="2"/>
              <a:buChar char="§"/>
            </a:pPr>
            <a:r>
              <a:rPr lang="en-US"/>
              <a:t>Place:</a:t>
            </a:r>
          </a:p>
          <a:p>
            <a:pPr lvl="1">
              <a:buClr>
                <a:srgbClr val="00A9FF"/>
              </a:buClr>
              <a:buFont typeface="Wingdings" panose="05000000000000000000" pitchFamily="2" charset="2"/>
              <a:buChar char="§"/>
            </a:pPr>
            <a:r>
              <a:rPr lang="en-US"/>
              <a:t>Hatch entrance via crane</a:t>
            </a:r>
          </a:p>
          <a:p>
            <a:pPr lvl="1">
              <a:buClr>
                <a:srgbClr val="00A9FF"/>
              </a:buClr>
              <a:buFont typeface="Wingdings" panose="05000000000000000000" pitchFamily="2" charset="2"/>
              <a:buChar char="§"/>
            </a:pPr>
            <a:r>
              <a:rPr lang="en-US"/>
              <a:t>Maze =&gt; south east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7695352" y="3888384"/>
            <a:ext cx="1238146" cy="2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 rot="3141521">
            <a:off x="8251340" y="4695164"/>
            <a:ext cx="534246" cy="2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8452538" y="3917621"/>
            <a:ext cx="534246" cy="2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picture containing screenshot, line&#10;&#10;Description automatically generated">
            <a:extLst>
              <a:ext uri="{FF2B5EF4-FFF2-40B4-BE49-F238E27FC236}">
                <a16:creationId xmlns:a16="http://schemas.microsoft.com/office/drawing/2014/main" id="{DB4EEF1E-33A8-A61A-E1BF-7CF00E83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 flipV="1">
            <a:off x="7204780" y="3543640"/>
            <a:ext cx="2057190" cy="1012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13232" r="27418" b="7272"/>
          <a:stretch/>
        </p:blipFill>
        <p:spPr>
          <a:xfrm rot="18369216">
            <a:off x="8515199" y="3201605"/>
            <a:ext cx="44265" cy="79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13232" r="27418" b="7272"/>
          <a:stretch/>
        </p:blipFill>
        <p:spPr>
          <a:xfrm rot="18369216">
            <a:off x="8445345" y="3146465"/>
            <a:ext cx="44265" cy="79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13232" r="27418" b="7272"/>
          <a:stretch/>
        </p:blipFill>
        <p:spPr>
          <a:xfrm>
            <a:off x="8372198" y="3126669"/>
            <a:ext cx="44265" cy="79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13232" r="27418" b="7272"/>
          <a:stretch/>
        </p:blipFill>
        <p:spPr>
          <a:xfrm rot="1980000">
            <a:off x="8313335" y="3275557"/>
            <a:ext cx="44265" cy="79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13232" r="27418" b="7272"/>
          <a:stretch/>
        </p:blipFill>
        <p:spPr>
          <a:xfrm rot="1920000">
            <a:off x="8355421" y="3206751"/>
            <a:ext cx="44265" cy="79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74B7919-EF7D-851D-1A40-B0E94F6EF4E6}"/>
              </a:ext>
            </a:extLst>
          </p:cNvPr>
          <p:cNvSpPr txBox="1"/>
          <p:nvPr/>
        </p:nvSpPr>
        <p:spPr>
          <a:xfrm>
            <a:off x="9382958" y="4537482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900"/>
              <a:t>520MeV</a:t>
            </a:r>
          </a:p>
          <a:p>
            <a:r>
              <a:rPr lang="en-CA" sz="900"/>
              <a:t>Cyclotron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4B7919-EF7D-851D-1A40-B0E94F6EF4E6}"/>
              </a:ext>
            </a:extLst>
          </p:cNvPr>
          <p:cNvSpPr txBox="1"/>
          <p:nvPr/>
        </p:nvSpPr>
        <p:spPr>
          <a:xfrm>
            <a:off x="8783422" y="891077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900"/>
              <a:t>ARIEL Targets</a:t>
            </a:r>
          </a:p>
          <a:p>
            <a:r>
              <a:rPr lang="en-CA" sz="900"/>
              <a:t>&amp; Ion Sources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3E9574-20D4-67DD-132A-8719102ABC49}"/>
              </a:ext>
            </a:extLst>
          </p:cNvPr>
          <p:cNvCxnSpPr>
            <a:cxnSpLocks/>
          </p:cNvCxnSpPr>
          <p:nvPr/>
        </p:nvCxnSpPr>
        <p:spPr>
          <a:xfrm>
            <a:off x="7739856" y="3124522"/>
            <a:ext cx="0" cy="2050728"/>
          </a:xfrm>
          <a:prstGeom prst="line">
            <a:avLst/>
          </a:prstGeom>
          <a:ln w="15875">
            <a:solidFill>
              <a:srgbClr val="00A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A5F987-586B-A68E-DBD6-1AA1A6208B54}"/>
              </a:ext>
            </a:extLst>
          </p:cNvPr>
          <p:cNvCxnSpPr>
            <a:cxnSpLocks/>
          </p:cNvCxnSpPr>
          <p:nvPr/>
        </p:nvCxnSpPr>
        <p:spPr>
          <a:xfrm>
            <a:off x="9293264" y="3124522"/>
            <a:ext cx="0" cy="2050728"/>
          </a:xfrm>
          <a:prstGeom prst="line">
            <a:avLst/>
          </a:prstGeom>
          <a:ln w="15875">
            <a:solidFill>
              <a:srgbClr val="00A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25CB0EC-98F4-50D1-F580-C57206F5038C}"/>
              </a:ext>
            </a:extLst>
          </p:cNvPr>
          <p:cNvSpPr/>
          <p:nvPr/>
        </p:nvSpPr>
        <p:spPr>
          <a:xfrm>
            <a:off x="7761993" y="3124522"/>
            <a:ext cx="266612" cy="356866"/>
          </a:xfrm>
          <a:prstGeom prst="rect">
            <a:avLst/>
          </a:prstGeom>
          <a:noFill/>
          <a:ln w="19050">
            <a:solidFill>
              <a:srgbClr val="F3715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1921B4E-2983-3C33-398E-A8C6405FE201}"/>
              </a:ext>
            </a:extLst>
          </p:cNvPr>
          <p:cNvCxnSpPr/>
          <p:nvPr/>
        </p:nvCxnSpPr>
        <p:spPr>
          <a:xfrm rot="5400000" flipH="1" flipV="1">
            <a:off x="8713328" y="4807155"/>
            <a:ext cx="721882" cy="174971"/>
          </a:xfrm>
          <a:prstGeom prst="bentConnector3">
            <a:avLst/>
          </a:prstGeom>
          <a:ln w="19050">
            <a:solidFill>
              <a:srgbClr val="F371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C6C34B-B5BD-B241-AFF2-3CA3BD0CE010}"/>
              </a:ext>
            </a:extLst>
          </p:cNvPr>
          <p:cNvSpPr txBox="1"/>
          <p:nvPr/>
        </p:nvSpPr>
        <p:spPr>
          <a:xfrm>
            <a:off x="8475278" y="5291914"/>
            <a:ext cx="114777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cs typeface="Arial"/>
              </a:rPr>
              <a:t>Maze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41521-911B-2FDD-1214-C79F68B5E0C9}"/>
              </a:ext>
            </a:extLst>
          </p:cNvPr>
          <p:cNvSpPr txBox="1"/>
          <p:nvPr/>
        </p:nvSpPr>
        <p:spPr>
          <a:xfrm>
            <a:off x="6976700" y="2366066"/>
            <a:ext cx="183719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cs typeface="Arial"/>
              </a:rPr>
              <a:t>Hatch </a:t>
            </a:r>
          </a:p>
          <a:p>
            <a:pPr algn="ctr"/>
            <a:r>
              <a:rPr lang="en-US" sz="1600">
                <a:cs typeface="Arial"/>
              </a:rPr>
              <a:t>(north and south)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B46DD0-50B8-F78D-F6E8-11DFC9DA95BE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7761993" y="3302955"/>
            <a:ext cx="266612" cy="0"/>
          </a:xfrm>
          <a:prstGeom prst="line">
            <a:avLst/>
          </a:prstGeom>
          <a:ln w="19050">
            <a:solidFill>
              <a:srgbClr val="F371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577-B1AD-3D47-6AEE-CED6EF77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Installation &amp; Alignment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896E9-02A5-0525-12BE-2BE3D2CAF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men working in a factory&#10;&#10;Description automatically generated with medium confidence">
            <a:extLst>
              <a:ext uri="{FF2B5EF4-FFF2-40B4-BE49-F238E27FC236}">
                <a16:creationId xmlns:a16="http://schemas.microsoft.com/office/drawing/2014/main" id="{ADBE6893-297F-FCDE-C5D6-9652EA1AA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9571"/>
            <a:ext cx="5225143" cy="3918857"/>
          </a:xfrm>
          <a:prstGeom prst="rect">
            <a:avLst/>
          </a:prstGeom>
        </p:spPr>
      </p:pic>
      <p:pic>
        <p:nvPicPr>
          <p:cNvPr id="14" name="Graphic 13" descr="Move with solid fill">
            <a:extLst>
              <a:ext uri="{FF2B5EF4-FFF2-40B4-BE49-F238E27FC236}">
                <a16:creationId xmlns:a16="http://schemas.microsoft.com/office/drawing/2014/main" id="{585F38F9-63B9-D799-ED71-849B7ABCB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4474028"/>
            <a:ext cx="914400" cy="914400"/>
          </a:xfrm>
          <a:prstGeom prst="rect">
            <a:avLst/>
          </a:prstGeom>
        </p:spPr>
      </p:pic>
      <p:pic>
        <p:nvPicPr>
          <p:cNvPr id="16" name="Graphic 15" descr="Tools with solid fill">
            <a:extLst>
              <a:ext uri="{FF2B5EF4-FFF2-40B4-BE49-F238E27FC236}">
                <a16:creationId xmlns:a16="http://schemas.microsoft.com/office/drawing/2014/main" id="{ECFF1B3A-53E6-6D9D-EAAB-1EBFE3C45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6743" y="4474028"/>
            <a:ext cx="914400" cy="914400"/>
          </a:xfrm>
          <a:prstGeom prst="rect">
            <a:avLst/>
          </a:prstGeom>
        </p:spPr>
      </p:pic>
      <p:pic>
        <p:nvPicPr>
          <p:cNvPr id="18" name="Graphic 17" descr="Triangle Ruler with solid fill">
            <a:extLst>
              <a:ext uri="{FF2B5EF4-FFF2-40B4-BE49-F238E27FC236}">
                <a16:creationId xmlns:a16="http://schemas.microsoft.com/office/drawing/2014/main" id="{565CC4DB-5D17-CE15-21C9-BC363E452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6743" y="1469570"/>
            <a:ext cx="914400" cy="914400"/>
          </a:xfrm>
          <a:prstGeom prst="rect">
            <a:avLst/>
          </a:prstGeom>
        </p:spPr>
      </p:pic>
      <p:pic>
        <p:nvPicPr>
          <p:cNvPr id="20" name="Graphic 19" descr="Wrench with solid fill">
            <a:extLst>
              <a:ext uri="{FF2B5EF4-FFF2-40B4-BE49-F238E27FC236}">
                <a16:creationId xmlns:a16="http://schemas.microsoft.com/office/drawing/2014/main" id="{BD699DF5-023B-B109-3CAE-5A87B7D3D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14695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Installation and alignment will be done by Beamlines group (Doug Preddy)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14" y="1630016"/>
            <a:ext cx="4130226" cy="443227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Beamlines need a work request! </a:t>
            </a:r>
          </a:p>
          <a:p>
            <a:r>
              <a:rPr lang="en-US">
                <a:latin typeface="Arial"/>
                <a:cs typeface="Arial"/>
              </a:rPr>
              <a:t>Will need including multiple groups since it is one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7D6BB-B3C9-826A-6976-12765440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173" y="1612081"/>
            <a:ext cx="4993223" cy="445021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879A2AA-5F0B-A5B0-A0D3-9EA855AC67CA}"/>
              </a:ext>
            </a:extLst>
          </p:cNvPr>
          <p:cNvSpPr/>
          <p:nvPr/>
        </p:nvSpPr>
        <p:spPr>
          <a:xfrm>
            <a:off x="5297286" y="3429000"/>
            <a:ext cx="1216241" cy="266331"/>
          </a:xfrm>
          <a:prstGeom prst="rightArrow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Graphic 7" descr="Inbox with solid fill">
            <a:extLst>
              <a:ext uri="{FF2B5EF4-FFF2-40B4-BE49-F238E27FC236}">
                <a16:creationId xmlns:a16="http://schemas.microsoft.com/office/drawing/2014/main" id="{C0BBE5DD-3BB7-7F78-DAB4-AA66497D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8206" y="36953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96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ARIEL Status, Plans, Access, Installation and Alignment</vt:lpstr>
      <vt:lpstr>Milestones &amp; Plans </vt:lpstr>
      <vt:lpstr>e-Linac timeline</vt:lpstr>
      <vt:lpstr>e-Linac timeline</vt:lpstr>
      <vt:lpstr>e-Linac timeline</vt:lpstr>
      <vt:lpstr>Access</vt:lpstr>
      <vt:lpstr>e-Linac General Hall access</vt:lpstr>
      <vt:lpstr>Installation &amp; Alignment</vt:lpstr>
      <vt:lpstr>Installation and alignment will be done by Beamlines group (Doug Preddy)</vt:lpstr>
      <vt:lpstr>Scattering chamber</vt:lpstr>
      <vt:lpstr>Spectrometer cabling and testing</vt:lpstr>
      <vt:lpstr>Up-stream beamline connection</vt:lpstr>
      <vt:lpstr>Down-stream beamline connection</vt:lpstr>
      <vt:lpstr>GEM detectors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revision>1</cp:revision>
  <dcterms:created xsi:type="dcterms:W3CDTF">2019-03-27T18:02:40Z</dcterms:created>
  <dcterms:modified xsi:type="dcterms:W3CDTF">2023-05-31T17:15:42Z</dcterms:modified>
</cp:coreProperties>
</file>