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256" r:id="rId2"/>
    <p:sldId id="257" r:id="rId3"/>
    <p:sldId id="263" r:id="rId4"/>
    <p:sldId id="267" r:id="rId5"/>
    <p:sldId id="266" r:id="rId6"/>
    <p:sldId id="261" r:id="rId7"/>
    <p:sldId id="268" r:id="rId8"/>
    <p:sldId id="259" r:id="rId9"/>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FFB5A770-79ED-4FE0-A0D9-61472AE72790}">
          <p14:sldIdLst>
            <p14:sldId id="256"/>
            <p14:sldId id="257"/>
            <p14:sldId id="263"/>
            <p14:sldId id="267"/>
            <p14:sldId id="266"/>
            <p14:sldId id="261"/>
            <p14:sldId id="268"/>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800080"/>
    <a:srgbClr val="A50021"/>
    <a:srgbClr val="000066"/>
    <a:srgbClr val="009900"/>
    <a:srgbClr val="00FF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4" autoAdjust="0"/>
    <p:restoredTop sz="92497" autoAdjust="0"/>
  </p:normalViewPr>
  <p:slideViewPr>
    <p:cSldViewPr>
      <p:cViewPr varScale="1">
        <p:scale>
          <a:sx n="116" d="100"/>
          <a:sy n="116" d="100"/>
        </p:scale>
        <p:origin x="1267"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43876" cy="465455"/>
          </a:xfrm>
          <a:prstGeom prst="rect">
            <a:avLst/>
          </a:prstGeom>
          <a:noFill/>
          <a:ln w="9525">
            <a:noFill/>
            <a:miter lim="800000"/>
            <a:headEnd/>
            <a:tailEnd/>
          </a:ln>
          <a:effectLst/>
        </p:spPr>
        <p:txBody>
          <a:bodyPr vert="horz" wrap="square" lIns="91861" tIns="45930" rIns="91861" bIns="45930" numCol="1" anchor="t" anchorCtr="0" compatLnSpc="1">
            <a:prstTxWarp prst="textNoShape">
              <a:avLst/>
            </a:prstTxWarp>
          </a:bodyPr>
          <a:lstStyle>
            <a:lvl1pPr eaLnBrk="1" hangingPunct="1">
              <a:defRPr sz="1200">
                <a:latin typeface="Arial" charset="0"/>
              </a:defRPr>
            </a:lvl1pPr>
          </a:lstStyle>
          <a:p>
            <a:endParaRPr lang="en-US" dirty="0"/>
          </a:p>
        </p:txBody>
      </p:sp>
      <p:sp>
        <p:nvSpPr>
          <p:cNvPr id="78851" name="Rectangle 3"/>
          <p:cNvSpPr>
            <a:spLocks noGrp="1" noChangeArrowheads="1"/>
          </p:cNvSpPr>
          <p:nvPr>
            <p:ph type="dt" sz="quarter" idx="1"/>
          </p:nvPr>
        </p:nvSpPr>
        <p:spPr bwMode="auto">
          <a:xfrm>
            <a:off x="3977629" y="0"/>
            <a:ext cx="3043876" cy="465455"/>
          </a:xfrm>
          <a:prstGeom prst="rect">
            <a:avLst/>
          </a:prstGeom>
          <a:noFill/>
          <a:ln w="9525">
            <a:noFill/>
            <a:miter lim="800000"/>
            <a:headEnd/>
            <a:tailEnd/>
          </a:ln>
          <a:effectLst/>
        </p:spPr>
        <p:txBody>
          <a:bodyPr vert="horz" wrap="square" lIns="91861" tIns="45930" rIns="91861" bIns="45930" numCol="1" anchor="t" anchorCtr="0" compatLnSpc="1">
            <a:prstTxWarp prst="textNoShape">
              <a:avLst/>
            </a:prstTxWarp>
          </a:bodyPr>
          <a:lstStyle>
            <a:lvl1pPr algn="r" eaLnBrk="1" hangingPunct="1">
              <a:defRPr sz="1200">
                <a:latin typeface="Arial" charset="0"/>
              </a:defRPr>
            </a:lvl1pPr>
          </a:lstStyle>
          <a:p>
            <a:endParaRPr lang="en-US" dirty="0"/>
          </a:p>
        </p:txBody>
      </p:sp>
      <p:sp>
        <p:nvSpPr>
          <p:cNvPr id="78852" name="Rectangle 4"/>
          <p:cNvSpPr>
            <a:spLocks noGrp="1" noChangeArrowheads="1"/>
          </p:cNvSpPr>
          <p:nvPr>
            <p:ph type="ftr" sz="quarter" idx="2"/>
          </p:nvPr>
        </p:nvSpPr>
        <p:spPr bwMode="auto">
          <a:xfrm>
            <a:off x="0" y="8842051"/>
            <a:ext cx="3043876" cy="465455"/>
          </a:xfrm>
          <a:prstGeom prst="rect">
            <a:avLst/>
          </a:prstGeom>
          <a:noFill/>
          <a:ln w="9525">
            <a:noFill/>
            <a:miter lim="800000"/>
            <a:headEnd/>
            <a:tailEnd/>
          </a:ln>
          <a:effectLst/>
        </p:spPr>
        <p:txBody>
          <a:bodyPr vert="horz" wrap="square" lIns="91861" tIns="45930" rIns="91861" bIns="45930" numCol="1" anchor="b" anchorCtr="0" compatLnSpc="1">
            <a:prstTxWarp prst="textNoShape">
              <a:avLst/>
            </a:prstTxWarp>
          </a:bodyPr>
          <a:lstStyle>
            <a:lvl1pPr eaLnBrk="1" hangingPunct="1">
              <a:defRPr sz="1200">
                <a:latin typeface="Arial" charset="0"/>
              </a:defRPr>
            </a:lvl1pPr>
          </a:lstStyle>
          <a:p>
            <a:endParaRPr lang="en-US" dirty="0"/>
          </a:p>
        </p:txBody>
      </p:sp>
      <p:sp>
        <p:nvSpPr>
          <p:cNvPr id="78853" name="Rectangle 5"/>
          <p:cNvSpPr>
            <a:spLocks noGrp="1" noChangeArrowheads="1"/>
          </p:cNvSpPr>
          <p:nvPr>
            <p:ph type="sldNum" sz="quarter" idx="3"/>
          </p:nvPr>
        </p:nvSpPr>
        <p:spPr bwMode="auto">
          <a:xfrm>
            <a:off x="3977629" y="8842051"/>
            <a:ext cx="3043876" cy="465455"/>
          </a:xfrm>
          <a:prstGeom prst="rect">
            <a:avLst/>
          </a:prstGeom>
          <a:noFill/>
          <a:ln w="9525">
            <a:noFill/>
            <a:miter lim="800000"/>
            <a:headEnd/>
            <a:tailEnd/>
          </a:ln>
          <a:effectLst/>
        </p:spPr>
        <p:txBody>
          <a:bodyPr vert="horz" wrap="square" lIns="91861" tIns="45930" rIns="91861" bIns="45930" numCol="1" anchor="b" anchorCtr="0" compatLnSpc="1">
            <a:prstTxWarp prst="textNoShape">
              <a:avLst/>
            </a:prstTxWarp>
          </a:bodyPr>
          <a:lstStyle>
            <a:lvl1pPr algn="r" eaLnBrk="1" hangingPunct="1">
              <a:defRPr sz="1200">
                <a:latin typeface="Arial" charset="0"/>
              </a:defRPr>
            </a:lvl1pPr>
          </a:lstStyle>
          <a:p>
            <a:fld id="{291A642D-F83D-4379-A96E-C28C8C813E24}" type="slidenum">
              <a:rPr lang="en-US"/>
              <a:pPr/>
              <a:t>‹#›</a:t>
            </a:fld>
            <a:endParaRPr lang="en-US" dirty="0"/>
          </a:p>
        </p:txBody>
      </p:sp>
    </p:spTree>
    <p:extLst>
      <p:ext uri="{BB962C8B-B14F-4D97-AF65-F5344CB8AC3E}">
        <p14:creationId xmlns:p14="http://schemas.microsoft.com/office/powerpoint/2010/main" val="1018146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43876" cy="465455"/>
          </a:xfrm>
          <a:prstGeom prst="rect">
            <a:avLst/>
          </a:prstGeom>
          <a:noFill/>
          <a:ln w="9525">
            <a:noFill/>
            <a:miter lim="800000"/>
            <a:headEnd/>
            <a:tailEnd/>
          </a:ln>
          <a:effectLst/>
        </p:spPr>
        <p:txBody>
          <a:bodyPr vert="horz" wrap="square" lIns="93312" tIns="46656" rIns="93312" bIns="46656" numCol="1" anchor="t" anchorCtr="0" compatLnSpc="1">
            <a:prstTxWarp prst="textNoShape">
              <a:avLst/>
            </a:prstTxWarp>
          </a:bodyPr>
          <a:lstStyle>
            <a:lvl1pPr defTabSz="932960" eaLnBrk="1" hangingPunct="1">
              <a:defRPr sz="1200">
                <a:latin typeface="Arial" charset="0"/>
              </a:defRPr>
            </a:lvl1pPr>
          </a:lstStyle>
          <a:p>
            <a:endParaRPr lang="en-US" dirty="0"/>
          </a:p>
        </p:txBody>
      </p:sp>
      <p:sp>
        <p:nvSpPr>
          <p:cNvPr id="6147" name="Rectangle 3"/>
          <p:cNvSpPr>
            <a:spLocks noGrp="1" noChangeArrowheads="1"/>
          </p:cNvSpPr>
          <p:nvPr>
            <p:ph type="dt" idx="1"/>
          </p:nvPr>
        </p:nvSpPr>
        <p:spPr bwMode="auto">
          <a:xfrm>
            <a:off x="3977629" y="0"/>
            <a:ext cx="3043876" cy="465455"/>
          </a:xfrm>
          <a:prstGeom prst="rect">
            <a:avLst/>
          </a:prstGeom>
          <a:noFill/>
          <a:ln w="9525">
            <a:noFill/>
            <a:miter lim="800000"/>
            <a:headEnd/>
            <a:tailEnd/>
          </a:ln>
          <a:effectLst/>
        </p:spPr>
        <p:txBody>
          <a:bodyPr vert="horz" wrap="square" lIns="93312" tIns="46656" rIns="93312" bIns="46656" numCol="1" anchor="t" anchorCtr="0" compatLnSpc="1">
            <a:prstTxWarp prst="textNoShape">
              <a:avLst/>
            </a:prstTxWarp>
          </a:bodyPr>
          <a:lstStyle>
            <a:lvl1pPr algn="r" defTabSz="932960" eaLnBrk="1" hangingPunct="1">
              <a:defRPr sz="1200">
                <a:latin typeface="Arial" charset="0"/>
              </a:defRPr>
            </a:lvl1pPr>
          </a:lstStyle>
          <a:p>
            <a:endParaRPr lang="en-US" dirty="0"/>
          </a:p>
        </p:txBody>
      </p:sp>
      <p:sp>
        <p:nvSpPr>
          <p:cNvPr id="6148"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12" tIns="46656" rIns="93312" bIns="4665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842051"/>
            <a:ext cx="3043876" cy="465455"/>
          </a:xfrm>
          <a:prstGeom prst="rect">
            <a:avLst/>
          </a:prstGeom>
          <a:noFill/>
          <a:ln w="9525">
            <a:noFill/>
            <a:miter lim="800000"/>
            <a:headEnd/>
            <a:tailEnd/>
          </a:ln>
          <a:effectLst/>
        </p:spPr>
        <p:txBody>
          <a:bodyPr vert="horz" wrap="square" lIns="93312" tIns="46656" rIns="93312" bIns="46656" numCol="1" anchor="b" anchorCtr="0" compatLnSpc="1">
            <a:prstTxWarp prst="textNoShape">
              <a:avLst/>
            </a:prstTxWarp>
          </a:bodyPr>
          <a:lstStyle>
            <a:lvl1pPr defTabSz="932960" eaLnBrk="1" hangingPunct="1">
              <a:defRPr sz="1200">
                <a:latin typeface="Arial" charset="0"/>
              </a:defRPr>
            </a:lvl1pPr>
          </a:lstStyle>
          <a:p>
            <a:endParaRPr lang="en-US" dirty="0"/>
          </a:p>
        </p:txBody>
      </p:sp>
      <p:sp>
        <p:nvSpPr>
          <p:cNvPr id="6151" name="Rectangle 7"/>
          <p:cNvSpPr>
            <a:spLocks noGrp="1" noChangeArrowheads="1"/>
          </p:cNvSpPr>
          <p:nvPr>
            <p:ph type="sldNum" sz="quarter" idx="5"/>
          </p:nvPr>
        </p:nvSpPr>
        <p:spPr bwMode="auto">
          <a:xfrm>
            <a:off x="3977629" y="8842051"/>
            <a:ext cx="3043876" cy="465455"/>
          </a:xfrm>
          <a:prstGeom prst="rect">
            <a:avLst/>
          </a:prstGeom>
          <a:noFill/>
          <a:ln w="9525">
            <a:noFill/>
            <a:miter lim="800000"/>
            <a:headEnd/>
            <a:tailEnd/>
          </a:ln>
          <a:effectLst/>
        </p:spPr>
        <p:txBody>
          <a:bodyPr vert="horz" wrap="square" lIns="93312" tIns="46656" rIns="93312" bIns="46656" numCol="1" anchor="b" anchorCtr="0" compatLnSpc="1">
            <a:prstTxWarp prst="textNoShape">
              <a:avLst/>
            </a:prstTxWarp>
          </a:bodyPr>
          <a:lstStyle>
            <a:lvl1pPr algn="r" defTabSz="932960" eaLnBrk="1" hangingPunct="1">
              <a:defRPr sz="1200">
                <a:latin typeface="Arial" charset="0"/>
              </a:defRPr>
            </a:lvl1pPr>
          </a:lstStyle>
          <a:p>
            <a:fld id="{00EDDE16-AAE4-416F-87EB-A01E189A8026}" type="slidenum">
              <a:rPr lang="en-US"/>
              <a:pPr/>
              <a:t>‹#›</a:t>
            </a:fld>
            <a:endParaRPr lang="en-US" dirty="0"/>
          </a:p>
        </p:txBody>
      </p:sp>
    </p:spTree>
    <p:extLst>
      <p:ext uri="{BB962C8B-B14F-4D97-AF65-F5344CB8AC3E}">
        <p14:creationId xmlns:p14="http://schemas.microsoft.com/office/powerpoint/2010/main" val="293701461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DDE16-AAE4-416F-87EB-A01E189A8026}" type="slidenum">
              <a:rPr lang="en-US" smtClean="0"/>
              <a:pPr/>
              <a:t>1</a:t>
            </a:fld>
            <a:endParaRPr lang="en-US" dirty="0"/>
          </a:p>
        </p:txBody>
      </p:sp>
    </p:spTree>
    <p:extLst>
      <p:ext uri="{BB962C8B-B14F-4D97-AF65-F5344CB8AC3E}">
        <p14:creationId xmlns:p14="http://schemas.microsoft.com/office/powerpoint/2010/main" val="54901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Date Placeholder 2"/>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5/2/2023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ln>
            <a:noFill/>
          </a:ln>
        </p:spPr>
        <p:txBody>
          <a:bodyPr/>
          <a:lstStyle>
            <a:lvl3pPr>
              <a:defRPr>
                <a:solidFill>
                  <a:srgbClr val="FF0000"/>
                </a:solidFill>
              </a:defRPr>
            </a:lvl3pPr>
            <a:lvl4pPr>
              <a:defRPr>
                <a:solidFill>
                  <a:srgbClr val="00B050"/>
                </a:solidFill>
              </a:defRPr>
            </a:lvl4pPr>
            <a:lvl5pPr marL="1337310" indent="-28575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lvl1pPr>
              <a:defRPr/>
            </a:lvl1pPr>
          </a:lstStyle>
          <a:p>
            <a:r>
              <a:rPr lang="en-US" dirty="0"/>
              <a:t>DarkLight at ARIEL</a:t>
            </a:r>
          </a:p>
        </p:txBody>
      </p:sp>
      <p:sp>
        <p:nvSpPr>
          <p:cNvPr id="9" name="Slide Number Placeholder 8"/>
          <p:cNvSpPr>
            <a:spLocks noGrp="1"/>
          </p:cNvSpPr>
          <p:nvPr>
            <p:ph type="sldNum" sz="quarter" idx="12"/>
          </p:nvPr>
        </p:nvSpPr>
        <p:spPr/>
        <p:txBody>
          <a:bodyPr/>
          <a:lstStyle/>
          <a:p>
            <a:fld id="{EEFD040C-B637-41CA-91DB-DA09365092B2}" type="slidenum">
              <a:rPr lang="en-US" smtClean="0"/>
              <a:pPr/>
              <a:t>‹#›</a:t>
            </a:fld>
            <a:endParaRPr lang="en-US" dirty="0"/>
          </a:p>
        </p:txBody>
      </p:sp>
      <p:sp>
        <p:nvSpPr>
          <p:cNvPr id="6" name="Date Placeholder 2"/>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5/2/2023</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762000"/>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295400"/>
            <a:ext cx="4040188" cy="4830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762000"/>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295400"/>
            <a:ext cx="4041775" cy="4830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10"/>
          <p:cNvSpPr>
            <a:spLocks noGrp="1"/>
          </p:cNvSpPr>
          <p:nvPr>
            <p:ph type="ftr" sz="quarter" idx="11"/>
          </p:nvPr>
        </p:nvSpPr>
        <p:spPr/>
        <p:txBody>
          <a:bodyPr/>
          <a:lstStyle>
            <a:lvl1pPr>
              <a:defRPr/>
            </a:lvl1pPr>
          </a:lstStyle>
          <a:p>
            <a:r>
              <a:rPr lang="en-US" dirty="0"/>
              <a:t>DarkLight at ARIEL</a:t>
            </a:r>
          </a:p>
        </p:txBody>
      </p:sp>
      <p:sp>
        <p:nvSpPr>
          <p:cNvPr id="12" name="Slide Number Placeholder 11"/>
          <p:cNvSpPr>
            <a:spLocks noGrp="1"/>
          </p:cNvSpPr>
          <p:nvPr>
            <p:ph type="sldNum" sz="quarter" idx="12"/>
          </p:nvPr>
        </p:nvSpPr>
        <p:spPr/>
        <p:txBody>
          <a:bodyPr/>
          <a:lstStyle/>
          <a:p>
            <a:fld id="{EEFD040C-B637-41CA-91DB-DA09365092B2}" type="slidenum">
              <a:rPr lang="en-US" smtClean="0"/>
              <a:pPr/>
              <a:t>‹#›</a:t>
            </a:fld>
            <a:endParaRPr lang="en-US" dirty="0"/>
          </a:p>
        </p:txBody>
      </p:sp>
      <p:sp>
        <p:nvSpPr>
          <p:cNvPr id="9" name="Date Placeholder 2"/>
          <p:cNvSpPr>
            <a:spLocks noGrp="1"/>
          </p:cNvSpPr>
          <p:nvPr>
            <p:ph type="dt" sz="half" idx="13"/>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5/2/2023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Footer Placeholder 8"/>
          <p:cNvSpPr>
            <a:spLocks noGrp="1"/>
          </p:cNvSpPr>
          <p:nvPr>
            <p:ph type="ftr" sz="quarter" idx="11"/>
          </p:nvPr>
        </p:nvSpPr>
        <p:spPr/>
        <p:txBody>
          <a:bodyPr/>
          <a:lstStyle>
            <a:lvl1pPr>
              <a:defRPr/>
            </a:lvl1pPr>
          </a:lstStyle>
          <a:p>
            <a:r>
              <a:rPr lang="en-US" dirty="0"/>
              <a:t>DarkLight at ARIEL</a:t>
            </a:r>
          </a:p>
        </p:txBody>
      </p:sp>
      <p:sp>
        <p:nvSpPr>
          <p:cNvPr id="10" name="Slide Number Placeholder 9"/>
          <p:cNvSpPr>
            <a:spLocks noGrp="1"/>
          </p:cNvSpPr>
          <p:nvPr>
            <p:ph type="sldNum" sz="quarter" idx="12"/>
          </p:nvPr>
        </p:nvSpPr>
        <p:spPr/>
        <p:txBody>
          <a:bodyPr/>
          <a:lstStyle/>
          <a:p>
            <a:fld id="{EEFD040C-B637-41CA-91DB-DA09365092B2}" type="slidenum">
              <a:rPr lang="en-US" smtClean="0"/>
              <a:pPr/>
              <a:t>‹#›</a:t>
            </a:fld>
            <a:endParaRPr lang="en-US" dirty="0"/>
          </a:p>
        </p:txBody>
      </p:sp>
      <p:sp>
        <p:nvSpPr>
          <p:cNvPr id="7" name="Date Placeholder 2"/>
          <p:cNvSpPr>
            <a:spLocks noGrp="1"/>
          </p:cNvSpPr>
          <p:nvPr>
            <p:ph type="dt" sz="half" idx="13"/>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5/2/2023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0"/>
            <a:ext cx="77724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4099" name="Rectangle 3"/>
          <p:cNvSpPr>
            <a:spLocks noGrp="1" noChangeArrowheads="1"/>
          </p:cNvSpPr>
          <p:nvPr>
            <p:ph type="body" idx="1"/>
          </p:nvPr>
        </p:nvSpPr>
        <p:spPr bwMode="auto">
          <a:xfrm>
            <a:off x="76200" y="685800"/>
            <a:ext cx="8991600" cy="548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9" name="Group 23"/>
          <p:cNvGrpSpPr>
            <a:grpSpLocks/>
          </p:cNvGrpSpPr>
          <p:nvPr/>
        </p:nvGrpSpPr>
        <p:grpSpPr bwMode="auto">
          <a:xfrm>
            <a:off x="54576" y="6477000"/>
            <a:ext cx="631224" cy="334894"/>
            <a:chOff x="728" y="3915"/>
            <a:chExt cx="311" cy="165"/>
          </a:xfrm>
        </p:grpSpPr>
        <p:sp>
          <p:nvSpPr>
            <p:cNvPr id="10" name="Rectangle 14"/>
            <p:cNvSpPr>
              <a:spLocks noChangeAspect="1" noChangeArrowheads="1"/>
            </p:cNvSpPr>
            <p:nvPr userDrawn="1"/>
          </p:nvSpPr>
          <p:spPr bwMode="auto">
            <a:xfrm>
              <a:off x="839" y="3916"/>
              <a:ext cx="33" cy="164"/>
            </a:xfrm>
            <a:prstGeom prst="rect">
              <a:avLst/>
            </a:prstGeom>
            <a:solidFill>
              <a:srgbClr val="993333"/>
            </a:solidFill>
            <a:ln w="9525">
              <a:noFill/>
              <a:miter lim="800000"/>
              <a:headEnd/>
              <a:tailEnd/>
            </a:ln>
            <a:effectLst/>
          </p:spPr>
          <p:txBody>
            <a:bodyPr wrap="none" anchor="ctr"/>
            <a:lstStyle/>
            <a:p>
              <a:endParaRPr lang="en-US" dirty="0"/>
            </a:p>
          </p:txBody>
        </p:sp>
        <p:sp>
          <p:nvSpPr>
            <p:cNvPr id="11" name="Rectangle 15"/>
            <p:cNvSpPr>
              <a:spLocks noChangeAspect="1" noChangeArrowheads="1"/>
            </p:cNvSpPr>
            <p:nvPr userDrawn="1"/>
          </p:nvSpPr>
          <p:spPr bwMode="auto">
            <a:xfrm>
              <a:off x="782" y="3916"/>
              <a:ext cx="33" cy="112"/>
            </a:xfrm>
            <a:prstGeom prst="rect">
              <a:avLst/>
            </a:prstGeom>
            <a:solidFill>
              <a:srgbClr val="993333"/>
            </a:solidFill>
            <a:ln w="9525">
              <a:noFill/>
              <a:miter lim="800000"/>
              <a:headEnd/>
              <a:tailEnd/>
            </a:ln>
            <a:effectLst/>
          </p:spPr>
          <p:txBody>
            <a:bodyPr wrap="none" anchor="ctr"/>
            <a:lstStyle/>
            <a:p>
              <a:endParaRPr lang="en-US" dirty="0"/>
            </a:p>
          </p:txBody>
        </p:sp>
        <p:sp>
          <p:nvSpPr>
            <p:cNvPr id="12" name="Rectangle 16"/>
            <p:cNvSpPr>
              <a:spLocks noChangeAspect="1" noChangeArrowheads="1"/>
            </p:cNvSpPr>
            <p:nvPr userDrawn="1"/>
          </p:nvSpPr>
          <p:spPr bwMode="auto">
            <a:xfrm>
              <a:off x="728" y="3916"/>
              <a:ext cx="33" cy="164"/>
            </a:xfrm>
            <a:prstGeom prst="rect">
              <a:avLst/>
            </a:prstGeom>
            <a:solidFill>
              <a:srgbClr val="993333"/>
            </a:solidFill>
            <a:ln w="9525">
              <a:noFill/>
              <a:miter lim="800000"/>
              <a:headEnd/>
              <a:tailEnd/>
            </a:ln>
            <a:effectLst/>
          </p:spPr>
          <p:txBody>
            <a:bodyPr wrap="none" anchor="ctr"/>
            <a:lstStyle/>
            <a:p>
              <a:endParaRPr lang="en-US" dirty="0"/>
            </a:p>
          </p:txBody>
        </p:sp>
        <p:sp>
          <p:nvSpPr>
            <p:cNvPr id="13" name="Rectangle 17"/>
            <p:cNvSpPr>
              <a:spLocks noChangeAspect="1" noChangeArrowheads="1"/>
            </p:cNvSpPr>
            <p:nvPr userDrawn="1"/>
          </p:nvSpPr>
          <p:spPr bwMode="auto">
            <a:xfrm>
              <a:off x="896" y="3967"/>
              <a:ext cx="33" cy="112"/>
            </a:xfrm>
            <a:prstGeom prst="rect">
              <a:avLst/>
            </a:prstGeom>
            <a:solidFill>
              <a:srgbClr val="666A7B"/>
            </a:solidFill>
            <a:ln w="9525">
              <a:noFill/>
              <a:miter lim="800000"/>
              <a:headEnd/>
              <a:tailEnd/>
            </a:ln>
            <a:effectLst/>
          </p:spPr>
          <p:txBody>
            <a:bodyPr wrap="none" anchor="ctr"/>
            <a:lstStyle/>
            <a:p>
              <a:endParaRPr lang="en-US" dirty="0"/>
            </a:p>
          </p:txBody>
        </p:sp>
        <p:sp>
          <p:nvSpPr>
            <p:cNvPr id="14" name="Rectangle 18"/>
            <p:cNvSpPr>
              <a:spLocks noChangeAspect="1" noChangeArrowheads="1"/>
            </p:cNvSpPr>
            <p:nvPr userDrawn="1"/>
          </p:nvSpPr>
          <p:spPr bwMode="auto">
            <a:xfrm>
              <a:off x="950" y="3967"/>
              <a:ext cx="33" cy="112"/>
            </a:xfrm>
            <a:prstGeom prst="rect">
              <a:avLst/>
            </a:prstGeom>
            <a:solidFill>
              <a:srgbClr val="993333"/>
            </a:solidFill>
            <a:ln w="9525">
              <a:noFill/>
              <a:miter lim="800000"/>
              <a:headEnd/>
              <a:tailEnd/>
            </a:ln>
            <a:effectLst/>
          </p:spPr>
          <p:txBody>
            <a:bodyPr wrap="none" anchor="ctr"/>
            <a:lstStyle/>
            <a:p>
              <a:endParaRPr lang="en-US" dirty="0"/>
            </a:p>
          </p:txBody>
        </p:sp>
        <p:sp>
          <p:nvSpPr>
            <p:cNvPr id="15" name="Rectangle 19"/>
            <p:cNvSpPr>
              <a:spLocks noChangeAspect="1" noChangeArrowheads="1"/>
            </p:cNvSpPr>
            <p:nvPr userDrawn="1"/>
          </p:nvSpPr>
          <p:spPr bwMode="auto">
            <a:xfrm>
              <a:off x="895" y="3915"/>
              <a:ext cx="32" cy="33"/>
            </a:xfrm>
            <a:prstGeom prst="rect">
              <a:avLst/>
            </a:prstGeom>
            <a:solidFill>
              <a:srgbClr val="993333"/>
            </a:solidFill>
            <a:ln w="9525">
              <a:noFill/>
              <a:miter lim="800000"/>
              <a:headEnd/>
              <a:tailEnd/>
            </a:ln>
            <a:effectLst/>
          </p:spPr>
          <p:txBody>
            <a:bodyPr wrap="none" anchor="ctr"/>
            <a:lstStyle/>
            <a:p>
              <a:endParaRPr lang="en-US" dirty="0"/>
            </a:p>
          </p:txBody>
        </p:sp>
        <p:sp>
          <p:nvSpPr>
            <p:cNvPr id="16" name="Rectangle 20"/>
            <p:cNvSpPr>
              <a:spLocks noChangeAspect="1" noChangeArrowheads="1"/>
            </p:cNvSpPr>
            <p:nvPr userDrawn="1"/>
          </p:nvSpPr>
          <p:spPr bwMode="auto">
            <a:xfrm>
              <a:off x="950" y="3915"/>
              <a:ext cx="89" cy="33"/>
            </a:xfrm>
            <a:prstGeom prst="rect">
              <a:avLst/>
            </a:prstGeom>
            <a:solidFill>
              <a:srgbClr val="993333"/>
            </a:solidFill>
            <a:ln w="9525">
              <a:noFill/>
              <a:miter lim="800000"/>
              <a:headEnd/>
              <a:tailEnd/>
            </a:ln>
            <a:effectLst/>
          </p:spPr>
          <p:txBody>
            <a:bodyPr wrap="none" anchor="ctr"/>
            <a:lstStyle/>
            <a:p>
              <a:endParaRPr lang="en-US" dirty="0"/>
            </a:p>
          </p:txBody>
        </p:sp>
      </p:grpSp>
      <p:cxnSp>
        <p:nvCxnSpPr>
          <p:cNvPr id="18" name="Straight Connector 17"/>
          <p:cNvCxnSpPr/>
          <p:nvPr/>
        </p:nvCxnSpPr>
        <p:spPr bwMode="auto">
          <a:xfrm>
            <a:off x="76200" y="609600"/>
            <a:ext cx="8991600" cy="0"/>
          </a:xfrm>
          <a:prstGeom prst="line">
            <a:avLst/>
          </a:prstGeom>
          <a:solidFill>
            <a:schemeClr val="accent1"/>
          </a:solidFill>
          <a:ln w="9525" cap="flat" cmpd="sng" algn="ctr">
            <a:solidFill>
              <a:schemeClr val="tx1"/>
            </a:solidFill>
            <a:prstDash val="solid"/>
            <a:round/>
            <a:headEnd type="none" w="med" len="med"/>
            <a:tailEnd type="none" w="med" len="med"/>
          </a:ln>
          <a:effectLst>
            <a:outerShdw blurRad="50800" dist="38100" dir="5400000" algn="t" rotWithShape="0">
              <a:prstClr val="black">
                <a:alpha val="40000"/>
              </a:prstClr>
            </a:outerShdw>
          </a:effectLst>
        </p:spPr>
      </p:cxnSp>
      <p:cxnSp>
        <p:nvCxnSpPr>
          <p:cNvPr id="22" name="Straight Connector 21"/>
          <p:cNvCxnSpPr/>
          <p:nvPr/>
        </p:nvCxnSpPr>
        <p:spPr bwMode="auto">
          <a:xfrm>
            <a:off x="838200" y="6400800"/>
            <a:ext cx="7620000" cy="0"/>
          </a:xfrm>
          <a:prstGeom prst="line">
            <a:avLst/>
          </a:prstGeom>
          <a:solidFill>
            <a:schemeClr val="accent1"/>
          </a:solidFill>
          <a:ln w="9525" cap="flat" cmpd="sng" algn="ctr">
            <a:solidFill>
              <a:schemeClr val="tx1"/>
            </a:solidFill>
            <a:prstDash val="solid"/>
            <a:round/>
            <a:headEnd type="none" w="med" len="med"/>
            <a:tailEnd type="none" w="med" len="med"/>
          </a:ln>
          <a:effectLst>
            <a:outerShdw blurRad="50800" dist="38100" dir="16200000" rotWithShape="0">
              <a:prstClr val="black">
                <a:alpha val="40000"/>
              </a:prstClr>
            </a:outerShdw>
          </a:effectLst>
        </p:spPr>
      </p:cxnSp>
      <p:sp>
        <p:nvSpPr>
          <p:cNvPr id="2" name="Slide Number Placeholder 1"/>
          <p:cNvSpPr>
            <a:spLocks noGrp="1"/>
          </p:cNvSpPr>
          <p:nvPr>
            <p:ph type="sldNum" sz="quarter" idx="4"/>
          </p:nvPr>
        </p:nvSpPr>
        <p:spPr>
          <a:xfrm>
            <a:off x="6553200" y="6356350"/>
            <a:ext cx="1752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D040C-B637-41CA-91DB-DA09365092B2}" type="slidenum">
              <a:rPr lang="en-US" smtClean="0"/>
              <a:pPr/>
              <a:t>‹#›</a:t>
            </a:fld>
            <a:endParaRPr lang="en-US" dirty="0"/>
          </a:p>
        </p:txBody>
      </p:sp>
      <p:sp>
        <p:nvSpPr>
          <p:cNvPr id="3" name="Date Placeholder 2"/>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5/2/2023</a:t>
            </a:r>
          </a:p>
        </p:txBody>
      </p:sp>
      <p:sp>
        <p:nvSpPr>
          <p:cNvPr id="4"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DarkLight at ARIEL</a:t>
            </a:r>
          </a:p>
        </p:txBody>
      </p:sp>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0" y="6324600"/>
            <a:ext cx="702110" cy="489004"/>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 id="2147483658" r:id="rId4"/>
  </p:sldLayoutIdLst>
  <p:hf hdr="0"/>
  <p:txStyles>
    <p:titleStyle>
      <a:lvl1pPr algn="ctr" rtl="0" eaLnBrk="1" fontAlgn="base" hangingPunct="1">
        <a:spcBef>
          <a:spcPct val="0"/>
        </a:spcBef>
        <a:spcAft>
          <a:spcPct val="0"/>
        </a:spcAft>
        <a:defRPr sz="4400">
          <a:solidFill>
            <a:srgbClr val="A50021"/>
          </a:solidFill>
          <a:latin typeface="Calibri" pitchFamily="34" charset="0"/>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182880" indent="-342900" algn="l" rtl="0" eaLnBrk="1" fontAlgn="base" hangingPunct="1">
        <a:spcBef>
          <a:spcPct val="20000"/>
        </a:spcBef>
        <a:spcAft>
          <a:spcPct val="0"/>
        </a:spcAft>
        <a:buChar char="•"/>
        <a:defRPr sz="1600">
          <a:solidFill>
            <a:schemeClr val="tx1"/>
          </a:solidFill>
          <a:latin typeface="Calibri" pitchFamily="34" charset="0"/>
          <a:ea typeface="+mn-ea"/>
          <a:cs typeface="+mn-cs"/>
        </a:defRPr>
      </a:lvl1pPr>
      <a:lvl2pPr marL="457200" indent="-285750" algn="l" rtl="0" eaLnBrk="1" fontAlgn="base" hangingPunct="1">
        <a:spcBef>
          <a:spcPct val="20000"/>
        </a:spcBef>
        <a:spcAft>
          <a:spcPct val="0"/>
        </a:spcAft>
        <a:buChar char="–"/>
        <a:defRPr sz="1600">
          <a:solidFill>
            <a:schemeClr val="accent2"/>
          </a:solidFill>
          <a:latin typeface="Calibri" pitchFamily="34" charset="0"/>
        </a:defRPr>
      </a:lvl2pPr>
      <a:lvl3pPr marL="640080" indent="-228600" algn="l" rtl="0" eaLnBrk="1" fontAlgn="base" hangingPunct="1">
        <a:spcBef>
          <a:spcPct val="20000"/>
        </a:spcBef>
        <a:spcAft>
          <a:spcPct val="0"/>
        </a:spcAft>
        <a:buChar char="•"/>
        <a:defRPr sz="1600">
          <a:solidFill>
            <a:srgbClr val="FF0000"/>
          </a:solidFill>
          <a:latin typeface="Calibri" pitchFamily="34" charset="0"/>
        </a:defRPr>
      </a:lvl3pPr>
      <a:lvl4pPr marL="914400" indent="-228600" algn="l" rtl="0" eaLnBrk="1" fontAlgn="base" hangingPunct="1">
        <a:spcBef>
          <a:spcPct val="20000"/>
        </a:spcBef>
        <a:spcAft>
          <a:spcPct val="0"/>
        </a:spcAft>
        <a:buChar char="–"/>
        <a:defRPr sz="1600">
          <a:solidFill>
            <a:srgbClr val="00B050"/>
          </a:solidFill>
          <a:latin typeface="Calibri" pitchFamily="34" charset="0"/>
        </a:defRPr>
      </a:lvl4pPr>
      <a:lvl5pPr marL="1280160" indent="-228600" algn="l" rtl="0" eaLnBrk="1" fontAlgn="base" hangingPunct="1">
        <a:spcBef>
          <a:spcPct val="20000"/>
        </a:spcBef>
        <a:spcAft>
          <a:spcPct val="0"/>
        </a:spcAft>
        <a:buChar char="»"/>
        <a:defRPr sz="16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DarkLight at ARIEL</a:t>
            </a:r>
            <a:br>
              <a:rPr lang="en-US" dirty="0"/>
            </a:br>
            <a:r>
              <a:rPr lang="en-US" sz="2800" dirty="0"/>
              <a:t>Dipole Magnet Spectrometers</a:t>
            </a:r>
            <a:br>
              <a:rPr lang="en-US" dirty="0"/>
            </a:br>
            <a:endParaRPr lang="en-US" dirty="0"/>
          </a:p>
        </p:txBody>
      </p:sp>
      <p:sp>
        <p:nvSpPr>
          <p:cNvPr id="4" name="Date Placeholder 3"/>
          <p:cNvSpPr>
            <a:spLocks noGrp="1"/>
          </p:cNvSpPr>
          <p:nvPr>
            <p:ph type="dt" sz="half" idx="2"/>
          </p:nvPr>
        </p:nvSpPr>
        <p:spPr>
          <a:xfrm>
            <a:off x="914400" y="6400800"/>
            <a:ext cx="1905000" cy="457200"/>
          </a:xfrm>
        </p:spPr>
        <p:txBody>
          <a:bodyPr/>
          <a:lstStyle/>
          <a:p>
            <a:r>
              <a:rPr lang="en-US" dirty="0"/>
              <a:t>5/2/2023</a:t>
            </a:r>
          </a:p>
        </p:txBody>
      </p:sp>
      <p:sp>
        <p:nvSpPr>
          <p:cNvPr id="5" name="Footer Placeholder 4"/>
          <p:cNvSpPr>
            <a:spLocks noGrp="1"/>
          </p:cNvSpPr>
          <p:nvPr>
            <p:ph type="ftr" sz="quarter" idx="4294967295"/>
          </p:nvPr>
        </p:nvSpPr>
        <p:spPr>
          <a:xfrm>
            <a:off x="2667000" y="6400800"/>
            <a:ext cx="3886200" cy="457200"/>
          </a:xfrm>
        </p:spPr>
        <p:txBody>
          <a:bodyPr/>
          <a:lstStyle/>
          <a:p>
            <a:r>
              <a:rPr lang="en-US" dirty="0"/>
              <a:t>DarkLight at ARIEL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layout</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5599" y="919126"/>
            <a:ext cx="4812802" cy="5019747"/>
          </a:xfrm>
        </p:spPr>
      </p:pic>
      <p:sp>
        <p:nvSpPr>
          <p:cNvPr id="4" name="Footer Placeholder 3"/>
          <p:cNvSpPr>
            <a:spLocks noGrp="1"/>
          </p:cNvSpPr>
          <p:nvPr>
            <p:ph type="ftr" sz="quarter" idx="11"/>
          </p:nvPr>
        </p:nvSpPr>
        <p:spPr/>
        <p:txBody>
          <a:bodyPr/>
          <a:lstStyle/>
          <a:p>
            <a:r>
              <a:rPr lang="en-US" dirty="0"/>
              <a:t>DarkLight at ARIEL</a:t>
            </a:r>
          </a:p>
        </p:txBody>
      </p:sp>
      <p:sp>
        <p:nvSpPr>
          <p:cNvPr id="5" name="Slide Number Placeholder 4"/>
          <p:cNvSpPr>
            <a:spLocks noGrp="1"/>
          </p:cNvSpPr>
          <p:nvPr>
            <p:ph type="sldNum" sz="quarter" idx="12"/>
          </p:nvPr>
        </p:nvSpPr>
        <p:spPr/>
        <p:txBody>
          <a:bodyPr/>
          <a:lstStyle/>
          <a:p>
            <a:fld id="{EEFD040C-B637-41CA-91DB-DA09365092B2}" type="slidenum">
              <a:rPr lang="en-US" smtClean="0"/>
              <a:pPr/>
              <a:t>2</a:t>
            </a:fld>
            <a:endParaRPr lang="en-US" dirty="0"/>
          </a:p>
        </p:txBody>
      </p:sp>
      <p:sp>
        <p:nvSpPr>
          <p:cNvPr id="6" name="Date Placeholder 5"/>
          <p:cNvSpPr>
            <a:spLocks noGrp="1"/>
          </p:cNvSpPr>
          <p:nvPr>
            <p:ph type="dt" sz="half" idx="2"/>
          </p:nvPr>
        </p:nvSpPr>
        <p:spPr/>
        <p:txBody>
          <a:bodyPr/>
          <a:lstStyle/>
          <a:p>
            <a:r>
              <a:rPr lang="en-US" dirty="0"/>
              <a:t>5/2/2023</a:t>
            </a:r>
          </a:p>
        </p:txBody>
      </p:sp>
    </p:spTree>
    <p:extLst>
      <p:ext uri="{BB962C8B-B14F-4D97-AF65-F5344CB8AC3E}">
        <p14:creationId xmlns:p14="http://schemas.microsoft.com/office/powerpoint/2010/main" val="133743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Dipole Magnet Spectrometer</a:t>
            </a:r>
          </a:p>
        </p:txBody>
      </p:sp>
      <p:sp>
        <p:nvSpPr>
          <p:cNvPr id="4" name="Footer Placeholder 3"/>
          <p:cNvSpPr>
            <a:spLocks noGrp="1"/>
          </p:cNvSpPr>
          <p:nvPr>
            <p:ph type="ftr" sz="quarter" idx="11"/>
          </p:nvPr>
        </p:nvSpPr>
        <p:spPr/>
        <p:txBody>
          <a:bodyPr/>
          <a:lstStyle/>
          <a:p>
            <a:r>
              <a:rPr lang="en-US" dirty="0"/>
              <a:t>DarkLight at ARIEL</a:t>
            </a:r>
          </a:p>
        </p:txBody>
      </p:sp>
      <p:sp>
        <p:nvSpPr>
          <p:cNvPr id="5" name="Slide Number Placeholder 4"/>
          <p:cNvSpPr>
            <a:spLocks noGrp="1"/>
          </p:cNvSpPr>
          <p:nvPr>
            <p:ph type="sldNum" sz="quarter" idx="12"/>
          </p:nvPr>
        </p:nvSpPr>
        <p:spPr/>
        <p:txBody>
          <a:bodyPr/>
          <a:lstStyle/>
          <a:p>
            <a:fld id="{EEFD040C-B637-41CA-91DB-DA09365092B2}" type="slidenum">
              <a:rPr lang="en-US" smtClean="0"/>
              <a:pPr/>
              <a:t>3</a:t>
            </a:fld>
            <a:endParaRPr lang="en-US" dirty="0"/>
          </a:p>
        </p:txBody>
      </p:sp>
      <p:sp>
        <p:nvSpPr>
          <p:cNvPr id="6" name="Date Placeholder 5"/>
          <p:cNvSpPr>
            <a:spLocks noGrp="1"/>
          </p:cNvSpPr>
          <p:nvPr>
            <p:ph type="dt" sz="half" idx="2"/>
          </p:nvPr>
        </p:nvSpPr>
        <p:spPr/>
        <p:txBody>
          <a:bodyPr/>
          <a:lstStyle/>
          <a:p>
            <a:r>
              <a:rPr lang="en-US" dirty="0"/>
              <a:t>5/2/2023</a:t>
            </a:r>
          </a:p>
        </p:txBody>
      </p:sp>
      <p:pic>
        <p:nvPicPr>
          <p:cNvPr id="10" name="Picture 9">
            <a:extLst>
              <a:ext uri="{FF2B5EF4-FFF2-40B4-BE49-F238E27FC236}">
                <a16:creationId xmlns:a16="http://schemas.microsoft.com/office/drawing/2014/main" id="{8C5F2A94-BF8B-4277-B8EB-10EC0878FD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1004346"/>
            <a:ext cx="4343400" cy="4594639"/>
          </a:xfrm>
          <a:prstGeom prst="rect">
            <a:avLst/>
          </a:prstGeom>
        </p:spPr>
      </p:pic>
      <p:pic>
        <p:nvPicPr>
          <p:cNvPr id="12" name="Picture 11">
            <a:extLst>
              <a:ext uri="{FF2B5EF4-FFF2-40B4-BE49-F238E27FC236}">
                <a16:creationId xmlns:a16="http://schemas.microsoft.com/office/drawing/2014/main" id="{C9AE4213-B0FC-4E51-9605-1696EA760A71}"/>
              </a:ext>
            </a:extLst>
          </p:cNvPr>
          <p:cNvPicPr>
            <a:picLocks noChangeAspect="1"/>
          </p:cNvPicPr>
          <p:nvPr/>
        </p:nvPicPr>
        <p:blipFill rotWithShape="1">
          <a:blip r:embed="rId3">
            <a:extLst>
              <a:ext uri="{28A0092B-C50C-407E-A947-70E740481C1C}">
                <a14:useLocalDpi xmlns:a14="http://schemas.microsoft.com/office/drawing/2010/main" val="0"/>
              </a:ext>
            </a:extLst>
          </a:blip>
          <a:srcRect l="6588" t="693" r="9422"/>
          <a:stretch/>
        </p:blipFill>
        <p:spPr>
          <a:xfrm>
            <a:off x="4953000" y="1004346"/>
            <a:ext cx="3886200" cy="4482054"/>
          </a:xfrm>
          <a:prstGeom prst="rect">
            <a:avLst/>
          </a:prstGeom>
        </p:spPr>
      </p:pic>
    </p:spTree>
    <p:extLst>
      <p:ext uri="{BB962C8B-B14F-4D97-AF65-F5344CB8AC3E}">
        <p14:creationId xmlns:p14="http://schemas.microsoft.com/office/powerpoint/2010/main" val="1366923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Dipole Magnet Spectrometer</a:t>
            </a:r>
          </a:p>
        </p:txBody>
      </p:sp>
      <p:sp>
        <p:nvSpPr>
          <p:cNvPr id="4" name="Footer Placeholder 3"/>
          <p:cNvSpPr>
            <a:spLocks noGrp="1"/>
          </p:cNvSpPr>
          <p:nvPr>
            <p:ph type="ftr" sz="quarter" idx="11"/>
          </p:nvPr>
        </p:nvSpPr>
        <p:spPr/>
        <p:txBody>
          <a:bodyPr/>
          <a:lstStyle/>
          <a:p>
            <a:r>
              <a:rPr lang="en-US" dirty="0"/>
              <a:t>DarkLight at ARIEL</a:t>
            </a:r>
          </a:p>
        </p:txBody>
      </p:sp>
      <p:sp>
        <p:nvSpPr>
          <p:cNvPr id="5" name="Slide Number Placeholder 4"/>
          <p:cNvSpPr>
            <a:spLocks noGrp="1"/>
          </p:cNvSpPr>
          <p:nvPr>
            <p:ph type="sldNum" sz="quarter" idx="12"/>
          </p:nvPr>
        </p:nvSpPr>
        <p:spPr/>
        <p:txBody>
          <a:bodyPr/>
          <a:lstStyle/>
          <a:p>
            <a:fld id="{EEFD040C-B637-41CA-91DB-DA09365092B2}" type="slidenum">
              <a:rPr lang="en-US" smtClean="0"/>
              <a:pPr/>
              <a:t>4</a:t>
            </a:fld>
            <a:endParaRPr lang="en-US" dirty="0"/>
          </a:p>
        </p:txBody>
      </p:sp>
      <p:sp>
        <p:nvSpPr>
          <p:cNvPr id="6" name="Date Placeholder 5"/>
          <p:cNvSpPr>
            <a:spLocks noGrp="1"/>
          </p:cNvSpPr>
          <p:nvPr>
            <p:ph type="dt" sz="half" idx="2"/>
          </p:nvPr>
        </p:nvSpPr>
        <p:spPr/>
        <p:txBody>
          <a:bodyPr/>
          <a:lstStyle/>
          <a:p>
            <a:r>
              <a:rPr lang="en-US" dirty="0"/>
              <a:t>5/2/2023</a:t>
            </a:r>
          </a:p>
        </p:txBody>
      </p:sp>
      <p:pic>
        <p:nvPicPr>
          <p:cNvPr id="8" name="Picture 7">
            <a:extLst>
              <a:ext uri="{FF2B5EF4-FFF2-40B4-BE49-F238E27FC236}">
                <a16:creationId xmlns:a16="http://schemas.microsoft.com/office/drawing/2014/main" id="{9B0509BA-5F10-436F-AC51-AA1C6B7EF11E}"/>
              </a:ext>
            </a:extLst>
          </p:cNvPr>
          <p:cNvPicPr/>
          <p:nvPr/>
        </p:nvPicPr>
        <p:blipFill>
          <a:blip r:embed="rId2"/>
          <a:stretch>
            <a:fillRect/>
          </a:stretch>
        </p:blipFill>
        <p:spPr>
          <a:xfrm>
            <a:off x="533400" y="1297832"/>
            <a:ext cx="3799584" cy="3657600"/>
          </a:xfrm>
          <a:prstGeom prst="rect">
            <a:avLst/>
          </a:prstGeom>
        </p:spPr>
      </p:pic>
      <p:sp>
        <p:nvSpPr>
          <p:cNvPr id="3" name="Rectangle 2">
            <a:extLst>
              <a:ext uri="{FF2B5EF4-FFF2-40B4-BE49-F238E27FC236}">
                <a16:creationId xmlns:a16="http://schemas.microsoft.com/office/drawing/2014/main" id="{AFA6066C-C694-40C7-905F-98FB96A485A8}"/>
              </a:ext>
            </a:extLst>
          </p:cNvPr>
          <p:cNvSpPr/>
          <p:nvPr/>
        </p:nvSpPr>
        <p:spPr>
          <a:xfrm>
            <a:off x="4419600" y="1310047"/>
            <a:ext cx="4572000" cy="4851841"/>
          </a:xfrm>
          <a:prstGeom prst="rect">
            <a:avLst/>
          </a:prstGeom>
        </p:spPr>
        <p:txBody>
          <a:bodyPr>
            <a:spAutoFit/>
          </a:bodyPr>
          <a:lstStyle/>
          <a:p>
            <a:pPr marL="285750" marR="0" indent="-285750">
              <a:lnSpc>
                <a:spcPct val="115000"/>
              </a:lnSpc>
              <a:spcBef>
                <a:spcPts val="0"/>
              </a:spcBef>
              <a:buFont typeface="Arial" panose="020B0604020202020204" pitchFamily="34" charset="0"/>
              <a:buChar char="•"/>
            </a:pPr>
            <a:r>
              <a:rPr lang="en-US" sz="1800" b="1" dirty="0">
                <a:ea typeface="Calibri" panose="020F0502020204030204" pitchFamily="34" charset="0"/>
                <a:cs typeface="Times New Roman" panose="02020603050405020304" pitchFamily="18" charset="0"/>
              </a:rPr>
              <a:t>Given: 35 MeV electrons, 80 mm gap, 30 cm bend radius, pole design from Harald.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15000"/>
              </a:lnSpc>
              <a:spcBef>
                <a:spcPts val="0"/>
              </a:spcBef>
              <a:buFont typeface="Arial" panose="020B0604020202020204" pitchFamily="34" charset="0"/>
              <a:buChar char="•"/>
            </a:pPr>
            <a:r>
              <a:rPr lang="en-US" sz="1800" b="1" dirty="0">
                <a:ea typeface="Calibri" panose="020F0502020204030204" pitchFamily="34" charset="0"/>
                <a:cs typeface="Times New Roman" panose="02020603050405020304" pitchFamily="18" charset="0"/>
              </a:rPr>
              <a:t>Field calculated- </a:t>
            </a:r>
            <a:r>
              <a:rPr lang="en-US" sz="1800" b="1" u="sng" dirty="0">
                <a:ea typeface="Calibri" panose="020F0502020204030204" pitchFamily="34" charset="0"/>
                <a:cs typeface="Times New Roman" panose="02020603050405020304" pitchFamily="18" charset="0"/>
              </a:rPr>
              <a:t>Use 4 kilogauss in design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15000"/>
              </a:lnSpc>
              <a:spcBef>
                <a:spcPts val="0"/>
              </a:spcBef>
              <a:buFont typeface="Arial" panose="020B0604020202020204" pitchFamily="34" charset="0"/>
              <a:buChar char="•"/>
            </a:pPr>
            <a:r>
              <a:rPr lang="en-US" sz="1800" b="1" dirty="0">
                <a:ea typeface="Calibri" panose="020F0502020204030204" pitchFamily="34" charset="0"/>
                <a:cs typeface="Times New Roman" panose="02020603050405020304" pitchFamily="18" charset="0"/>
              </a:rPr>
              <a:t>NI per coil is 12,725. 25,450 amp turns per magnet.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15000"/>
              </a:lnSpc>
              <a:spcBef>
                <a:spcPts val="0"/>
              </a:spcBef>
              <a:buFont typeface="Arial" panose="020B0604020202020204" pitchFamily="34" charset="0"/>
              <a:buChar char="•"/>
            </a:pPr>
            <a:r>
              <a:rPr lang="en-US" sz="1800" b="1" dirty="0">
                <a:ea typeface="Calibri" panose="020F0502020204030204" pitchFamily="34" charset="0"/>
                <a:cs typeface="Times New Roman" panose="02020603050405020304" pitchFamily="18" charset="0"/>
              </a:rPr>
              <a:t>Ribbon wound coils , potted water-cooling plates.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15000"/>
              </a:lnSpc>
              <a:spcBef>
                <a:spcPts val="0"/>
              </a:spcBef>
              <a:buFont typeface="Arial" panose="020B0604020202020204" pitchFamily="34" charset="0"/>
              <a:buChar char="•"/>
            </a:pPr>
            <a:r>
              <a:rPr lang="en-US" sz="1800" b="1" dirty="0">
                <a:ea typeface="Calibri" panose="020F0502020204030204" pitchFamily="34" charset="0"/>
                <a:cs typeface="Times New Roman" panose="02020603050405020304" pitchFamily="18" charset="0"/>
              </a:rPr>
              <a:t>Current in coils: 132 amps, Resistance of one coil: .120 Ω, Voltage per coil; 15.8V</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15000"/>
              </a:lnSpc>
              <a:spcBef>
                <a:spcPts val="0"/>
              </a:spcBef>
              <a:buFont typeface="Arial" panose="020B0604020202020204" pitchFamily="34" charset="0"/>
              <a:buChar char="•"/>
            </a:pPr>
            <a:r>
              <a:rPr lang="en-US" sz="1800" b="1" dirty="0">
                <a:ea typeface="Calibri" panose="020F0502020204030204" pitchFamily="34" charset="0"/>
                <a:cs typeface="Times New Roman" panose="02020603050405020304" pitchFamily="18" charset="0"/>
              </a:rPr>
              <a:t>Power per coil: 2.1 kW. Water cooling.  2 liter/min (.53 gpm), Delta T: 15 C. V=.68 m/s (is in process of changing)</a:t>
            </a:r>
          </a:p>
          <a:p>
            <a:pPr marL="285750" marR="0" indent="-285750">
              <a:lnSpc>
                <a:spcPct val="115000"/>
              </a:lnSpc>
              <a:spcBef>
                <a:spcPts val="0"/>
              </a:spcBef>
              <a:buFont typeface="Arial" panose="020B0604020202020204" pitchFamily="34" charset="0"/>
              <a:buChar char="•"/>
            </a:pPr>
            <a:r>
              <a:rPr lang="en-US" sz="1800" b="1" dirty="0">
                <a:ea typeface="Calibri" panose="020F0502020204030204" pitchFamily="34" charset="0"/>
                <a:cs typeface="Times New Roman" panose="02020603050405020304" pitchFamily="18" charset="0"/>
              </a:rPr>
              <a:t>Design iteration in process to match vendor stock and make faster. </a:t>
            </a:r>
          </a:p>
          <a:p>
            <a:pPr marL="285750" marR="0" indent="-285750">
              <a:lnSpc>
                <a:spcPct val="115000"/>
              </a:lnSpc>
              <a:spcBef>
                <a:spcPts val="0"/>
              </a:spcBef>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5652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Dipole Magnet Spectrometer</a:t>
            </a:r>
          </a:p>
        </p:txBody>
      </p:sp>
      <p:sp>
        <p:nvSpPr>
          <p:cNvPr id="4" name="Footer Placeholder 3"/>
          <p:cNvSpPr>
            <a:spLocks noGrp="1"/>
          </p:cNvSpPr>
          <p:nvPr>
            <p:ph type="ftr" sz="quarter" idx="11"/>
          </p:nvPr>
        </p:nvSpPr>
        <p:spPr/>
        <p:txBody>
          <a:bodyPr/>
          <a:lstStyle/>
          <a:p>
            <a:r>
              <a:rPr lang="en-US" dirty="0"/>
              <a:t>DarkLight at ARIEL</a:t>
            </a:r>
          </a:p>
        </p:txBody>
      </p:sp>
      <p:sp>
        <p:nvSpPr>
          <p:cNvPr id="5" name="Slide Number Placeholder 4"/>
          <p:cNvSpPr>
            <a:spLocks noGrp="1"/>
          </p:cNvSpPr>
          <p:nvPr>
            <p:ph type="sldNum" sz="quarter" idx="12"/>
          </p:nvPr>
        </p:nvSpPr>
        <p:spPr/>
        <p:txBody>
          <a:bodyPr/>
          <a:lstStyle/>
          <a:p>
            <a:fld id="{EEFD040C-B637-41CA-91DB-DA09365092B2}" type="slidenum">
              <a:rPr lang="en-US" smtClean="0"/>
              <a:pPr/>
              <a:t>5</a:t>
            </a:fld>
            <a:endParaRPr lang="en-US" dirty="0"/>
          </a:p>
        </p:txBody>
      </p:sp>
      <p:sp>
        <p:nvSpPr>
          <p:cNvPr id="6" name="Date Placeholder 5"/>
          <p:cNvSpPr>
            <a:spLocks noGrp="1"/>
          </p:cNvSpPr>
          <p:nvPr>
            <p:ph type="dt" sz="half" idx="2"/>
          </p:nvPr>
        </p:nvSpPr>
        <p:spPr/>
        <p:txBody>
          <a:bodyPr/>
          <a:lstStyle/>
          <a:p>
            <a:r>
              <a:rPr lang="en-US" dirty="0"/>
              <a:t>5/2/2023</a:t>
            </a:r>
          </a:p>
        </p:txBody>
      </p:sp>
      <p:pic>
        <p:nvPicPr>
          <p:cNvPr id="7" name="Picture 6">
            <a:extLst>
              <a:ext uri="{FF2B5EF4-FFF2-40B4-BE49-F238E27FC236}">
                <a16:creationId xmlns:a16="http://schemas.microsoft.com/office/drawing/2014/main" id="{05618A36-0345-4F3B-AF38-734A450A55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0" y="887730"/>
            <a:ext cx="5082540" cy="5082540"/>
          </a:xfrm>
          <a:prstGeom prst="rect">
            <a:avLst/>
          </a:prstGeom>
        </p:spPr>
      </p:pic>
    </p:spTree>
    <p:extLst>
      <p:ext uri="{BB962C8B-B14F-4D97-AF65-F5344CB8AC3E}">
        <p14:creationId xmlns:p14="http://schemas.microsoft.com/office/powerpoint/2010/main" val="2920861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ANSYS Analysis by </a:t>
            </a:r>
            <a:r>
              <a:rPr lang="en-US" sz="2800" dirty="0" err="1"/>
              <a:t>Xiaqing</a:t>
            </a:r>
            <a:r>
              <a:rPr lang="en-US" sz="2800" dirty="0"/>
              <a:t> Li</a:t>
            </a:r>
          </a:p>
        </p:txBody>
      </p:sp>
      <p:sp>
        <p:nvSpPr>
          <p:cNvPr id="4" name="Footer Placeholder 3"/>
          <p:cNvSpPr>
            <a:spLocks noGrp="1"/>
          </p:cNvSpPr>
          <p:nvPr>
            <p:ph type="ftr" sz="quarter" idx="11"/>
          </p:nvPr>
        </p:nvSpPr>
        <p:spPr/>
        <p:txBody>
          <a:bodyPr/>
          <a:lstStyle/>
          <a:p>
            <a:r>
              <a:rPr lang="en-US" dirty="0"/>
              <a:t>DarkLight at ARIEL</a:t>
            </a:r>
          </a:p>
        </p:txBody>
      </p:sp>
      <p:sp>
        <p:nvSpPr>
          <p:cNvPr id="5" name="Slide Number Placeholder 4"/>
          <p:cNvSpPr>
            <a:spLocks noGrp="1"/>
          </p:cNvSpPr>
          <p:nvPr>
            <p:ph type="sldNum" sz="quarter" idx="12"/>
          </p:nvPr>
        </p:nvSpPr>
        <p:spPr/>
        <p:txBody>
          <a:bodyPr/>
          <a:lstStyle/>
          <a:p>
            <a:fld id="{EEFD040C-B637-41CA-91DB-DA09365092B2}" type="slidenum">
              <a:rPr lang="en-US" smtClean="0"/>
              <a:pPr/>
              <a:t>6</a:t>
            </a:fld>
            <a:endParaRPr lang="en-US" dirty="0"/>
          </a:p>
        </p:txBody>
      </p:sp>
      <p:sp>
        <p:nvSpPr>
          <p:cNvPr id="6" name="Date Placeholder 5"/>
          <p:cNvSpPr>
            <a:spLocks noGrp="1"/>
          </p:cNvSpPr>
          <p:nvPr>
            <p:ph type="dt" sz="half" idx="2"/>
          </p:nvPr>
        </p:nvSpPr>
        <p:spPr/>
        <p:txBody>
          <a:bodyPr/>
          <a:lstStyle/>
          <a:p>
            <a:r>
              <a:rPr lang="en-US" dirty="0"/>
              <a:t>5/2/2023</a:t>
            </a:r>
          </a:p>
        </p:txBody>
      </p:sp>
      <p:pic>
        <p:nvPicPr>
          <p:cNvPr id="11" name="Picture 10">
            <a:extLst>
              <a:ext uri="{FF2B5EF4-FFF2-40B4-BE49-F238E27FC236}">
                <a16:creationId xmlns:a16="http://schemas.microsoft.com/office/drawing/2014/main" id="{3F0D9E9B-1955-47D3-AD98-22CB2B47EE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1066800"/>
            <a:ext cx="6034053" cy="5141755"/>
          </a:xfrm>
          <a:prstGeom prst="rect">
            <a:avLst/>
          </a:prstGeom>
        </p:spPr>
      </p:pic>
    </p:spTree>
    <p:extLst>
      <p:ext uri="{BB962C8B-B14F-4D97-AF65-F5344CB8AC3E}">
        <p14:creationId xmlns:p14="http://schemas.microsoft.com/office/powerpoint/2010/main" val="2101480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Ray trace by Doug </a:t>
            </a:r>
            <a:r>
              <a:rPr lang="en-US" sz="2800" dirty="0" err="1"/>
              <a:t>Hasell</a:t>
            </a:r>
            <a:endParaRPr lang="en-US" sz="2800" dirty="0"/>
          </a:p>
        </p:txBody>
      </p:sp>
      <p:sp>
        <p:nvSpPr>
          <p:cNvPr id="4" name="Footer Placeholder 3"/>
          <p:cNvSpPr>
            <a:spLocks noGrp="1"/>
          </p:cNvSpPr>
          <p:nvPr>
            <p:ph type="ftr" sz="quarter" idx="11"/>
          </p:nvPr>
        </p:nvSpPr>
        <p:spPr/>
        <p:txBody>
          <a:bodyPr/>
          <a:lstStyle/>
          <a:p>
            <a:r>
              <a:rPr lang="en-US" dirty="0"/>
              <a:t>DarkLight at ARIEL</a:t>
            </a:r>
          </a:p>
        </p:txBody>
      </p:sp>
      <p:sp>
        <p:nvSpPr>
          <p:cNvPr id="5" name="Slide Number Placeholder 4"/>
          <p:cNvSpPr>
            <a:spLocks noGrp="1"/>
          </p:cNvSpPr>
          <p:nvPr>
            <p:ph type="sldNum" sz="quarter" idx="12"/>
          </p:nvPr>
        </p:nvSpPr>
        <p:spPr/>
        <p:txBody>
          <a:bodyPr/>
          <a:lstStyle/>
          <a:p>
            <a:fld id="{EEFD040C-B637-41CA-91DB-DA09365092B2}" type="slidenum">
              <a:rPr lang="en-US" smtClean="0"/>
              <a:pPr/>
              <a:t>7</a:t>
            </a:fld>
            <a:endParaRPr lang="en-US" dirty="0"/>
          </a:p>
        </p:txBody>
      </p:sp>
      <p:sp>
        <p:nvSpPr>
          <p:cNvPr id="6" name="Date Placeholder 5"/>
          <p:cNvSpPr>
            <a:spLocks noGrp="1"/>
          </p:cNvSpPr>
          <p:nvPr>
            <p:ph type="dt" sz="half" idx="2"/>
          </p:nvPr>
        </p:nvSpPr>
        <p:spPr/>
        <p:txBody>
          <a:bodyPr/>
          <a:lstStyle/>
          <a:p>
            <a:r>
              <a:rPr lang="en-US" dirty="0"/>
              <a:t>5/2/2023</a:t>
            </a:r>
          </a:p>
        </p:txBody>
      </p:sp>
      <p:pic>
        <p:nvPicPr>
          <p:cNvPr id="7" name="Picture 6">
            <a:extLst>
              <a:ext uri="{FF2B5EF4-FFF2-40B4-BE49-F238E27FC236}">
                <a16:creationId xmlns:a16="http://schemas.microsoft.com/office/drawing/2014/main" id="{36C5A0C3-4172-405C-8233-8287ED156DC9}"/>
              </a:ext>
            </a:extLst>
          </p:cNvPr>
          <p:cNvPicPr>
            <a:picLocks noChangeAspect="1"/>
          </p:cNvPicPr>
          <p:nvPr/>
        </p:nvPicPr>
        <p:blipFill>
          <a:blip r:embed="rId2"/>
          <a:stretch>
            <a:fillRect/>
          </a:stretch>
        </p:blipFill>
        <p:spPr>
          <a:xfrm>
            <a:off x="1180296" y="1129830"/>
            <a:ext cx="6783407" cy="4598340"/>
          </a:xfrm>
          <a:prstGeom prst="rect">
            <a:avLst/>
          </a:prstGeom>
        </p:spPr>
      </p:pic>
    </p:spTree>
    <p:extLst>
      <p:ext uri="{BB962C8B-B14F-4D97-AF65-F5344CB8AC3E}">
        <p14:creationId xmlns:p14="http://schemas.microsoft.com/office/powerpoint/2010/main" val="3367469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The iteration of the magnet design was required because of extremely long delivery times for hollow core conductor from Luvata. An air cooled version was not possible to reach field in limited space. </a:t>
            </a:r>
          </a:p>
          <a:p>
            <a:r>
              <a:rPr lang="en-US" dirty="0"/>
              <a:t>The steel yoke was completely redesigned by Chris and I based on feedback from a vendor on how to machine it the fastest. I will explain during my talk the approach we took. </a:t>
            </a:r>
          </a:p>
          <a:p>
            <a:r>
              <a:rPr lang="en-US" dirty="0"/>
              <a:t>The move to ribbon wound coils was </a:t>
            </a:r>
            <a:r>
              <a:rPr lang="en-US" dirty="0" err="1"/>
              <a:t>nessessary</a:t>
            </a:r>
            <a:r>
              <a:rPr lang="en-US" dirty="0"/>
              <a:t> to make the magnet with vendor in house stock ribbon. </a:t>
            </a:r>
          </a:p>
          <a:p>
            <a:r>
              <a:rPr lang="en-US" dirty="0"/>
              <a:t>The change in conductor required a change in needed current and it was matched to in house MIT existing Power Ten supplies to save cost and delivery issues. Fine tuning is underway with release of design to vendor by 9 June. </a:t>
            </a:r>
          </a:p>
          <a:p>
            <a:r>
              <a:rPr lang="en-US" dirty="0"/>
              <a:t>Delivery expected to be much faster based on the design changes. The vendor has the steel, conductor and multiple CNC machines to do this task. </a:t>
            </a:r>
          </a:p>
          <a:p>
            <a:r>
              <a:rPr lang="en-US" dirty="0"/>
              <a:t>A hall probe from Pyramid is included in the design to monitor field during experiment . </a:t>
            </a:r>
          </a:p>
          <a:p>
            <a:r>
              <a:rPr lang="en-US" dirty="0"/>
              <a:t>Mass of magnet assembly is 787 kg.</a:t>
            </a:r>
          </a:p>
          <a:p>
            <a:r>
              <a:rPr lang="en-US" dirty="0"/>
              <a:t>Metric hardware will be used.</a:t>
            </a:r>
          </a:p>
          <a:p>
            <a:r>
              <a:rPr lang="en-US" dirty="0"/>
              <a:t>Will meet with ARIEL survey group to ensure we have adequate tooling for survey.</a:t>
            </a:r>
          </a:p>
        </p:txBody>
      </p:sp>
      <p:sp>
        <p:nvSpPr>
          <p:cNvPr id="4" name="Footer Placeholder 3"/>
          <p:cNvSpPr>
            <a:spLocks noGrp="1"/>
          </p:cNvSpPr>
          <p:nvPr>
            <p:ph type="ftr" sz="quarter" idx="11"/>
          </p:nvPr>
        </p:nvSpPr>
        <p:spPr/>
        <p:txBody>
          <a:bodyPr/>
          <a:lstStyle/>
          <a:p>
            <a:r>
              <a:rPr lang="en-US" dirty="0"/>
              <a:t>DarkLight at ARIEL</a:t>
            </a:r>
          </a:p>
        </p:txBody>
      </p:sp>
      <p:sp>
        <p:nvSpPr>
          <p:cNvPr id="5" name="Slide Number Placeholder 4"/>
          <p:cNvSpPr>
            <a:spLocks noGrp="1"/>
          </p:cNvSpPr>
          <p:nvPr>
            <p:ph type="sldNum" sz="quarter" idx="12"/>
          </p:nvPr>
        </p:nvSpPr>
        <p:spPr/>
        <p:txBody>
          <a:bodyPr/>
          <a:lstStyle/>
          <a:p>
            <a:fld id="{EEFD040C-B637-41CA-91DB-DA09365092B2}" type="slidenum">
              <a:rPr lang="en-US" smtClean="0"/>
              <a:pPr/>
              <a:t>8</a:t>
            </a:fld>
            <a:endParaRPr lang="en-US" dirty="0"/>
          </a:p>
        </p:txBody>
      </p:sp>
      <p:sp>
        <p:nvSpPr>
          <p:cNvPr id="6" name="Date Placeholder 5"/>
          <p:cNvSpPr>
            <a:spLocks noGrp="1"/>
          </p:cNvSpPr>
          <p:nvPr>
            <p:ph type="dt" sz="half" idx="2"/>
          </p:nvPr>
        </p:nvSpPr>
        <p:spPr/>
        <p:txBody>
          <a:bodyPr/>
          <a:lstStyle/>
          <a:p>
            <a:r>
              <a:rPr lang="en-US" dirty="0"/>
              <a:t>5/2/2023</a:t>
            </a:r>
          </a:p>
        </p:txBody>
      </p:sp>
    </p:spTree>
    <p:extLst>
      <p:ext uri="{BB962C8B-B14F-4D97-AF65-F5344CB8AC3E}">
        <p14:creationId xmlns:p14="http://schemas.microsoft.com/office/powerpoint/2010/main" val="708350466"/>
      </p:ext>
    </p:extLst>
  </p:cSld>
  <p:clrMapOvr>
    <a:masterClrMapping/>
  </p:clrMapOvr>
</p:sld>
</file>

<file path=ppt/theme/theme1.xml><?xml version="1.0" encoding="utf-8"?>
<a:theme xmlns:a="http://schemas.openxmlformats.org/drawingml/2006/main" name="Bates Jason Template">
  <a:themeElements>
    <a:clrScheme name="DOE_review_7_07_final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OE_review_7_07_final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E_review_7_07_final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OE_review_7_07_final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OE_review_7_07_final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OE_review_7_07_final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OE_review_7_07_final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OE_review_7_07_final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OE_review_7_07_final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Bates Jason Template2</Template>
  <TotalTime>13406</TotalTime>
  <Words>392</Words>
  <Application>Microsoft Office PowerPoint</Application>
  <PresentationFormat>On-screen Show (4:3)</PresentationFormat>
  <Paragraphs>48</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Bates Jason Template</vt:lpstr>
      <vt:lpstr>DarkLight at ARIEL Dipole Magnet Spectrometers </vt:lpstr>
      <vt:lpstr>Experiment layout</vt:lpstr>
      <vt:lpstr>Dipole Magnet Spectrometer</vt:lpstr>
      <vt:lpstr>Dipole Magnet Spectrometer</vt:lpstr>
      <vt:lpstr>Dipole Magnet Spectrometer</vt:lpstr>
      <vt:lpstr>ANSYS Analysis by Xiaqing Li</vt:lpstr>
      <vt:lpstr>Ray trace by Doug Hasell</vt:lpstr>
      <vt:lpstr>Summary</vt:lpstr>
    </vt:vector>
  </TitlesOfParts>
  <Company>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Bessuille</dc:creator>
  <cp:lastModifiedBy>Ernie Ihloff</cp:lastModifiedBy>
  <cp:revision>211</cp:revision>
  <cp:lastPrinted>2018-03-01T12:26:43Z</cp:lastPrinted>
  <dcterms:created xsi:type="dcterms:W3CDTF">2019-03-01T14:41:10Z</dcterms:created>
  <dcterms:modified xsi:type="dcterms:W3CDTF">2023-06-01T16:54:08Z</dcterms:modified>
</cp:coreProperties>
</file>