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9"/>
  </p:notesMasterIdLst>
  <p:handoutMasterIdLst>
    <p:handoutMasterId r:id="rId10"/>
  </p:handoutMasterIdLst>
  <p:sldIdLst>
    <p:sldId id="315" r:id="rId2"/>
    <p:sldId id="310" r:id="rId3"/>
    <p:sldId id="317" r:id="rId4"/>
    <p:sldId id="318" r:id="rId5"/>
    <p:sldId id="319" r:id="rId6"/>
    <p:sldId id="320" r:id="rId7"/>
    <p:sldId id="316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B05"/>
    <a:srgbClr val="00A9FF"/>
    <a:srgbClr val="00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66FF73-DE77-4E89-A7F5-407A22E8F429}" v="24" dt="2023-05-16T02:05:01.5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987"/>
    <p:restoredTop sz="94675"/>
  </p:normalViewPr>
  <p:slideViewPr>
    <p:cSldViewPr snapToGrid="0" snapToObjects="1">
      <p:cViewPr varScale="1">
        <p:scale>
          <a:sx n="105" d="100"/>
          <a:sy n="105" d="100"/>
        </p:scale>
        <p:origin x="144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7" d="100"/>
          <a:sy n="137" d="100"/>
        </p:scale>
        <p:origin x="17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Radel" userId="08b99ea8-7dce-42da-8972-e2e804ab0db1" providerId="ADAL" clId="{2966FF73-DE77-4E89-A7F5-407A22E8F429}"/>
    <pc:docChg chg="undo custSel addSld delSld modSld">
      <pc:chgData name="Stephanie Radel" userId="08b99ea8-7dce-42da-8972-e2e804ab0db1" providerId="ADAL" clId="{2966FF73-DE77-4E89-A7F5-407A22E8F429}" dt="2023-05-19T21:03:13.351" v="503" actId="14100"/>
      <pc:docMkLst>
        <pc:docMk/>
      </pc:docMkLst>
      <pc:sldChg chg="del">
        <pc:chgData name="Stephanie Radel" userId="08b99ea8-7dce-42da-8972-e2e804ab0db1" providerId="ADAL" clId="{2966FF73-DE77-4E89-A7F5-407A22E8F429}" dt="2023-05-16T00:01:32.756" v="137" actId="47"/>
        <pc:sldMkLst>
          <pc:docMk/>
          <pc:sldMk cId="1941045250" sldId="305"/>
        </pc:sldMkLst>
      </pc:sldChg>
      <pc:sldChg chg="del">
        <pc:chgData name="Stephanie Radel" userId="08b99ea8-7dce-42da-8972-e2e804ab0db1" providerId="ADAL" clId="{2966FF73-DE77-4E89-A7F5-407A22E8F429}" dt="2023-05-16T00:01:32.756" v="137" actId="47"/>
        <pc:sldMkLst>
          <pc:docMk/>
          <pc:sldMk cId="723435173" sldId="306"/>
        </pc:sldMkLst>
      </pc:sldChg>
      <pc:sldChg chg="modSp del mod">
        <pc:chgData name="Stephanie Radel" userId="08b99ea8-7dce-42da-8972-e2e804ab0db1" providerId="ADAL" clId="{2966FF73-DE77-4E89-A7F5-407A22E8F429}" dt="2023-05-16T00:01:32.756" v="137" actId="47"/>
        <pc:sldMkLst>
          <pc:docMk/>
          <pc:sldMk cId="1870026944" sldId="307"/>
        </pc:sldMkLst>
        <pc:spChg chg="mod">
          <ac:chgData name="Stephanie Radel" userId="08b99ea8-7dce-42da-8972-e2e804ab0db1" providerId="ADAL" clId="{2966FF73-DE77-4E89-A7F5-407A22E8F429}" dt="2023-05-16T00:00:25.890" v="61" actId="20577"/>
          <ac:spMkLst>
            <pc:docMk/>
            <pc:sldMk cId="1870026944" sldId="307"/>
            <ac:spMk id="2" creationId="{00000000-0000-0000-0000-000000000000}"/>
          </ac:spMkLst>
        </pc:spChg>
        <pc:spChg chg="mod">
          <ac:chgData name="Stephanie Radel" userId="08b99ea8-7dce-42da-8972-e2e804ab0db1" providerId="ADAL" clId="{2966FF73-DE77-4E89-A7F5-407A22E8F429}" dt="2023-05-16T00:00:51.986" v="122" actId="20577"/>
          <ac:spMkLst>
            <pc:docMk/>
            <pc:sldMk cId="1870026944" sldId="307"/>
            <ac:spMk id="3" creationId="{00000000-0000-0000-0000-000000000000}"/>
          </ac:spMkLst>
        </pc:spChg>
      </pc:sldChg>
      <pc:sldChg chg="del">
        <pc:chgData name="Stephanie Radel" userId="08b99ea8-7dce-42da-8972-e2e804ab0db1" providerId="ADAL" clId="{2966FF73-DE77-4E89-A7F5-407A22E8F429}" dt="2023-05-16T00:01:32.756" v="137" actId="47"/>
        <pc:sldMkLst>
          <pc:docMk/>
          <pc:sldMk cId="1119673963" sldId="308"/>
        </pc:sldMkLst>
      </pc:sldChg>
      <pc:sldChg chg="del">
        <pc:chgData name="Stephanie Radel" userId="08b99ea8-7dce-42da-8972-e2e804ab0db1" providerId="ADAL" clId="{2966FF73-DE77-4E89-A7F5-407A22E8F429}" dt="2023-05-16T00:01:32.756" v="137" actId="47"/>
        <pc:sldMkLst>
          <pc:docMk/>
          <pc:sldMk cId="2108581127" sldId="309"/>
        </pc:sldMkLst>
      </pc:sldChg>
      <pc:sldChg chg="addSp delSp modSp mod modClrScheme chgLayout">
        <pc:chgData name="Stephanie Radel" userId="08b99ea8-7dce-42da-8972-e2e804ab0db1" providerId="ADAL" clId="{2966FF73-DE77-4E89-A7F5-407A22E8F429}" dt="2023-05-16T02:05:01.581" v="209" actId="14100"/>
        <pc:sldMkLst>
          <pc:docMk/>
          <pc:sldMk cId="1147858695" sldId="310"/>
        </pc:sldMkLst>
        <pc:spChg chg="mod">
          <ac:chgData name="Stephanie Radel" userId="08b99ea8-7dce-42da-8972-e2e804ab0db1" providerId="ADAL" clId="{2966FF73-DE77-4E89-A7F5-407A22E8F429}" dt="2023-05-16T02:04:23.025" v="206" actId="26606"/>
          <ac:spMkLst>
            <pc:docMk/>
            <pc:sldMk cId="1147858695" sldId="310"/>
            <ac:spMk id="2" creationId="{00000000-0000-0000-0000-000000000000}"/>
          </ac:spMkLst>
        </pc:spChg>
        <pc:spChg chg="mod">
          <ac:chgData name="Stephanie Radel" userId="08b99ea8-7dce-42da-8972-e2e804ab0db1" providerId="ADAL" clId="{2966FF73-DE77-4E89-A7F5-407A22E8F429}" dt="2023-05-16T02:04:44.765" v="208" actId="207"/>
          <ac:spMkLst>
            <pc:docMk/>
            <pc:sldMk cId="1147858695" sldId="310"/>
            <ac:spMk id="3" creationId="{00000000-0000-0000-0000-000000000000}"/>
          </ac:spMkLst>
        </pc:spChg>
        <pc:spChg chg="del">
          <ac:chgData name="Stephanie Radel" userId="08b99ea8-7dce-42da-8972-e2e804ab0db1" providerId="ADAL" clId="{2966FF73-DE77-4E89-A7F5-407A22E8F429}" dt="2023-05-16T00:04:17.019" v="172"/>
          <ac:spMkLst>
            <pc:docMk/>
            <pc:sldMk cId="1147858695" sldId="310"/>
            <ac:spMk id="4" creationId="{00000000-0000-0000-0000-000000000000}"/>
          </ac:spMkLst>
        </pc:spChg>
        <pc:picChg chg="add del">
          <ac:chgData name="Stephanie Radel" userId="08b99ea8-7dce-42da-8972-e2e804ab0db1" providerId="ADAL" clId="{2966FF73-DE77-4E89-A7F5-407A22E8F429}" dt="2023-05-16T01:48:33.021" v="200" actId="478"/>
          <ac:picMkLst>
            <pc:docMk/>
            <pc:sldMk cId="1147858695" sldId="310"/>
            <ac:picMk id="1026" creationId="{32A5B076-284D-410D-98A4-968A114B78DA}"/>
          </ac:picMkLst>
        </pc:picChg>
        <pc:picChg chg="add del mod">
          <ac:chgData name="Stephanie Radel" userId="08b99ea8-7dce-42da-8972-e2e804ab0db1" providerId="ADAL" clId="{2966FF73-DE77-4E89-A7F5-407A22E8F429}" dt="2023-05-16T00:04:15.933" v="171"/>
          <ac:picMkLst>
            <pc:docMk/>
            <pc:sldMk cId="1147858695" sldId="310"/>
            <ac:picMk id="1026" creationId="{AE424367-D470-6943-8C60-15D708D8DAE4}"/>
          </ac:picMkLst>
        </pc:picChg>
        <pc:picChg chg="add mod">
          <ac:chgData name="Stephanie Radel" userId="08b99ea8-7dce-42da-8972-e2e804ab0db1" providerId="ADAL" clId="{2966FF73-DE77-4E89-A7F5-407A22E8F429}" dt="2023-05-16T02:05:01.581" v="209" actId="14100"/>
          <ac:picMkLst>
            <pc:docMk/>
            <pc:sldMk cId="1147858695" sldId="310"/>
            <ac:picMk id="1028" creationId="{F8585428-1463-8331-6E03-D33C9D1D863A}"/>
          </ac:picMkLst>
        </pc:picChg>
      </pc:sldChg>
      <pc:sldChg chg="del">
        <pc:chgData name="Stephanie Radel" userId="08b99ea8-7dce-42da-8972-e2e804ab0db1" providerId="ADAL" clId="{2966FF73-DE77-4E89-A7F5-407A22E8F429}" dt="2023-05-16T00:01:36.212" v="138" actId="47"/>
        <pc:sldMkLst>
          <pc:docMk/>
          <pc:sldMk cId="1215485864" sldId="311"/>
        </pc:sldMkLst>
      </pc:sldChg>
      <pc:sldChg chg="del">
        <pc:chgData name="Stephanie Radel" userId="08b99ea8-7dce-42da-8972-e2e804ab0db1" providerId="ADAL" clId="{2966FF73-DE77-4E89-A7F5-407A22E8F429}" dt="2023-05-16T00:01:36.212" v="138" actId="47"/>
        <pc:sldMkLst>
          <pc:docMk/>
          <pc:sldMk cId="1806465984" sldId="312"/>
        </pc:sldMkLst>
      </pc:sldChg>
      <pc:sldChg chg="del">
        <pc:chgData name="Stephanie Radel" userId="08b99ea8-7dce-42da-8972-e2e804ab0db1" providerId="ADAL" clId="{2966FF73-DE77-4E89-A7F5-407A22E8F429}" dt="2023-05-16T00:01:36.212" v="138" actId="47"/>
        <pc:sldMkLst>
          <pc:docMk/>
          <pc:sldMk cId="149991802" sldId="313"/>
        </pc:sldMkLst>
      </pc:sldChg>
      <pc:sldChg chg="modSp mod">
        <pc:chgData name="Stephanie Radel" userId="08b99ea8-7dce-42da-8972-e2e804ab0db1" providerId="ADAL" clId="{2966FF73-DE77-4E89-A7F5-407A22E8F429}" dt="2023-05-15T23:58:44.362" v="49" actId="20577"/>
        <pc:sldMkLst>
          <pc:docMk/>
          <pc:sldMk cId="833445827" sldId="315"/>
        </pc:sldMkLst>
        <pc:spChg chg="mod">
          <ac:chgData name="Stephanie Radel" userId="08b99ea8-7dce-42da-8972-e2e804ab0db1" providerId="ADAL" clId="{2966FF73-DE77-4E89-A7F5-407A22E8F429}" dt="2023-05-15T23:58:44.362" v="49" actId="20577"/>
          <ac:spMkLst>
            <pc:docMk/>
            <pc:sldMk cId="833445827" sldId="315"/>
            <ac:spMk id="4" creationId="{00000000-0000-0000-0000-000000000000}"/>
          </ac:spMkLst>
        </pc:spChg>
      </pc:sldChg>
      <pc:sldChg chg="addSp delSp modSp new mod">
        <pc:chgData name="Stephanie Radel" userId="08b99ea8-7dce-42da-8972-e2e804ab0db1" providerId="ADAL" clId="{2966FF73-DE77-4E89-A7F5-407A22E8F429}" dt="2023-05-19T20:58:57.807" v="282" actId="20577"/>
        <pc:sldMkLst>
          <pc:docMk/>
          <pc:sldMk cId="283962558" sldId="317"/>
        </pc:sldMkLst>
        <pc:spChg chg="mod">
          <ac:chgData name="Stephanie Radel" userId="08b99ea8-7dce-42da-8972-e2e804ab0db1" providerId="ADAL" clId="{2966FF73-DE77-4E89-A7F5-407A22E8F429}" dt="2023-05-16T00:01:58.346" v="153" actId="20577"/>
          <ac:spMkLst>
            <pc:docMk/>
            <pc:sldMk cId="283962558" sldId="317"/>
            <ac:spMk id="2" creationId="{B8CF92C5-778C-C72B-5B37-FB7724191DB5}"/>
          </ac:spMkLst>
        </pc:spChg>
        <pc:spChg chg="mod">
          <ac:chgData name="Stephanie Radel" userId="08b99ea8-7dce-42da-8972-e2e804ab0db1" providerId="ADAL" clId="{2966FF73-DE77-4E89-A7F5-407A22E8F429}" dt="2023-05-19T20:58:57.807" v="282" actId="20577"/>
          <ac:spMkLst>
            <pc:docMk/>
            <pc:sldMk cId="283962558" sldId="317"/>
            <ac:spMk id="3" creationId="{0BC2FA90-2614-13A5-8052-2B787198E087}"/>
          </ac:spMkLst>
        </pc:spChg>
        <pc:spChg chg="del">
          <ac:chgData name="Stephanie Radel" userId="08b99ea8-7dce-42da-8972-e2e804ab0db1" providerId="ADAL" clId="{2966FF73-DE77-4E89-A7F5-407A22E8F429}" dt="2023-05-16T00:24:28.106" v="179" actId="931"/>
          <ac:spMkLst>
            <pc:docMk/>
            <pc:sldMk cId="283962558" sldId="317"/>
            <ac:spMk id="4" creationId="{F239FE03-8020-C354-A317-D2E5A88672DA}"/>
          </ac:spMkLst>
        </pc:spChg>
        <pc:spChg chg="add del mod">
          <ac:chgData name="Stephanie Radel" userId="08b99ea8-7dce-42da-8972-e2e804ab0db1" providerId="ADAL" clId="{2966FF73-DE77-4E89-A7F5-407A22E8F429}" dt="2023-05-16T00:33:06.361" v="185"/>
          <ac:spMkLst>
            <pc:docMk/>
            <pc:sldMk cId="283962558" sldId="317"/>
            <ac:spMk id="8" creationId="{74FB2C9B-8F13-607D-B0D7-4FDF156D5BFA}"/>
          </ac:spMkLst>
        </pc:spChg>
        <pc:picChg chg="add del mod">
          <ac:chgData name="Stephanie Radel" userId="08b99ea8-7dce-42da-8972-e2e804ab0db1" providerId="ADAL" clId="{2966FF73-DE77-4E89-A7F5-407A22E8F429}" dt="2023-05-16T00:33:04.674" v="184" actId="478"/>
          <ac:picMkLst>
            <pc:docMk/>
            <pc:sldMk cId="283962558" sldId="317"/>
            <ac:picMk id="6" creationId="{76CBA994-D44D-5AAD-C855-8E3F7826EA28}"/>
          </ac:picMkLst>
        </pc:picChg>
        <pc:picChg chg="add mod">
          <ac:chgData name="Stephanie Radel" userId="08b99ea8-7dce-42da-8972-e2e804ab0db1" providerId="ADAL" clId="{2966FF73-DE77-4E89-A7F5-407A22E8F429}" dt="2023-05-16T00:33:32.740" v="190" actId="14100"/>
          <ac:picMkLst>
            <pc:docMk/>
            <pc:sldMk cId="283962558" sldId="317"/>
            <ac:picMk id="10" creationId="{35B3C004-3269-D450-43B0-333A3AE1F2CB}"/>
          </ac:picMkLst>
        </pc:picChg>
        <pc:picChg chg="add del mod">
          <ac:chgData name="Stephanie Radel" userId="08b99ea8-7dce-42da-8972-e2e804ab0db1" providerId="ADAL" clId="{2966FF73-DE77-4E89-A7F5-407A22E8F429}" dt="2023-05-16T00:33:35.213" v="191" actId="478"/>
          <ac:picMkLst>
            <pc:docMk/>
            <pc:sldMk cId="283962558" sldId="317"/>
            <ac:picMk id="11" creationId="{1D356DD4-DF31-357C-3CE1-31ECEFEF9902}"/>
          </ac:picMkLst>
        </pc:picChg>
      </pc:sldChg>
      <pc:sldChg chg="addSp delSp modSp new mod">
        <pc:chgData name="Stephanie Radel" userId="08b99ea8-7dce-42da-8972-e2e804ab0db1" providerId="ADAL" clId="{2966FF73-DE77-4E89-A7F5-407A22E8F429}" dt="2023-05-16T00:34:02.149" v="196" actId="478"/>
        <pc:sldMkLst>
          <pc:docMk/>
          <pc:sldMk cId="3899850223" sldId="318"/>
        </pc:sldMkLst>
        <pc:spChg chg="mod">
          <ac:chgData name="Stephanie Radel" userId="08b99ea8-7dce-42da-8972-e2e804ab0db1" providerId="ADAL" clId="{2966FF73-DE77-4E89-A7F5-407A22E8F429}" dt="2023-05-16T00:02:08.258" v="167" actId="20577"/>
          <ac:spMkLst>
            <pc:docMk/>
            <pc:sldMk cId="3899850223" sldId="318"/>
            <ac:spMk id="2" creationId="{BF78804F-67E3-0F0F-A5A8-F1B72377780D}"/>
          </ac:spMkLst>
        </pc:spChg>
        <pc:spChg chg="del">
          <ac:chgData name="Stephanie Radel" userId="08b99ea8-7dce-42da-8972-e2e804ab0db1" providerId="ADAL" clId="{2966FF73-DE77-4E89-A7F5-407A22E8F429}" dt="2023-05-16T00:26:00.791" v="180"/>
          <ac:spMkLst>
            <pc:docMk/>
            <pc:sldMk cId="3899850223" sldId="318"/>
            <ac:spMk id="4" creationId="{246DC18C-13CC-955C-1811-8EA0EFF2EF79}"/>
          </ac:spMkLst>
        </pc:spChg>
        <pc:spChg chg="add del mod">
          <ac:chgData name="Stephanie Radel" userId="08b99ea8-7dce-42da-8972-e2e804ab0db1" providerId="ADAL" clId="{2966FF73-DE77-4E89-A7F5-407A22E8F429}" dt="2023-05-16T00:31:46.974" v="182"/>
          <ac:spMkLst>
            <pc:docMk/>
            <pc:sldMk cId="3899850223" sldId="318"/>
            <ac:spMk id="5" creationId="{39A52E8B-E36F-2251-8B3E-BF8115EA1732}"/>
          </ac:spMkLst>
        </pc:spChg>
        <pc:picChg chg="add mod">
          <ac:chgData name="Stephanie Radel" userId="08b99ea8-7dce-42da-8972-e2e804ab0db1" providerId="ADAL" clId="{2966FF73-DE77-4E89-A7F5-407A22E8F429}" dt="2023-05-16T00:33:59.230" v="195" actId="1076"/>
          <ac:picMkLst>
            <pc:docMk/>
            <pc:sldMk cId="3899850223" sldId="318"/>
            <ac:picMk id="7" creationId="{70F98A77-901B-61C9-5E86-D74413CE18DA}"/>
          </ac:picMkLst>
        </pc:picChg>
        <pc:picChg chg="add del mod">
          <ac:chgData name="Stephanie Radel" userId="08b99ea8-7dce-42da-8972-e2e804ab0db1" providerId="ADAL" clId="{2966FF73-DE77-4E89-A7F5-407A22E8F429}" dt="2023-05-16T00:34:02.149" v="196" actId="478"/>
          <ac:picMkLst>
            <pc:docMk/>
            <pc:sldMk cId="3899850223" sldId="318"/>
            <ac:picMk id="8" creationId="{5C563A34-878C-47B9-F688-05FBEE58102C}"/>
          </ac:picMkLst>
        </pc:picChg>
        <pc:picChg chg="add del mod">
          <ac:chgData name="Stephanie Radel" userId="08b99ea8-7dce-42da-8972-e2e804ab0db1" providerId="ADAL" clId="{2966FF73-DE77-4E89-A7F5-407A22E8F429}" dt="2023-05-16T00:31:45.352" v="181" actId="478"/>
          <ac:picMkLst>
            <pc:docMk/>
            <pc:sldMk cId="3899850223" sldId="318"/>
            <ac:picMk id="2050" creationId="{6093E885-35D1-0766-75F1-ECC11675A1DF}"/>
          </ac:picMkLst>
        </pc:picChg>
      </pc:sldChg>
      <pc:sldChg chg="modSp new mod">
        <pc:chgData name="Stephanie Radel" userId="08b99ea8-7dce-42da-8972-e2e804ab0db1" providerId="ADAL" clId="{2966FF73-DE77-4E89-A7F5-407A22E8F429}" dt="2023-05-19T21:03:13.351" v="503" actId="14100"/>
        <pc:sldMkLst>
          <pc:docMk/>
          <pc:sldMk cId="640673737" sldId="319"/>
        </pc:sldMkLst>
        <pc:spChg chg="mod">
          <ac:chgData name="Stephanie Radel" userId="08b99ea8-7dce-42da-8972-e2e804ab0db1" providerId="ADAL" clId="{2966FF73-DE77-4E89-A7F5-407A22E8F429}" dt="2023-05-19T21:00:36.574" v="350" actId="20577"/>
          <ac:spMkLst>
            <pc:docMk/>
            <pc:sldMk cId="640673737" sldId="319"/>
            <ac:spMk id="2" creationId="{42007D91-2D25-A793-4761-4E45E59C3576}"/>
          </ac:spMkLst>
        </pc:spChg>
        <pc:spChg chg="mod">
          <ac:chgData name="Stephanie Radel" userId="08b99ea8-7dce-42da-8972-e2e804ab0db1" providerId="ADAL" clId="{2966FF73-DE77-4E89-A7F5-407A22E8F429}" dt="2023-05-19T21:03:13.351" v="503" actId="14100"/>
          <ac:spMkLst>
            <pc:docMk/>
            <pc:sldMk cId="640673737" sldId="319"/>
            <ac:spMk id="3" creationId="{F1ADDD1A-76FE-9540-0C06-2FA7ABA36F10}"/>
          </ac:spMkLst>
        </pc:spChg>
        <pc:spChg chg="mod">
          <ac:chgData name="Stephanie Radel" userId="08b99ea8-7dce-42da-8972-e2e804ab0db1" providerId="ADAL" clId="{2966FF73-DE77-4E89-A7F5-407A22E8F429}" dt="2023-05-19T21:02:03.294" v="405" actId="20577"/>
          <ac:spMkLst>
            <pc:docMk/>
            <pc:sldMk cId="640673737" sldId="319"/>
            <ac:spMk id="4" creationId="{D9C27298-1068-FC73-5D98-C061BEB46C00}"/>
          </ac:spMkLst>
        </pc:spChg>
        <pc:spChg chg="mod">
          <ac:chgData name="Stephanie Radel" userId="08b99ea8-7dce-42da-8972-e2e804ab0db1" providerId="ADAL" clId="{2966FF73-DE77-4E89-A7F5-407A22E8F429}" dt="2023-05-19T21:00:25.694" v="324" actId="20577"/>
          <ac:spMkLst>
            <pc:docMk/>
            <pc:sldMk cId="640673737" sldId="319"/>
            <ac:spMk id="6" creationId="{FC07249F-1FE2-14F1-73DC-287EABC3C39F}"/>
          </ac:spMkLst>
        </pc:spChg>
      </pc:sldChg>
    </pc:docChg>
  </pc:docChgLst>
  <pc:docChgLst>
    <pc:chgData name="Stephanie Radel" userId="08b99ea8-7dce-42da-8972-e2e804ab0db1" providerId="ADAL" clId="{802B9891-C91E-4F19-8AD1-BB7C4401E711}"/>
    <pc:docChg chg="custSel addSld delSld modSld sldOrd">
      <pc:chgData name="Stephanie Radel" userId="08b99ea8-7dce-42da-8972-e2e804ab0db1" providerId="ADAL" clId="{802B9891-C91E-4F19-8AD1-BB7C4401E711}" dt="2023-05-15T23:51:48.499" v="77" actId="47"/>
      <pc:docMkLst>
        <pc:docMk/>
      </pc:docMkLst>
      <pc:sldChg chg="del">
        <pc:chgData name="Stephanie Radel" userId="08b99ea8-7dce-42da-8972-e2e804ab0db1" providerId="ADAL" clId="{802B9891-C91E-4F19-8AD1-BB7C4401E711}" dt="2023-05-15T23:48:01.023" v="0" actId="47"/>
        <pc:sldMkLst>
          <pc:docMk/>
          <pc:sldMk cId="1245802787" sldId="276"/>
        </pc:sldMkLst>
      </pc:sldChg>
      <pc:sldChg chg="del">
        <pc:chgData name="Stephanie Radel" userId="08b99ea8-7dce-42da-8972-e2e804ab0db1" providerId="ADAL" clId="{802B9891-C91E-4F19-8AD1-BB7C4401E711}" dt="2023-05-15T23:48:02.512" v="1" actId="47"/>
        <pc:sldMkLst>
          <pc:docMk/>
          <pc:sldMk cId="242708350" sldId="277"/>
        </pc:sldMkLst>
      </pc:sldChg>
      <pc:sldChg chg="modSp del mod">
        <pc:chgData name="Stephanie Radel" userId="08b99ea8-7dce-42da-8972-e2e804ab0db1" providerId="ADAL" clId="{802B9891-C91E-4F19-8AD1-BB7C4401E711}" dt="2023-05-15T23:51:38.597" v="74" actId="47"/>
        <pc:sldMkLst>
          <pc:docMk/>
          <pc:sldMk cId="1127792797" sldId="278"/>
        </pc:sldMkLst>
        <pc:spChg chg="mod">
          <ac:chgData name="Stephanie Radel" userId="08b99ea8-7dce-42da-8972-e2e804ab0db1" providerId="ADAL" clId="{802B9891-C91E-4F19-8AD1-BB7C4401E711}" dt="2023-05-15T23:48:17.235" v="26" actId="20577"/>
          <ac:spMkLst>
            <pc:docMk/>
            <pc:sldMk cId="1127792797" sldId="278"/>
            <ac:spMk id="4" creationId="{00000000-0000-0000-0000-000000000000}"/>
          </ac:spMkLst>
        </pc:spChg>
        <pc:spChg chg="mod">
          <ac:chgData name="Stephanie Radel" userId="08b99ea8-7dce-42da-8972-e2e804ab0db1" providerId="ADAL" clId="{802B9891-C91E-4F19-8AD1-BB7C4401E711}" dt="2023-05-15T23:48:32.715" v="63" actId="20577"/>
          <ac:spMkLst>
            <pc:docMk/>
            <pc:sldMk cId="1127792797" sldId="278"/>
            <ac:spMk id="6" creationId="{00000000-0000-0000-0000-000000000000}"/>
          </ac:spMkLst>
        </pc:spChg>
      </pc:sldChg>
      <pc:sldChg chg="del">
        <pc:chgData name="Stephanie Radel" userId="08b99ea8-7dce-42da-8972-e2e804ab0db1" providerId="ADAL" clId="{802B9891-C91E-4F19-8AD1-BB7C4401E711}" dt="2023-05-15T23:48:03.736" v="2" actId="47"/>
        <pc:sldMkLst>
          <pc:docMk/>
          <pc:sldMk cId="1602930548" sldId="279"/>
        </pc:sldMkLst>
      </pc:sldChg>
      <pc:sldChg chg="del">
        <pc:chgData name="Stephanie Radel" userId="08b99ea8-7dce-42da-8972-e2e804ab0db1" providerId="ADAL" clId="{802B9891-C91E-4F19-8AD1-BB7C4401E711}" dt="2023-05-15T23:48:04.544" v="3" actId="47"/>
        <pc:sldMkLst>
          <pc:docMk/>
          <pc:sldMk cId="1452428639" sldId="295"/>
        </pc:sldMkLst>
      </pc:sldChg>
      <pc:sldChg chg="del">
        <pc:chgData name="Stephanie Radel" userId="08b99ea8-7dce-42da-8972-e2e804ab0db1" providerId="ADAL" clId="{802B9891-C91E-4F19-8AD1-BB7C4401E711}" dt="2023-05-15T23:51:48.499" v="77" actId="47"/>
        <pc:sldMkLst>
          <pc:docMk/>
          <pc:sldMk cId="979214441" sldId="300"/>
        </pc:sldMkLst>
      </pc:sldChg>
      <pc:sldChg chg="del">
        <pc:chgData name="Stephanie Radel" userId="08b99ea8-7dce-42da-8972-e2e804ab0db1" providerId="ADAL" clId="{802B9891-C91E-4F19-8AD1-BB7C4401E711}" dt="2023-05-15T23:51:48.499" v="77" actId="47"/>
        <pc:sldMkLst>
          <pc:docMk/>
          <pc:sldMk cId="578860789" sldId="301"/>
        </pc:sldMkLst>
      </pc:sldChg>
      <pc:sldChg chg="del">
        <pc:chgData name="Stephanie Radel" userId="08b99ea8-7dce-42da-8972-e2e804ab0db1" providerId="ADAL" clId="{802B9891-C91E-4F19-8AD1-BB7C4401E711}" dt="2023-05-15T23:49:11.728" v="64" actId="47"/>
        <pc:sldMkLst>
          <pc:docMk/>
          <pc:sldMk cId="812359813" sldId="302"/>
        </pc:sldMkLst>
      </pc:sldChg>
      <pc:sldChg chg="del">
        <pc:chgData name="Stephanie Radel" userId="08b99ea8-7dce-42da-8972-e2e804ab0db1" providerId="ADAL" clId="{802B9891-C91E-4F19-8AD1-BB7C4401E711}" dt="2023-05-15T23:51:48.499" v="77" actId="47"/>
        <pc:sldMkLst>
          <pc:docMk/>
          <pc:sldMk cId="1777833112" sldId="303"/>
        </pc:sldMkLst>
      </pc:sldChg>
      <pc:sldChg chg="del">
        <pc:chgData name="Stephanie Radel" userId="08b99ea8-7dce-42da-8972-e2e804ab0db1" providerId="ADAL" clId="{802B9891-C91E-4F19-8AD1-BB7C4401E711}" dt="2023-05-15T23:48:05.457" v="4" actId="47"/>
        <pc:sldMkLst>
          <pc:docMk/>
          <pc:sldMk cId="187768370" sldId="304"/>
        </pc:sldMkLst>
      </pc:sldChg>
      <pc:sldChg chg="del">
        <pc:chgData name="Stephanie Radel" userId="08b99ea8-7dce-42da-8972-e2e804ab0db1" providerId="ADAL" clId="{802B9891-C91E-4F19-8AD1-BB7C4401E711}" dt="2023-05-15T23:51:48.499" v="77" actId="47"/>
        <pc:sldMkLst>
          <pc:docMk/>
          <pc:sldMk cId="1913898283" sldId="314"/>
        </pc:sldMkLst>
      </pc:sldChg>
      <pc:sldChg chg="modSp add mod ord">
        <pc:chgData name="Stephanie Radel" userId="08b99ea8-7dce-42da-8972-e2e804ab0db1" providerId="ADAL" clId="{802B9891-C91E-4F19-8AD1-BB7C4401E711}" dt="2023-05-15T23:51:33.968" v="73" actId="27636"/>
        <pc:sldMkLst>
          <pc:docMk/>
          <pc:sldMk cId="833445827" sldId="315"/>
        </pc:sldMkLst>
        <pc:spChg chg="mod">
          <ac:chgData name="Stephanie Radel" userId="08b99ea8-7dce-42da-8972-e2e804ab0db1" providerId="ADAL" clId="{802B9891-C91E-4F19-8AD1-BB7C4401E711}" dt="2023-05-15T23:51:33.968" v="73" actId="27636"/>
          <ac:spMkLst>
            <pc:docMk/>
            <pc:sldMk cId="833445827" sldId="315"/>
            <ac:spMk id="4" creationId="{00000000-0000-0000-0000-000000000000}"/>
          </ac:spMkLst>
        </pc:spChg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363168871" sldId="315"/>
        </pc:sldMkLst>
      </pc:sldChg>
      <pc:sldChg chg="add ord">
        <pc:chgData name="Stephanie Radel" userId="08b99ea8-7dce-42da-8972-e2e804ab0db1" providerId="ADAL" clId="{802B9891-C91E-4F19-8AD1-BB7C4401E711}" dt="2023-05-15T23:51:44.582" v="76"/>
        <pc:sldMkLst>
          <pc:docMk/>
          <pc:sldMk cId="1664365891" sldId="316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2117701505" sldId="316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962712804" sldId="317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965278908" sldId="318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2144115896" sldId="319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380267412" sldId="320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036038590" sldId="321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903172254" sldId="322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201655982" sldId="323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295873086" sldId="324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2107292175" sldId="325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959278901" sldId="326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440751078" sldId="327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825248021" sldId="328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39591552" sldId="329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063071940" sldId="330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2133636187" sldId="331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341457303" sldId="332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589565315" sldId="333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412389330" sldId="334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097740441" sldId="335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76856872" sldId="336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316080256" sldId="337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633803561" sldId="338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610539185" sldId="339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448195507" sldId="340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242231051" sldId="341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695763092" sldId="342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434807907" sldId="343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722620786" sldId="344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067526517" sldId="345"/>
        </pc:sldMkLst>
      </pc:sldChg>
      <pc:sldMasterChg chg="addSldLayout">
        <pc:chgData name="Stephanie Radel" userId="08b99ea8-7dce-42da-8972-e2e804ab0db1" providerId="ADAL" clId="{802B9891-C91E-4F19-8AD1-BB7C4401E711}" dt="2023-05-15T23:51:18.243" v="68" actId="27028"/>
        <pc:sldMasterMkLst>
          <pc:docMk/>
          <pc:sldMasterMk cId="1304102315" sldId="2147483766"/>
        </pc:sldMasterMkLst>
        <pc:sldLayoutChg chg="add">
          <pc:chgData name="Stephanie Radel" userId="08b99ea8-7dce-42da-8972-e2e804ab0db1" providerId="ADAL" clId="{802B9891-C91E-4F19-8AD1-BB7C4401E711}" dt="2023-05-15T23:51:18.243" v="68" actId="27028"/>
          <pc:sldLayoutMkLst>
            <pc:docMk/>
            <pc:sldMasterMk cId="1304102315" sldId="2147483766"/>
            <pc:sldLayoutMk cId="885934366" sldId="214748382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5/25/2023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5/25/2023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2023-05-25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2023-05-25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2023-05-25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2023-05-25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2023-05-25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767" r:id="rId2"/>
    <p:sldLayoutId id="2147483768" r:id="rId3"/>
    <p:sldLayoutId id="2147483769" r:id="rId4"/>
    <p:sldLayoutId id="2147483786" r:id="rId5"/>
    <p:sldLayoutId id="2147483817" r:id="rId6"/>
    <p:sldLayoutId id="2147483770" r:id="rId7"/>
    <p:sldLayoutId id="2147483784" r:id="rId8"/>
    <p:sldLayoutId id="2147483771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8" r:id="rId19"/>
    <p:sldLayoutId id="2147483818" r:id="rId20"/>
    <p:sldLayoutId id="2147483785" r:id="rId21"/>
    <p:sldLayoutId id="2147483790" r:id="rId22"/>
    <p:sldLayoutId id="2147483791" r:id="rId23"/>
    <p:sldLayoutId id="2147483793" r:id="rId24"/>
    <p:sldLayoutId id="2147483794" r:id="rId25"/>
    <p:sldLayoutId id="2147483795" r:id="rId26"/>
    <p:sldLayoutId id="2147483798" r:id="rId27"/>
    <p:sldLayoutId id="2147483799" r:id="rId28"/>
    <p:sldLayoutId id="2147483800" r:id="rId29"/>
    <p:sldLayoutId id="2147483801" r:id="rId30"/>
    <p:sldLayoutId id="2147483802" r:id="rId31"/>
    <p:sldLayoutId id="2147483803" r:id="rId32"/>
    <p:sldLayoutId id="2147483804" r:id="rId33"/>
    <p:sldLayoutId id="2147483805" r:id="rId34"/>
    <p:sldLayoutId id="2147483806" r:id="rId35"/>
    <p:sldLayoutId id="2147483807" r:id="rId36"/>
    <p:sldLayoutId id="2147483808" r:id="rId37"/>
    <p:sldLayoutId id="2147483809" r:id="rId38"/>
    <p:sldLayoutId id="2147483810" r:id="rId39"/>
    <p:sldLayoutId id="2147483811" r:id="rId40"/>
    <p:sldLayoutId id="2147483812" r:id="rId41"/>
    <p:sldLayoutId id="2147483813" r:id="rId42"/>
    <p:sldLayoutId id="2147483796" r:id="rId43"/>
    <p:sldLayoutId id="2147483821" r:id="rId44"/>
    <p:sldLayoutId id="2147483823" r:id="rId45"/>
    <p:sldLayoutId id="2147483819" r:id="rId46"/>
    <p:sldLayoutId id="2147483820" r:id="rId47"/>
    <p:sldLayoutId id="2147483814" r:id="rId48"/>
    <p:sldLayoutId id="2147483815" r:id="rId49"/>
    <p:sldLayoutId id="2147483816" r:id="rId50"/>
    <p:sldLayoutId id="2147483824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36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62725" y="2032777"/>
            <a:ext cx="4094805" cy="2082023"/>
          </a:xfrm>
        </p:spPr>
        <p:txBody>
          <a:bodyPr>
            <a:normAutofit fontScale="90000"/>
          </a:bodyPr>
          <a:lstStyle/>
          <a:p>
            <a:r>
              <a:rPr lang="en-US" dirty="0"/>
              <a:t>Counting Room, Assembly Space and Office Space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714751" y="4114800"/>
            <a:ext cx="4095787" cy="900340"/>
          </a:xfrm>
        </p:spPr>
        <p:txBody>
          <a:bodyPr/>
          <a:lstStyle/>
          <a:p>
            <a:r>
              <a:rPr lang="en-US"/>
              <a:t>Stephanie Diana R</a:t>
            </a:r>
            <a:r>
              <a:rPr lang="de-DE"/>
              <a:t>ä</a:t>
            </a:r>
            <a:r>
              <a:rPr lang="en-CA"/>
              <a:t>del</a:t>
            </a:r>
            <a:endParaRPr lang="en-US"/>
          </a:p>
          <a:p>
            <a:r>
              <a:rPr lang="en-US" sz="1400"/>
              <a:t>Accelerator Division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D557E30-B5B3-663F-BFD5-96EF7C53C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1" y="30583"/>
            <a:ext cx="5760731" cy="110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45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</p:spPr>
        <p:txBody>
          <a:bodyPr anchor="t">
            <a:normAutofit/>
          </a:bodyPr>
          <a:lstStyle/>
          <a:p>
            <a:r>
              <a:rPr lang="en-US" dirty="0"/>
              <a:t>Office Space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</p:spPr>
        <p:txBody>
          <a:bodyPr anchor="b">
            <a:normAutofit/>
          </a:bodyPr>
          <a:lstStyle/>
          <a:p>
            <a:r>
              <a:rPr lang="en-US" dirty="0"/>
              <a:t>There will be </a:t>
            </a:r>
            <a:r>
              <a:rPr lang="en-US" dirty="0">
                <a:solidFill>
                  <a:srgbClr val="FF0000"/>
                </a:solidFill>
              </a:rPr>
              <a:t>NO</a:t>
            </a:r>
            <a:r>
              <a:rPr lang="en-US" dirty="0"/>
              <a:t> (additional) Office Space available.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8585428-1463-8331-6E03-D33C9D1D863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tretch/>
        </p:blipFill>
        <p:spPr bwMode="auto">
          <a:xfrm>
            <a:off x="6839712" y="2334249"/>
            <a:ext cx="3545756" cy="218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858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F92C5-778C-C72B-5B37-FB7724191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Assembly Space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2FA90-2614-13A5-8052-2B787198E087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CA" dirty="0"/>
              <a:t>So far, Kate has a room for testing, down the hall from her office.</a:t>
            </a:r>
          </a:p>
        </p:txBody>
      </p:sp>
      <p:pic>
        <p:nvPicPr>
          <p:cNvPr id="10" name="Content Placeholder 9" descr="A cartoon character holding a tool and a bag&#10;&#10;Description automatically generated with low confidence">
            <a:extLst>
              <a:ext uri="{FF2B5EF4-FFF2-40B4-BE49-F238E27FC236}">
                <a16:creationId xmlns:a16="http://schemas.microsoft.com/office/drawing/2014/main" id="{35B3C004-3269-D450-43B0-333A3AE1F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0972" y="1834755"/>
            <a:ext cx="2669974" cy="3559966"/>
          </a:xfrm>
        </p:spPr>
      </p:pic>
    </p:spTree>
    <p:extLst>
      <p:ext uri="{BB962C8B-B14F-4D97-AF65-F5344CB8AC3E}">
        <p14:creationId xmlns:p14="http://schemas.microsoft.com/office/powerpoint/2010/main" val="283962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8804F-67E3-0F0F-A5A8-F1B723777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Counting Room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E37B24-E26F-9854-8507-A725C44DFE91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CA" dirty="0" smtClean="0"/>
              <a:t>Two options</a:t>
            </a:r>
            <a:endParaRPr lang="en-CA" dirty="0"/>
          </a:p>
        </p:txBody>
      </p:sp>
      <p:pic>
        <p:nvPicPr>
          <p:cNvPr id="7" name="Content Placeholder 6" descr="A picture containing cartoon&#10;&#10;Description automatically generated">
            <a:extLst>
              <a:ext uri="{FF2B5EF4-FFF2-40B4-BE49-F238E27FC236}">
                <a16:creationId xmlns:a16="http://schemas.microsoft.com/office/drawing/2014/main" id="{70F98A77-901B-61C9-5E86-D74413CE1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6907" y="1462881"/>
            <a:ext cx="3515409" cy="3932238"/>
          </a:xfrm>
        </p:spPr>
      </p:pic>
    </p:spTree>
    <p:extLst>
      <p:ext uri="{BB962C8B-B14F-4D97-AF65-F5344CB8AC3E}">
        <p14:creationId xmlns:p14="http://schemas.microsoft.com/office/powerpoint/2010/main" val="3899850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4" t="42153" r="50650" b="38667"/>
          <a:stretch/>
        </p:blipFill>
        <p:spPr>
          <a:xfrm>
            <a:off x="2778388" y="146304"/>
            <a:ext cx="6379371" cy="3784608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5" y="3794759"/>
            <a:ext cx="3743537" cy="280765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77" y="3794759"/>
            <a:ext cx="3743538" cy="2807653"/>
          </a:xfrm>
        </p:spPr>
      </p:pic>
      <p:sp>
        <p:nvSpPr>
          <p:cNvPr id="14" name="Rectangle 13"/>
          <p:cNvSpPr/>
          <p:nvPr/>
        </p:nvSpPr>
        <p:spPr>
          <a:xfrm>
            <a:off x="7790688" y="2908212"/>
            <a:ext cx="585216" cy="384904"/>
          </a:xfrm>
          <a:prstGeom prst="rect">
            <a:avLst/>
          </a:prstGeom>
          <a:solidFill>
            <a:srgbClr val="FFCB05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/>
          <p:cNvSpPr/>
          <p:nvPr/>
        </p:nvSpPr>
        <p:spPr>
          <a:xfrm>
            <a:off x="3685032" y="1700784"/>
            <a:ext cx="283464" cy="301752"/>
          </a:xfrm>
          <a:prstGeom prst="rect">
            <a:avLst/>
          </a:prstGeom>
          <a:solidFill>
            <a:srgbClr val="FFCB05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7" name="Straight Connector 16"/>
          <p:cNvCxnSpPr/>
          <p:nvPr/>
        </p:nvCxnSpPr>
        <p:spPr>
          <a:xfrm>
            <a:off x="3968496" y="2002536"/>
            <a:ext cx="254486" cy="1792223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79446" y="1700784"/>
            <a:ext cx="3205586" cy="209397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C27298-1068-FC73-5D98-C061BEB46C0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05709" y="3293116"/>
            <a:ext cx="2528931" cy="384906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r>
              <a:rPr lang="en-CA" dirty="0"/>
              <a:t>VECC visitor room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8375904" y="2908212"/>
            <a:ext cx="3365211" cy="886547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007D91-2D25-A793-4761-4E45E59C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40496" y="3293116"/>
            <a:ext cx="3273771" cy="384905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pPr algn="r"/>
            <a:r>
              <a:rPr lang="en-CA" dirty="0"/>
              <a:t>Old e-Linac control room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7790688" y="3293116"/>
            <a:ext cx="206889" cy="330929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661" y="4207241"/>
            <a:ext cx="1796378" cy="2395171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 flipV="1">
            <a:off x="3200400" y="4207241"/>
            <a:ext cx="1116261" cy="556784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08376" y="5198585"/>
            <a:ext cx="1308285" cy="1403827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673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07249F-1FE2-14F1-73DC-287EABC3C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We need more input for the organisation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From when to when?</a:t>
            </a:r>
          </a:p>
          <a:p>
            <a:r>
              <a:rPr lang="en-CA" dirty="0"/>
              <a:t>How many people?</a:t>
            </a:r>
          </a:p>
          <a:p>
            <a:r>
              <a:rPr lang="en-CA" dirty="0"/>
              <a:t>Need for full counting room during </a:t>
            </a:r>
            <a:r>
              <a:rPr lang="en-CA" dirty="0" smtClean="0"/>
              <a:t>experiment? (</a:t>
            </a:r>
            <a:r>
              <a:rPr lang="en-CA" dirty="0"/>
              <a:t>could be done from anywhere now too</a:t>
            </a:r>
            <a:r>
              <a:rPr lang="en-CA" dirty="0" smtClean="0"/>
              <a:t>) </a:t>
            </a:r>
          </a:p>
          <a:p>
            <a:r>
              <a:rPr lang="en-CA" dirty="0"/>
              <a:t>C</a:t>
            </a:r>
            <a:r>
              <a:rPr lang="en-CA" dirty="0" smtClean="0"/>
              <a:t>ommissioning </a:t>
            </a:r>
            <a:r>
              <a:rPr lang="en-CA" dirty="0"/>
              <a:t>time</a:t>
            </a:r>
            <a:r>
              <a:rPr lang="en-CA" dirty="0" smtClean="0"/>
              <a:t>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20984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</p:spPr>
        <p:txBody>
          <a:bodyPr/>
          <a:lstStyle/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1988" y="4493174"/>
            <a:ext cx="3938587" cy="304113"/>
          </a:xfrm>
        </p:spPr>
        <p:txBody>
          <a:bodyPr/>
          <a:lstStyle/>
          <a:p>
            <a:r>
              <a:rPr lang="en-US"/>
              <a:t>Follow us </a:t>
            </a:r>
            <a:r>
              <a:rPr lang="en-US" b="1"/>
              <a:t>@TRIUMFLab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</p:spPr>
        <p:txBody>
          <a:bodyPr/>
          <a:lstStyle/>
          <a:p>
            <a:r>
              <a:rPr lang="en-US"/>
              <a:t>www.triumf.ca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6" y="4932943"/>
            <a:ext cx="411480" cy="411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49" y="4935991"/>
            <a:ext cx="408432" cy="4084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54" y="4932943"/>
            <a:ext cx="411480" cy="411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59" y="4932943"/>
            <a:ext cx="411480" cy="41148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C0D206A-DAA5-EFB4-3669-43811A12AE02}"/>
              </a:ext>
            </a:extLst>
          </p:cNvPr>
          <p:cNvGrpSpPr>
            <a:grpSpLocks noChangeAspect="1"/>
          </p:cNvGrpSpPr>
          <p:nvPr/>
        </p:nvGrpSpPr>
        <p:grpSpPr>
          <a:xfrm>
            <a:off x="4577049" y="1918189"/>
            <a:ext cx="7237816" cy="3021622"/>
            <a:chOff x="231195" y="1690688"/>
            <a:chExt cx="11678731" cy="4875603"/>
          </a:xfrm>
        </p:grpSpPr>
        <p:pic>
          <p:nvPicPr>
            <p:cNvPr id="2" name="Picture 10">
              <a:extLst>
                <a:ext uri="{FF2B5EF4-FFF2-40B4-BE49-F238E27FC236}">
                  <a16:creationId xmlns:a16="http://schemas.microsoft.com/office/drawing/2014/main" id="{D9D662D6-55D7-7B1F-F2F8-6F40E1BA83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95" y="1690688"/>
              <a:ext cx="1464378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12">
              <a:extLst>
                <a:ext uri="{FF2B5EF4-FFF2-40B4-BE49-F238E27FC236}">
                  <a16:creationId xmlns:a16="http://schemas.microsoft.com/office/drawing/2014/main" id="{E8946855-D924-E4B9-2778-B4BBA25835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794" y="1698458"/>
              <a:ext cx="1464378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id="{D267715B-5211-A30B-FFE2-9898CF76D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394" y="1692399"/>
              <a:ext cx="4686010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4">
              <a:extLst>
                <a:ext uri="{FF2B5EF4-FFF2-40B4-BE49-F238E27FC236}">
                  <a16:creationId xmlns:a16="http://schemas.microsoft.com/office/drawing/2014/main" id="{F29A311E-B338-25E7-7B22-0D268919DC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8" t="29170" r="21385" b="22386"/>
            <a:stretch/>
          </p:blipFill>
          <p:spPr bwMode="auto">
            <a:xfrm>
              <a:off x="9070627" y="1698458"/>
              <a:ext cx="2839299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2">
              <a:extLst>
                <a:ext uri="{FF2B5EF4-FFF2-40B4-BE49-F238E27FC236}">
                  <a16:creationId xmlns:a16="http://schemas.microsoft.com/office/drawing/2014/main" id="{EFDFA870-3CEF-499E-252E-094E957AF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7578" y="5094615"/>
              <a:ext cx="3023232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11B37CF5-FC23-E393-3989-84D2E1D4D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63265" y="5094615"/>
              <a:ext cx="1464378" cy="1464379"/>
            </a:xfrm>
            <a:prstGeom prst="rect">
              <a:avLst/>
            </a:prstGeom>
          </p:spPr>
        </p:pic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4DBD371A-C840-4E68-A7CA-6AB5BAF2F3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404283"/>
              <a:ext cx="1470144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0">
              <a:extLst>
                <a:ext uri="{FF2B5EF4-FFF2-40B4-BE49-F238E27FC236}">
                  <a16:creationId xmlns:a16="http://schemas.microsoft.com/office/drawing/2014/main" id="{4832E544-AB5A-FD0E-2968-64133F6E8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3265" y="3405994"/>
              <a:ext cx="1464378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6">
              <a:extLst>
                <a:ext uri="{FF2B5EF4-FFF2-40B4-BE49-F238E27FC236}">
                  <a16:creationId xmlns:a16="http://schemas.microsoft.com/office/drawing/2014/main" id="{366BDB95-D546-71D6-09EF-6C3A6FD3FB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0099" y="3384898"/>
              <a:ext cx="1470139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8">
              <a:extLst>
                <a:ext uri="{FF2B5EF4-FFF2-40B4-BE49-F238E27FC236}">
                  <a16:creationId xmlns:a16="http://schemas.microsoft.com/office/drawing/2014/main" id="{6A534573-B54A-731B-88D2-9A4D51C5F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799" y="3386273"/>
              <a:ext cx="4950009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4">
              <a:extLst>
                <a:ext uri="{FF2B5EF4-FFF2-40B4-BE49-F238E27FC236}">
                  <a16:creationId xmlns:a16="http://schemas.microsoft.com/office/drawing/2014/main" id="{7DEC424E-E4A5-9208-671B-9BB91C29C7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9" t="21026" r="79912" b="21074"/>
            <a:stretch/>
          </p:blipFill>
          <p:spPr bwMode="auto">
            <a:xfrm>
              <a:off x="3144976" y="5101915"/>
              <a:ext cx="1090146" cy="1464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DC90C58-B57E-ECE5-0FF7-CEC4012D241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82703" y="194294"/>
            <a:ext cx="5760731" cy="110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6589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200</TotalTime>
  <Words>103</Words>
  <Application>Microsoft Office PowerPoint</Application>
  <PresentationFormat>Widescreen</PresentationFormat>
  <Paragraphs>19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Custom Design</vt:lpstr>
      <vt:lpstr>Counting Room, Assembly Space and Office Space</vt:lpstr>
      <vt:lpstr>Office Space</vt:lpstr>
      <vt:lpstr>Assembly Space</vt:lpstr>
      <vt:lpstr>Counting Room</vt:lpstr>
      <vt:lpstr>PowerPoint Presentation</vt:lpstr>
      <vt:lpstr>We need more input for the organisation</vt:lpstr>
      <vt:lpstr>Thank you 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Castaneda</dc:creator>
  <cp:lastModifiedBy>Stephanie Radel</cp:lastModifiedBy>
  <cp:revision>5</cp:revision>
  <dcterms:created xsi:type="dcterms:W3CDTF">2019-03-27T18:02:40Z</dcterms:created>
  <dcterms:modified xsi:type="dcterms:W3CDTF">2023-05-25T17:03:42Z</dcterms:modified>
</cp:coreProperties>
</file>