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15"/>
  </p:notesMasterIdLst>
  <p:handoutMasterIdLst>
    <p:handoutMasterId r:id="rId16"/>
  </p:handoutMasterIdLst>
  <p:sldIdLst>
    <p:sldId id="315" r:id="rId2"/>
    <p:sldId id="318" r:id="rId3"/>
    <p:sldId id="305" r:id="rId4"/>
    <p:sldId id="327" r:id="rId5"/>
    <p:sldId id="321" r:id="rId6"/>
    <p:sldId id="322" r:id="rId7"/>
    <p:sldId id="323" r:id="rId8"/>
    <p:sldId id="329" r:id="rId9"/>
    <p:sldId id="325" r:id="rId10"/>
    <p:sldId id="326" r:id="rId11"/>
    <p:sldId id="328" r:id="rId12"/>
    <p:sldId id="324" r:id="rId13"/>
    <p:sldId id="31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C043"/>
    <a:srgbClr val="232359"/>
    <a:srgbClr val="FFCB05"/>
    <a:srgbClr val="F3715E"/>
    <a:srgbClr val="F04730"/>
    <a:srgbClr val="BDBAAE"/>
    <a:srgbClr val="00759E"/>
    <a:srgbClr val="00B0F0"/>
    <a:srgbClr val="D2D2D2"/>
    <a:srgbClr val="AE5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819C91-97B3-7A40-8095-8EE2CC09BB58}" v="11" dt="2023-05-31T20:23:51.175"/>
    <p1510:client id="{3F8B4F17-AA17-47E3-B7F6-9C91B9D6EA0B}" v="846" dt="2023-05-26T22:28:0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Radel" userId="S::sradel@triumf.ca::08b99ea8-7dce-42da-8972-e2e804ab0db1" providerId="AD" clId="Web-{19819C91-97B3-7A40-8095-8EE2CC09BB58}"/>
    <pc:docChg chg="addSld modSld">
      <pc:chgData name="Stephanie Radel" userId="S::sradel@triumf.ca::08b99ea8-7dce-42da-8972-e2e804ab0db1" providerId="AD" clId="Web-{19819C91-97B3-7A40-8095-8EE2CC09BB58}" dt="2023-05-31T20:23:51.175" v="10" actId="1076"/>
      <pc:docMkLst>
        <pc:docMk/>
      </pc:docMkLst>
      <pc:sldChg chg="modSp add replId">
        <pc:chgData name="Stephanie Radel" userId="S::sradel@triumf.ca::08b99ea8-7dce-42da-8972-e2e804ab0db1" providerId="AD" clId="Web-{19819C91-97B3-7A40-8095-8EE2CC09BB58}" dt="2023-05-31T20:23:51.175" v="10" actId="1076"/>
        <pc:sldMkLst>
          <pc:docMk/>
          <pc:sldMk cId="2300596386" sldId="329"/>
        </pc:sldMkLst>
        <pc:spChg chg="mod">
          <ac:chgData name="Stephanie Radel" userId="S::sradel@triumf.ca::08b99ea8-7dce-42da-8972-e2e804ab0db1" providerId="AD" clId="Web-{19819C91-97B3-7A40-8095-8EE2CC09BB58}" dt="2023-05-31T20:23:51.159" v="7" actId="1076"/>
          <ac:spMkLst>
            <pc:docMk/>
            <pc:sldMk cId="2300596386" sldId="329"/>
            <ac:spMk id="10" creationId="{B1261A55-9E7C-F558-AA28-09E61CD8B8E3}"/>
          </ac:spMkLst>
        </pc:spChg>
        <pc:spChg chg="mod">
          <ac:chgData name="Stephanie Radel" userId="S::sradel@triumf.ca::08b99ea8-7dce-42da-8972-e2e804ab0db1" providerId="AD" clId="Web-{19819C91-97B3-7A40-8095-8EE2CC09BB58}" dt="2023-05-31T20:23:51.159" v="8" actId="1076"/>
          <ac:spMkLst>
            <pc:docMk/>
            <pc:sldMk cId="2300596386" sldId="329"/>
            <ac:spMk id="11" creationId="{B5F65E9F-3629-C5A3-07A6-B49B2517AAF6}"/>
          </ac:spMkLst>
        </pc:spChg>
        <pc:spChg chg="mod">
          <ac:chgData name="Stephanie Radel" userId="S::sradel@triumf.ca::08b99ea8-7dce-42da-8972-e2e804ab0db1" providerId="AD" clId="Web-{19819C91-97B3-7A40-8095-8EE2CC09BB58}" dt="2023-05-31T20:23:51.175" v="9" actId="1076"/>
          <ac:spMkLst>
            <pc:docMk/>
            <pc:sldMk cId="2300596386" sldId="329"/>
            <ac:spMk id="12" creationId="{D7DD1838-DBEF-DD1F-6A12-1E64868B1E67}"/>
          </ac:spMkLst>
        </pc:spChg>
        <pc:spChg chg="mod">
          <ac:chgData name="Stephanie Radel" userId="S::sradel@triumf.ca::08b99ea8-7dce-42da-8972-e2e804ab0db1" providerId="AD" clId="Web-{19819C91-97B3-7A40-8095-8EE2CC09BB58}" dt="2023-05-31T20:23:51.175" v="10" actId="1076"/>
          <ac:spMkLst>
            <pc:docMk/>
            <pc:sldMk cId="2300596386" sldId="329"/>
            <ac:spMk id="13" creationId="{1D1F3363-2D27-2285-22EE-5E993B653229}"/>
          </ac:spMkLst>
        </pc:spChg>
        <pc:cxnChg chg="mod">
          <ac:chgData name="Stephanie Radel" userId="S::sradel@triumf.ca::08b99ea8-7dce-42da-8972-e2e804ab0db1" providerId="AD" clId="Web-{19819C91-97B3-7A40-8095-8EE2CC09BB58}" dt="2023-05-31T20:23:51.159" v="6" actId="1076"/>
          <ac:cxnSpMkLst>
            <pc:docMk/>
            <pc:sldMk cId="2300596386" sldId="329"/>
            <ac:cxnSpMk id="8" creationId="{3A3896B6-FF56-5671-3EAF-187307C866CD}"/>
          </ac:cxnSpMkLst>
        </pc:cxnChg>
      </pc:sldChg>
    </pc:docChg>
  </pc:docChgLst>
  <pc:docChgLst>
    <pc:chgData name="Stephanie Radel" userId="08b99ea8-7dce-42da-8972-e2e804ab0db1" providerId="ADAL" clId="{3F8B4F17-AA17-47E3-B7F6-9C91B9D6EA0B}"/>
    <pc:docChg chg="undo custSel addSld delSld modSld sldOrd">
      <pc:chgData name="Stephanie Radel" userId="08b99ea8-7dce-42da-8972-e2e804ab0db1" providerId="ADAL" clId="{3F8B4F17-AA17-47E3-B7F6-9C91B9D6EA0B}" dt="2023-05-26T22:28:02.121" v="1487" actId="47"/>
      <pc:docMkLst>
        <pc:docMk/>
      </pc:docMkLst>
      <pc:sldChg chg="addSp delSp modSp mod">
        <pc:chgData name="Stephanie Radel" userId="08b99ea8-7dce-42da-8972-e2e804ab0db1" providerId="ADAL" clId="{3F8B4F17-AA17-47E3-B7F6-9C91B9D6EA0B}" dt="2023-05-16T00:38:46.584" v="34" actId="26606"/>
        <pc:sldMkLst>
          <pc:docMk/>
          <pc:sldMk cId="1941045250" sldId="305"/>
        </pc:sldMkLst>
        <pc:spChg chg="del">
          <ac:chgData name="Stephanie Radel" userId="08b99ea8-7dce-42da-8972-e2e804ab0db1" providerId="ADAL" clId="{3F8B4F17-AA17-47E3-B7F6-9C91B9D6EA0B}" dt="2023-05-16T00:38:46.584" v="34" actId="26606"/>
          <ac:spMkLst>
            <pc:docMk/>
            <pc:sldMk cId="1941045250" sldId="305"/>
            <ac:spMk id="2" creationId="{00000000-0000-0000-0000-000000000000}"/>
          </ac:spMkLst>
        </pc:spChg>
        <pc:spChg chg="del">
          <ac:chgData name="Stephanie Radel" userId="08b99ea8-7dce-42da-8972-e2e804ab0db1" providerId="ADAL" clId="{3F8B4F17-AA17-47E3-B7F6-9C91B9D6EA0B}" dt="2023-05-16T00:38:35.453" v="32"/>
          <ac:spMkLst>
            <pc:docMk/>
            <pc:sldMk cId="1941045250" sldId="305"/>
            <ac:spMk id="3" creationId="{00000000-0000-0000-0000-000000000000}"/>
          </ac:spMkLst>
        </pc:spChg>
        <pc:picChg chg="add mod">
          <ac:chgData name="Stephanie Radel" userId="08b99ea8-7dce-42da-8972-e2e804ab0db1" providerId="ADAL" clId="{3F8B4F17-AA17-47E3-B7F6-9C91B9D6EA0B}" dt="2023-05-16T00:38:46.584" v="34" actId="26606"/>
          <ac:picMkLst>
            <pc:docMk/>
            <pc:sldMk cId="1941045250" sldId="305"/>
            <ac:picMk id="4" creationId="{D5A5506F-26BF-0503-CDD0-BC60FE2E1660}"/>
          </ac:picMkLst>
        </pc:picChg>
      </pc:sldChg>
      <pc:sldChg chg="addSp delSp modSp del mod">
        <pc:chgData name="Stephanie Radel" userId="08b99ea8-7dce-42da-8972-e2e804ab0db1" providerId="ADAL" clId="{3F8B4F17-AA17-47E3-B7F6-9C91B9D6EA0B}" dt="2023-05-16T00:38:37.180" v="33" actId="47"/>
        <pc:sldMkLst>
          <pc:docMk/>
          <pc:sldMk cId="723435173" sldId="306"/>
        </pc:sldMkLst>
        <pc:spChg chg="del">
          <ac:chgData name="Stephanie Radel" userId="08b99ea8-7dce-42da-8972-e2e804ab0db1" providerId="ADAL" clId="{3F8B4F17-AA17-47E3-B7F6-9C91B9D6EA0B}" dt="2023-05-16T00:38:16.237" v="28"/>
          <ac:spMkLst>
            <pc:docMk/>
            <pc:sldMk cId="723435173" sldId="306"/>
            <ac:spMk id="2" creationId="{00000000-0000-0000-0000-000000000000}"/>
          </ac:spMkLst>
        </pc:spChg>
        <pc:spChg chg="add mod">
          <ac:chgData name="Stephanie Radel" userId="08b99ea8-7dce-42da-8972-e2e804ab0db1" providerId="ADAL" clId="{3F8B4F17-AA17-47E3-B7F6-9C91B9D6EA0B}" dt="2023-05-16T00:38:33.744" v="31" actId="21"/>
          <ac:spMkLst>
            <pc:docMk/>
            <pc:sldMk cId="723435173" sldId="306"/>
            <ac:spMk id="6" creationId="{D8DE4B46-E3F3-54E1-FBE9-4E4E7C9AEFE7}"/>
          </ac:spMkLst>
        </pc:spChg>
        <pc:picChg chg="add del mod">
          <ac:chgData name="Stephanie Radel" userId="08b99ea8-7dce-42da-8972-e2e804ab0db1" providerId="ADAL" clId="{3F8B4F17-AA17-47E3-B7F6-9C91B9D6EA0B}" dt="2023-05-16T00:38:33.744" v="31" actId="21"/>
          <ac:picMkLst>
            <pc:docMk/>
            <pc:sldMk cId="723435173" sldId="306"/>
            <ac:picMk id="4" creationId="{6D1D6724-2B2D-8983-64D0-B4CD214E7A9B}"/>
          </ac:picMkLst>
        </pc:picChg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870026944" sldId="307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119673963" sldId="308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2108581127" sldId="309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147858695" sldId="310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215485864" sldId="311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806465984" sldId="312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49991802" sldId="313"/>
        </pc:sldMkLst>
      </pc:sldChg>
      <pc:sldChg chg="modSp mod">
        <pc:chgData name="Stephanie Radel" userId="08b99ea8-7dce-42da-8972-e2e804ab0db1" providerId="ADAL" clId="{3F8B4F17-AA17-47E3-B7F6-9C91B9D6EA0B}" dt="2023-05-15T23:57:25.417" v="27" actId="14100"/>
        <pc:sldMkLst>
          <pc:docMk/>
          <pc:sldMk cId="833445827" sldId="315"/>
        </pc:sldMkLst>
        <pc:spChg chg="mod">
          <ac:chgData name="Stephanie Radel" userId="08b99ea8-7dce-42da-8972-e2e804ab0db1" providerId="ADAL" clId="{3F8B4F17-AA17-47E3-B7F6-9C91B9D6EA0B}" dt="2023-05-15T23:57:25.417" v="27" actId="14100"/>
          <ac:spMkLst>
            <pc:docMk/>
            <pc:sldMk cId="833445827" sldId="315"/>
            <ac:spMk id="4" creationId="{00000000-0000-0000-0000-000000000000}"/>
          </ac:spMkLst>
        </pc:spChg>
      </pc:sldChg>
      <pc:sldChg chg="new del ord">
        <pc:chgData name="Stephanie Radel" userId="08b99ea8-7dce-42da-8972-e2e804ab0db1" providerId="ADAL" clId="{3F8B4F17-AA17-47E3-B7F6-9C91B9D6EA0B}" dt="2023-05-16T00:39:12.595" v="39" actId="47"/>
        <pc:sldMkLst>
          <pc:docMk/>
          <pc:sldMk cId="370744333" sldId="317"/>
        </pc:sldMkLst>
      </pc:sldChg>
      <pc:sldChg chg="modSp new mod">
        <pc:chgData name="Stephanie Radel" userId="08b99ea8-7dce-42da-8972-e2e804ab0db1" providerId="ADAL" clId="{3F8B4F17-AA17-47E3-B7F6-9C91B9D6EA0B}" dt="2023-05-16T00:39:20.925" v="52" actId="20577"/>
        <pc:sldMkLst>
          <pc:docMk/>
          <pc:sldMk cId="3269500507" sldId="318"/>
        </pc:sldMkLst>
        <pc:spChg chg="mod">
          <ac:chgData name="Stephanie Radel" userId="08b99ea8-7dce-42da-8972-e2e804ab0db1" providerId="ADAL" clId="{3F8B4F17-AA17-47E3-B7F6-9C91B9D6EA0B}" dt="2023-05-16T00:39:20.925" v="52" actId="20577"/>
          <ac:spMkLst>
            <pc:docMk/>
            <pc:sldMk cId="3269500507" sldId="318"/>
            <ac:spMk id="2" creationId="{63CAD4C2-6FBE-8774-B0E6-67010D0E1594}"/>
          </ac:spMkLst>
        </pc:spChg>
      </pc:sldChg>
      <pc:sldChg chg="addSp delSp modSp add del mod">
        <pc:chgData name="Stephanie Radel" userId="08b99ea8-7dce-42da-8972-e2e804ab0db1" providerId="ADAL" clId="{3F8B4F17-AA17-47E3-B7F6-9C91B9D6EA0B}" dt="2023-05-26T22:28:02.121" v="1487" actId="47"/>
        <pc:sldMkLst>
          <pc:docMk/>
          <pc:sldMk cId="979950775" sldId="319"/>
        </pc:sldMkLst>
        <pc:spChg chg="mod">
          <ac:chgData name="Stephanie Radel" userId="08b99ea8-7dce-42da-8972-e2e804ab0db1" providerId="ADAL" clId="{3F8B4F17-AA17-47E3-B7F6-9C91B9D6EA0B}" dt="2023-05-16T00:39:36.852" v="62" actId="20577"/>
          <ac:spMkLst>
            <pc:docMk/>
            <pc:sldMk cId="979950775" sldId="319"/>
            <ac:spMk id="2" creationId="{63CAD4C2-6FBE-8774-B0E6-67010D0E1594}"/>
          </ac:spMkLst>
        </pc:spChg>
        <pc:spChg chg="mod">
          <ac:chgData name="Stephanie Radel" userId="08b99ea8-7dce-42da-8972-e2e804ab0db1" providerId="ADAL" clId="{3F8B4F17-AA17-47E3-B7F6-9C91B9D6EA0B}" dt="2023-05-24T15:45:59.506" v="287" actId="20577"/>
          <ac:spMkLst>
            <pc:docMk/>
            <pc:sldMk cId="979950775" sldId="319"/>
            <ac:spMk id="3" creationId="{A25EB7CC-44BE-0F7D-AA16-D6AB312394AD}"/>
          </ac:spMkLst>
        </pc:spChg>
        <pc:spChg chg="add del mod">
          <ac:chgData name="Stephanie Radel" userId="08b99ea8-7dce-42da-8972-e2e804ab0db1" providerId="ADAL" clId="{3F8B4F17-AA17-47E3-B7F6-9C91B9D6EA0B}" dt="2023-05-24T15:50:23.665" v="320" actId="478"/>
          <ac:spMkLst>
            <pc:docMk/>
            <pc:sldMk cId="979950775" sldId="319"/>
            <ac:spMk id="5" creationId="{70475D15-D7EA-1918-447A-4632310448CC}"/>
          </ac:spMkLst>
        </pc:spChg>
        <pc:spChg chg="add del mod">
          <ac:chgData name="Stephanie Radel" userId="08b99ea8-7dce-42da-8972-e2e804ab0db1" providerId="ADAL" clId="{3F8B4F17-AA17-47E3-B7F6-9C91B9D6EA0B}" dt="2023-05-24T15:50:27.657" v="323" actId="478"/>
          <ac:spMkLst>
            <pc:docMk/>
            <pc:sldMk cId="979950775" sldId="319"/>
            <ac:spMk id="14" creationId="{474D534D-372C-7DF1-AA13-A9B3DEEB7961}"/>
          </ac:spMkLst>
        </pc:spChg>
        <pc:spChg chg="add del mod">
          <ac:chgData name="Stephanie Radel" userId="08b99ea8-7dce-42da-8972-e2e804ab0db1" providerId="ADAL" clId="{3F8B4F17-AA17-47E3-B7F6-9C91B9D6EA0B}" dt="2023-05-24T15:50:22.913" v="319" actId="478"/>
          <ac:spMkLst>
            <pc:docMk/>
            <pc:sldMk cId="979950775" sldId="319"/>
            <ac:spMk id="15" creationId="{0E95DED0-660E-CCCC-5F3E-CCE6DBA4E552}"/>
          </ac:spMkLst>
        </pc:spChg>
        <pc:picChg chg="add mod">
          <ac:chgData name="Stephanie Radel" userId="08b99ea8-7dce-42da-8972-e2e804ab0db1" providerId="ADAL" clId="{3F8B4F17-AA17-47E3-B7F6-9C91B9D6EA0B}" dt="2023-05-24T15:45:46.627" v="267"/>
          <ac:picMkLst>
            <pc:docMk/>
            <pc:sldMk cId="979950775" sldId="319"/>
            <ac:picMk id="4" creationId="{59279752-C476-74D1-DAEA-6A58A3B37558}"/>
          </ac:picMkLst>
        </pc:picChg>
        <pc:cxnChg chg="add del mod">
          <ac:chgData name="Stephanie Radel" userId="08b99ea8-7dce-42da-8972-e2e804ab0db1" providerId="ADAL" clId="{3F8B4F17-AA17-47E3-B7F6-9C91B9D6EA0B}" dt="2023-05-24T15:50:25.009" v="321" actId="478"/>
          <ac:cxnSpMkLst>
            <pc:docMk/>
            <pc:sldMk cId="979950775" sldId="319"/>
            <ac:cxnSpMk id="7" creationId="{CD47527E-C890-F51C-348B-40224CFB419F}"/>
          </ac:cxnSpMkLst>
        </pc:cxnChg>
        <pc:cxnChg chg="add del mod">
          <ac:chgData name="Stephanie Radel" userId="08b99ea8-7dce-42da-8972-e2e804ab0db1" providerId="ADAL" clId="{3F8B4F17-AA17-47E3-B7F6-9C91B9D6EA0B}" dt="2023-05-24T15:50:26.513" v="322" actId="478"/>
          <ac:cxnSpMkLst>
            <pc:docMk/>
            <pc:sldMk cId="979950775" sldId="319"/>
            <ac:cxnSpMk id="9" creationId="{8C6AF7E1-3A92-8A46-ED92-868D15F2FC91}"/>
          </ac:cxnSpMkLst>
        </pc:cxnChg>
      </pc:sldChg>
      <pc:sldChg chg="addSp delSp modSp add del mod">
        <pc:chgData name="Stephanie Radel" userId="08b99ea8-7dce-42da-8972-e2e804ab0db1" providerId="ADAL" clId="{3F8B4F17-AA17-47E3-B7F6-9C91B9D6EA0B}" dt="2023-05-24T15:45:48.547" v="268" actId="47"/>
        <pc:sldMkLst>
          <pc:docMk/>
          <pc:sldMk cId="1568455619" sldId="320"/>
        </pc:sldMkLst>
        <pc:spChg chg="add del mod">
          <ac:chgData name="Stephanie Radel" userId="08b99ea8-7dce-42da-8972-e2e804ab0db1" providerId="ADAL" clId="{3F8B4F17-AA17-47E3-B7F6-9C91B9D6EA0B}" dt="2023-05-24T15:43:50.887" v="251"/>
          <ac:spMkLst>
            <pc:docMk/>
            <pc:sldMk cId="1568455619" sldId="320"/>
            <ac:spMk id="3" creationId="{E679FFE4-728E-8AD4-5838-38DDB70A0FEB}"/>
          </ac:spMkLst>
        </pc:spChg>
        <pc:spChg chg="add mod">
          <ac:chgData name="Stephanie Radel" userId="08b99ea8-7dce-42da-8972-e2e804ab0db1" providerId="ADAL" clId="{3F8B4F17-AA17-47E3-B7F6-9C91B9D6EA0B}" dt="2023-05-24T15:44:48.834" v="259" actId="113"/>
          <ac:spMkLst>
            <pc:docMk/>
            <pc:sldMk cId="1568455619" sldId="320"/>
            <ac:spMk id="9" creationId="{3754DA91-8A02-6DB8-632C-FCDBB555761D}"/>
          </ac:spMkLst>
        </pc:spChg>
        <pc:spChg chg="add mod">
          <ac:chgData name="Stephanie Radel" userId="08b99ea8-7dce-42da-8972-e2e804ab0db1" providerId="ADAL" clId="{3F8B4F17-AA17-47E3-B7F6-9C91B9D6EA0B}" dt="2023-05-24T15:45:27.748" v="266" actId="12"/>
          <ac:spMkLst>
            <pc:docMk/>
            <pc:sldMk cId="1568455619" sldId="320"/>
            <ac:spMk id="10" creationId="{F66964B5-5F07-0DD9-B9EF-4E5DA2E078CE}"/>
          </ac:spMkLst>
        </pc:spChg>
        <pc:picChg chg="del">
          <ac:chgData name="Stephanie Radel" userId="08b99ea8-7dce-42da-8972-e2e804ab0db1" providerId="ADAL" clId="{3F8B4F17-AA17-47E3-B7F6-9C91B9D6EA0B}" dt="2023-05-24T15:42:37.517" v="248" actId="478"/>
          <ac:picMkLst>
            <pc:docMk/>
            <pc:sldMk cId="1568455619" sldId="320"/>
            <ac:picMk id="4" creationId="{D5A5506F-26BF-0503-CDD0-BC60FE2E1660}"/>
          </ac:picMkLst>
        </pc:picChg>
        <pc:picChg chg="add del mod ord">
          <ac:chgData name="Stephanie Radel" userId="08b99ea8-7dce-42da-8972-e2e804ab0db1" providerId="ADAL" clId="{3F8B4F17-AA17-47E3-B7F6-9C91B9D6EA0B}" dt="2023-05-24T15:43:08.813" v="250" actId="22"/>
          <ac:picMkLst>
            <pc:docMk/>
            <pc:sldMk cId="1568455619" sldId="320"/>
            <ac:picMk id="6" creationId="{966C24B7-2529-61A4-D360-A91A5734C277}"/>
          </ac:picMkLst>
        </pc:picChg>
        <pc:picChg chg="add mod">
          <ac:chgData name="Stephanie Radel" userId="08b99ea8-7dce-42da-8972-e2e804ab0db1" providerId="ADAL" clId="{3F8B4F17-AA17-47E3-B7F6-9C91B9D6EA0B}" dt="2023-05-24T15:44:56.705" v="260" actId="1076"/>
          <ac:picMkLst>
            <pc:docMk/>
            <pc:sldMk cId="1568455619" sldId="320"/>
            <ac:picMk id="8" creationId="{A7BA8360-A1B7-2653-30A6-1E811B4CB6D7}"/>
          </ac:picMkLst>
        </pc:picChg>
      </pc:sldChg>
      <pc:sldChg chg="addSp modSp add mod ord">
        <pc:chgData name="Stephanie Radel" userId="08b99ea8-7dce-42da-8972-e2e804ab0db1" providerId="ADAL" clId="{3F8B4F17-AA17-47E3-B7F6-9C91B9D6EA0B}" dt="2023-05-26T22:16:41.903" v="1221"/>
        <pc:sldMkLst>
          <pc:docMk/>
          <pc:sldMk cId="2754706323" sldId="321"/>
        </pc:sldMkLst>
        <pc:spChg chg="add mod">
          <ac:chgData name="Stephanie Radel" userId="08b99ea8-7dce-42da-8972-e2e804ab0db1" providerId="ADAL" clId="{3F8B4F17-AA17-47E3-B7F6-9C91B9D6EA0B}" dt="2023-05-16T00:41:43.037" v="151" actId="1076"/>
          <ac:spMkLst>
            <pc:docMk/>
            <pc:sldMk cId="2754706323" sldId="321"/>
            <ac:spMk id="5" creationId="{532B15EB-745D-6D93-F55B-9DE83EFD4456}"/>
          </ac:spMkLst>
        </pc:spChg>
        <pc:spChg chg="add mod">
          <ac:chgData name="Stephanie Radel" userId="08b99ea8-7dce-42da-8972-e2e804ab0db1" providerId="ADAL" clId="{3F8B4F17-AA17-47E3-B7F6-9C91B9D6EA0B}" dt="2023-05-16T00:46:10.842" v="247" actId="1076"/>
          <ac:spMkLst>
            <pc:docMk/>
            <pc:sldMk cId="2754706323" sldId="321"/>
            <ac:spMk id="12" creationId="{6ED2D725-A79D-A2FA-BAD4-8F064E9D5CC6}"/>
          </ac:spMkLst>
        </pc:spChg>
        <pc:picChg chg="mod">
          <ac:chgData name="Stephanie Radel" userId="08b99ea8-7dce-42da-8972-e2e804ab0db1" providerId="ADAL" clId="{3F8B4F17-AA17-47E3-B7F6-9C91B9D6EA0B}" dt="2023-05-16T00:42:18.501" v="165" actId="29295"/>
          <ac:picMkLst>
            <pc:docMk/>
            <pc:sldMk cId="2754706323" sldId="321"/>
            <ac:picMk id="4" creationId="{D5A5506F-26BF-0503-CDD0-BC60FE2E1660}"/>
          </ac:picMkLst>
        </pc:picChg>
        <pc:picChg chg="add mod ord modCrop">
          <ac:chgData name="Stephanie Radel" userId="08b99ea8-7dce-42da-8972-e2e804ab0db1" providerId="ADAL" clId="{3F8B4F17-AA17-47E3-B7F6-9C91B9D6EA0B}" dt="2023-05-16T00:43:27.787" v="175" actId="171"/>
          <ac:picMkLst>
            <pc:docMk/>
            <pc:sldMk cId="2754706323" sldId="321"/>
            <ac:picMk id="6" creationId="{EB7ADF1A-4D04-0B6F-B8B8-9017502E89E3}"/>
          </ac:picMkLst>
        </pc:picChg>
        <pc:picChg chg="add mod modCrop">
          <ac:chgData name="Stephanie Radel" userId="08b99ea8-7dce-42da-8972-e2e804ab0db1" providerId="ADAL" clId="{3F8B4F17-AA17-47E3-B7F6-9C91B9D6EA0B}" dt="2023-05-16T00:44:22.208" v="179" actId="732"/>
          <ac:picMkLst>
            <pc:docMk/>
            <pc:sldMk cId="2754706323" sldId="321"/>
            <ac:picMk id="7" creationId="{E2187795-6A8B-CDDC-B17D-601FD45F693D}"/>
          </ac:picMkLst>
        </pc:picChg>
        <pc:picChg chg="add mod modCrop">
          <ac:chgData name="Stephanie Radel" userId="08b99ea8-7dce-42da-8972-e2e804ab0db1" providerId="ADAL" clId="{3F8B4F17-AA17-47E3-B7F6-9C91B9D6EA0B}" dt="2023-05-26T21:29:49.971" v="679" actId="732"/>
          <ac:picMkLst>
            <pc:docMk/>
            <pc:sldMk cId="2754706323" sldId="321"/>
            <ac:picMk id="8" creationId="{1BD0256A-C73E-1567-BEE9-A643F9468D8D}"/>
          </ac:picMkLst>
        </pc:picChg>
        <pc:cxnChg chg="add mod">
          <ac:chgData name="Stephanie Radel" userId="08b99ea8-7dce-42da-8972-e2e804ab0db1" providerId="ADAL" clId="{3F8B4F17-AA17-47E3-B7F6-9C91B9D6EA0B}" dt="2023-05-16T00:40:07.021" v="66" actId="1582"/>
          <ac:cxnSpMkLst>
            <pc:docMk/>
            <pc:sldMk cId="2754706323" sldId="321"/>
            <ac:cxnSpMk id="3" creationId="{B76C68B3-4392-E0AC-A8F0-9B35475D91FE}"/>
          </ac:cxnSpMkLst>
        </pc:cxnChg>
        <pc:cxnChg chg="add mod">
          <ac:chgData name="Stephanie Radel" userId="08b99ea8-7dce-42da-8972-e2e804ab0db1" providerId="ADAL" clId="{3F8B4F17-AA17-47E3-B7F6-9C91B9D6EA0B}" dt="2023-05-16T00:45:24.396" v="187" actId="693"/>
          <ac:cxnSpMkLst>
            <pc:docMk/>
            <pc:sldMk cId="2754706323" sldId="321"/>
            <ac:cxnSpMk id="9" creationId="{B142EEFC-C257-C110-99D6-D89B92E12DC4}"/>
          </ac:cxnSpMkLst>
        </pc:cxnChg>
        <pc:cxnChg chg="add mod">
          <ac:chgData name="Stephanie Radel" userId="08b99ea8-7dce-42da-8972-e2e804ab0db1" providerId="ADAL" clId="{3F8B4F17-AA17-47E3-B7F6-9C91B9D6EA0B}" dt="2023-05-16T00:45:24.396" v="187" actId="693"/>
          <ac:cxnSpMkLst>
            <pc:docMk/>
            <pc:sldMk cId="2754706323" sldId="321"/>
            <ac:cxnSpMk id="10" creationId="{D3F2D178-E66D-E547-6131-84E084CD893A}"/>
          </ac:cxnSpMkLst>
        </pc:cxnChg>
      </pc:sldChg>
      <pc:sldChg chg="addSp delSp modSp add mod">
        <pc:chgData name="Stephanie Radel" userId="08b99ea8-7dce-42da-8972-e2e804ab0db1" providerId="ADAL" clId="{3F8B4F17-AA17-47E3-B7F6-9C91B9D6EA0B}" dt="2023-05-26T22:27:41.345" v="1486" actId="478"/>
        <pc:sldMkLst>
          <pc:docMk/>
          <pc:sldMk cId="3535711952" sldId="322"/>
        </pc:sldMkLst>
        <pc:spChg chg="mod">
          <ac:chgData name="Stephanie Radel" userId="08b99ea8-7dce-42da-8972-e2e804ab0db1" providerId="ADAL" clId="{3F8B4F17-AA17-47E3-B7F6-9C91B9D6EA0B}" dt="2023-05-26T22:18:21.263" v="1222" actId="208"/>
          <ac:spMkLst>
            <pc:docMk/>
            <pc:sldMk cId="3535711952" sldId="322"/>
            <ac:spMk id="5" creationId="{70475D15-D7EA-1918-447A-4632310448CC}"/>
          </ac:spMkLst>
        </pc:spChg>
        <pc:picChg chg="del">
          <ac:chgData name="Stephanie Radel" userId="08b99ea8-7dce-42da-8972-e2e804ab0db1" providerId="ADAL" clId="{3F8B4F17-AA17-47E3-B7F6-9C91B9D6EA0B}" dt="2023-05-26T22:27:41.345" v="1486" actId="478"/>
          <ac:picMkLst>
            <pc:docMk/>
            <pc:sldMk cId="3535711952" sldId="322"/>
            <ac:picMk id="4" creationId="{59279752-C476-74D1-DAEA-6A58A3B37558}"/>
          </ac:picMkLst>
        </pc:picChg>
        <pc:picChg chg="add mod">
          <ac:chgData name="Stephanie Radel" userId="08b99ea8-7dce-42da-8972-e2e804ab0db1" providerId="ADAL" clId="{3F8B4F17-AA17-47E3-B7F6-9C91B9D6EA0B}" dt="2023-05-26T22:27:39.199" v="1485"/>
          <ac:picMkLst>
            <pc:docMk/>
            <pc:sldMk cId="3535711952" sldId="322"/>
            <ac:picMk id="6" creationId="{530E86D3-4A17-C078-8D78-A6254B665E2D}"/>
          </ac:picMkLst>
        </pc:picChg>
        <pc:cxnChg chg="mod">
          <ac:chgData name="Stephanie Radel" userId="08b99ea8-7dce-42da-8972-e2e804ab0db1" providerId="ADAL" clId="{3F8B4F17-AA17-47E3-B7F6-9C91B9D6EA0B}" dt="2023-05-26T22:18:28.797" v="1224" actId="208"/>
          <ac:cxnSpMkLst>
            <pc:docMk/>
            <pc:sldMk cId="3535711952" sldId="322"/>
            <ac:cxnSpMk id="7" creationId="{CD47527E-C890-F51C-348B-40224CFB419F}"/>
          </ac:cxnSpMkLst>
        </pc:cxnChg>
        <pc:cxnChg chg="mod">
          <ac:chgData name="Stephanie Radel" userId="08b99ea8-7dce-42da-8972-e2e804ab0db1" providerId="ADAL" clId="{3F8B4F17-AA17-47E3-B7F6-9C91B9D6EA0B}" dt="2023-05-26T22:18:26.675" v="1223" actId="208"/>
          <ac:cxnSpMkLst>
            <pc:docMk/>
            <pc:sldMk cId="3535711952" sldId="322"/>
            <ac:cxnSpMk id="9" creationId="{8C6AF7E1-3A92-8A46-ED92-868D15F2FC91}"/>
          </ac:cxnSpMkLst>
        </pc:cxnChg>
      </pc:sldChg>
      <pc:sldChg chg="addSp delSp modSp add mod">
        <pc:chgData name="Stephanie Radel" userId="08b99ea8-7dce-42da-8972-e2e804ab0db1" providerId="ADAL" clId="{3F8B4F17-AA17-47E3-B7F6-9C91B9D6EA0B}" dt="2023-05-26T22:27:36.001" v="1484" actId="478"/>
        <pc:sldMkLst>
          <pc:docMk/>
          <pc:sldMk cId="1863032327" sldId="323"/>
        </pc:sldMkLst>
        <pc:spChg chg="mod">
          <ac:chgData name="Stephanie Radel" userId="08b99ea8-7dce-42da-8972-e2e804ab0db1" providerId="ADAL" clId="{3F8B4F17-AA17-47E3-B7F6-9C91B9D6EA0B}" dt="2023-05-26T22:27:28.386" v="1483" actId="1036"/>
          <ac:spMkLst>
            <pc:docMk/>
            <pc:sldMk cId="1863032327" sldId="323"/>
            <ac:spMk id="3" creationId="{A25EB7CC-44BE-0F7D-AA16-D6AB312394AD}"/>
          </ac:spMkLst>
        </pc:spChg>
        <pc:spChg chg="add del mod">
          <ac:chgData name="Stephanie Radel" userId="08b99ea8-7dce-42da-8972-e2e804ab0db1" providerId="ADAL" clId="{3F8B4F17-AA17-47E3-B7F6-9C91B9D6EA0B}" dt="2023-05-26T22:27:36.001" v="1484" actId="478"/>
          <ac:spMkLst>
            <pc:docMk/>
            <pc:sldMk cId="1863032327" sldId="323"/>
            <ac:spMk id="5" creationId="{4FC189FB-F079-5A1F-D173-F60CFE18D4C2}"/>
          </ac:spMkLst>
        </pc:spChg>
        <pc:spChg chg="del">
          <ac:chgData name="Stephanie Radel" userId="08b99ea8-7dce-42da-8972-e2e804ab0db1" providerId="ADAL" clId="{3F8B4F17-AA17-47E3-B7F6-9C91B9D6EA0B}" dt="2023-05-24T16:09:34.279" v="388" actId="478"/>
          <ac:spMkLst>
            <pc:docMk/>
            <pc:sldMk cId="1863032327" sldId="323"/>
            <ac:spMk id="5" creationId="{70475D15-D7EA-1918-447A-4632310448CC}"/>
          </ac:spMkLst>
        </pc:spChg>
        <pc:spChg chg="add mod">
          <ac:chgData name="Stephanie Radel" userId="08b99ea8-7dce-42da-8972-e2e804ab0db1" providerId="ADAL" clId="{3F8B4F17-AA17-47E3-B7F6-9C91B9D6EA0B}" dt="2023-05-26T22:26:56.866" v="1456" actId="1038"/>
          <ac:spMkLst>
            <pc:docMk/>
            <pc:sldMk cId="1863032327" sldId="323"/>
            <ac:spMk id="10" creationId="{B1261A55-9E7C-F558-AA28-09E61CD8B8E3}"/>
          </ac:spMkLst>
        </pc:spChg>
        <pc:spChg chg="add mod">
          <ac:chgData name="Stephanie Radel" userId="08b99ea8-7dce-42da-8972-e2e804ab0db1" providerId="ADAL" clId="{3F8B4F17-AA17-47E3-B7F6-9C91B9D6EA0B}" dt="2023-05-26T22:26:56.866" v="1456" actId="1038"/>
          <ac:spMkLst>
            <pc:docMk/>
            <pc:sldMk cId="1863032327" sldId="323"/>
            <ac:spMk id="11" creationId="{B5F65E9F-3629-C5A3-07A6-B49B2517AAF6}"/>
          </ac:spMkLst>
        </pc:spChg>
        <pc:spChg chg="add del mod">
          <ac:chgData name="Stephanie Radel" userId="08b99ea8-7dce-42da-8972-e2e804ab0db1" providerId="ADAL" clId="{3F8B4F17-AA17-47E3-B7F6-9C91B9D6EA0B}" dt="2023-05-26T22:26:56.866" v="1456" actId="1038"/>
          <ac:spMkLst>
            <pc:docMk/>
            <pc:sldMk cId="1863032327" sldId="323"/>
            <ac:spMk id="12" creationId="{D7DD1838-DBEF-DD1F-6A12-1E64868B1E67}"/>
          </ac:spMkLst>
        </pc:spChg>
        <pc:spChg chg="add mod">
          <ac:chgData name="Stephanie Radel" userId="08b99ea8-7dce-42da-8972-e2e804ab0db1" providerId="ADAL" clId="{3F8B4F17-AA17-47E3-B7F6-9C91B9D6EA0B}" dt="2023-05-26T22:26:56.866" v="1456" actId="1038"/>
          <ac:spMkLst>
            <pc:docMk/>
            <pc:sldMk cId="1863032327" sldId="323"/>
            <ac:spMk id="13" creationId="{1D1F3363-2D27-2285-22EE-5E993B653229}"/>
          </ac:spMkLst>
        </pc:spChg>
        <pc:spChg chg="mod">
          <ac:chgData name="Stephanie Radel" userId="08b99ea8-7dce-42da-8972-e2e804ab0db1" providerId="ADAL" clId="{3F8B4F17-AA17-47E3-B7F6-9C91B9D6EA0B}" dt="2023-05-26T22:26:56.866" v="1456" actId="1038"/>
          <ac:spMkLst>
            <pc:docMk/>
            <pc:sldMk cId="1863032327" sldId="323"/>
            <ac:spMk id="14" creationId="{474D534D-372C-7DF1-AA13-A9B3DEEB7961}"/>
          </ac:spMkLst>
        </pc:spChg>
        <pc:spChg chg="mod">
          <ac:chgData name="Stephanie Radel" userId="08b99ea8-7dce-42da-8972-e2e804ab0db1" providerId="ADAL" clId="{3F8B4F17-AA17-47E3-B7F6-9C91B9D6EA0B}" dt="2023-05-26T22:26:56.866" v="1456" actId="1038"/>
          <ac:spMkLst>
            <pc:docMk/>
            <pc:sldMk cId="1863032327" sldId="323"/>
            <ac:spMk id="15" creationId="{0E95DED0-660E-CCCC-5F3E-CCE6DBA4E552}"/>
          </ac:spMkLst>
        </pc:spChg>
        <pc:spChg chg="add del mod">
          <ac:chgData name="Stephanie Radel" userId="08b99ea8-7dce-42da-8972-e2e804ab0db1" providerId="ADAL" clId="{3F8B4F17-AA17-47E3-B7F6-9C91B9D6EA0B}" dt="2023-05-24T16:31:04.605" v="568" actId="478"/>
          <ac:spMkLst>
            <pc:docMk/>
            <pc:sldMk cId="1863032327" sldId="323"/>
            <ac:spMk id="16" creationId="{0F614B1B-2CE2-74B9-F2C6-7986E577D7A7}"/>
          </ac:spMkLst>
        </pc:spChg>
        <pc:spChg chg="add del mod">
          <ac:chgData name="Stephanie Radel" userId="08b99ea8-7dce-42da-8972-e2e804ab0db1" providerId="ADAL" clId="{3F8B4F17-AA17-47E3-B7F6-9C91B9D6EA0B}" dt="2023-05-24T16:30:54.254" v="563" actId="478"/>
          <ac:spMkLst>
            <pc:docMk/>
            <pc:sldMk cId="1863032327" sldId="323"/>
            <ac:spMk id="17" creationId="{3079E4FA-0284-058F-FFC3-A9A7352B70A9}"/>
          </ac:spMkLst>
        </pc:spChg>
        <pc:spChg chg="add mod">
          <ac:chgData name="Stephanie Radel" userId="08b99ea8-7dce-42da-8972-e2e804ab0db1" providerId="ADAL" clId="{3F8B4F17-AA17-47E3-B7F6-9C91B9D6EA0B}" dt="2023-05-24T16:31:34.695" v="576" actId="14100"/>
          <ac:spMkLst>
            <pc:docMk/>
            <pc:sldMk cId="1863032327" sldId="323"/>
            <ac:spMk id="18" creationId="{9521A3FB-DDC9-5FD5-8069-96F57AC9C77F}"/>
          </ac:spMkLst>
        </pc:spChg>
        <pc:spChg chg="add mod">
          <ac:chgData name="Stephanie Radel" userId="08b99ea8-7dce-42da-8972-e2e804ab0db1" providerId="ADAL" clId="{3F8B4F17-AA17-47E3-B7F6-9C91B9D6EA0B}" dt="2023-05-24T16:31:34.695" v="576" actId="14100"/>
          <ac:spMkLst>
            <pc:docMk/>
            <pc:sldMk cId="1863032327" sldId="323"/>
            <ac:spMk id="19" creationId="{3884B838-C7FD-6549-3592-2C1AE2045703}"/>
          </ac:spMkLst>
        </pc:spChg>
        <pc:picChg chg="add del mod modCrop">
          <ac:chgData name="Stephanie Radel" userId="08b99ea8-7dce-42da-8972-e2e804ab0db1" providerId="ADAL" clId="{3F8B4F17-AA17-47E3-B7F6-9C91B9D6EA0B}" dt="2023-05-26T22:26:23.636" v="1403" actId="18131"/>
          <ac:picMkLst>
            <pc:docMk/>
            <pc:sldMk cId="1863032327" sldId="323"/>
            <ac:picMk id="4" creationId="{59279752-C476-74D1-DAEA-6A58A3B37558}"/>
          </ac:picMkLst>
        </pc:picChg>
        <pc:picChg chg="add del mod">
          <ac:chgData name="Stephanie Radel" userId="08b99ea8-7dce-42da-8972-e2e804ab0db1" providerId="ADAL" clId="{3F8B4F17-AA17-47E3-B7F6-9C91B9D6EA0B}" dt="2023-05-24T16:09:23.559" v="383" actId="478"/>
          <ac:picMkLst>
            <pc:docMk/>
            <pc:sldMk cId="1863032327" sldId="323"/>
            <ac:picMk id="1026" creationId="{22F13277-BA4D-251E-A0DA-A4166F1E213B}"/>
          </ac:picMkLst>
        </pc:picChg>
        <pc:cxnChg chg="del">
          <ac:chgData name="Stephanie Radel" userId="08b99ea8-7dce-42da-8972-e2e804ab0db1" providerId="ADAL" clId="{3F8B4F17-AA17-47E3-B7F6-9C91B9D6EA0B}" dt="2023-05-24T16:09:28.391" v="384" actId="478"/>
          <ac:cxnSpMkLst>
            <pc:docMk/>
            <pc:sldMk cId="1863032327" sldId="323"/>
            <ac:cxnSpMk id="7" creationId="{CD47527E-C890-F51C-348B-40224CFB419F}"/>
          </ac:cxnSpMkLst>
        </pc:cxnChg>
        <pc:cxnChg chg="add mod">
          <ac:chgData name="Stephanie Radel" userId="08b99ea8-7dce-42da-8972-e2e804ab0db1" providerId="ADAL" clId="{3F8B4F17-AA17-47E3-B7F6-9C91B9D6EA0B}" dt="2023-05-26T22:26:56.866" v="1456" actId="1038"/>
          <ac:cxnSpMkLst>
            <pc:docMk/>
            <pc:sldMk cId="1863032327" sldId="323"/>
            <ac:cxnSpMk id="8" creationId="{3A3896B6-FF56-5671-3EAF-187307C866CD}"/>
          </ac:cxnSpMkLst>
        </pc:cxnChg>
        <pc:cxnChg chg="del">
          <ac:chgData name="Stephanie Radel" userId="08b99ea8-7dce-42da-8972-e2e804ab0db1" providerId="ADAL" clId="{3F8B4F17-AA17-47E3-B7F6-9C91B9D6EA0B}" dt="2023-05-24T16:09:29.863" v="385" actId="478"/>
          <ac:cxnSpMkLst>
            <pc:docMk/>
            <pc:sldMk cId="1863032327" sldId="323"/>
            <ac:cxnSpMk id="9" creationId="{8C6AF7E1-3A92-8A46-ED92-868D15F2FC91}"/>
          </ac:cxnSpMkLst>
        </pc:cxnChg>
      </pc:sldChg>
      <pc:sldChg chg="addSp delSp modSp new mod">
        <pc:chgData name="Stephanie Radel" userId="08b99ea8-7dce-42da-8972-e2e804ab0db1" providerId="ADAL" clId="{3F8B4F17-AA17-47E3-B7F6-9C91B9D6EA0B}" dt="2023-05-26T22:22:12.618" v="1328" actId="14100"/>
        <pc:sldMkLst>
          <pc:docMk/>
          <pc:sldMk cId="3421653178" sldId="324"/>
        </pc:sldMkLst>
        <pc:spChg chg="mod">
          <ac:chgData name="Stephanie Radel" userId="08b99ea8-7dce-42da-8972-e2e804ab0db1" providerId="ADAL" clId="{3F8B4F17-AA17-47E3-B7F6-9C91B9D6EA0B}" dt="2023-05-26T22:19:26.219" v="1240" actId="20577"/>
          <ac:spMkLst>
            <pc:docMk/>
            <pc:sldMk cId="3421653178" sldId="324"/>
            <ac:spMk id="2" creationId="{2E2D9224-1DF8-F87E-FB7A-5513BA6C87CD}"/>
          </ac:spMkLst>
        </pc:spChg>
        <pc:spChg chg="mod">
          <ac:chgData name="Stephanie Radel" userId="08b99ea8-7dce-42da-8972-e2e804ab0db1" providerId="ADAL" clId="{3F8B4F17-AA17-47E3-B7F6-9C91B9D6EA0B}" dt="2023-05-26T22:21:49.387" v="1322" actId="20577"/>
          <ac:spMkLst>
            <pc:docMk/>
            <pc:sldMk cId="3421653178" sldId="324"/>
            <ac:spMk id="3" creationId="{50BEA3CC-3577-9FFD-A8FA-A739D2A1F986}"/>
          </ac:spMkLst>
        </pc:spChg>
        <pc:spChg chg="del">
          <ac:chgData name="Stephanie Radel" userId="08b99ea8-7dce-42da-8972-e2e804ab0db1" providerId="ADAL" clId="{3F8B4F17-AA17-47E3-B7F6-9C91B9D6EA0B}" dt="2023-05-26T21:32:28.974" v="681"/>
          <ac:spMkLst>
            <pc:docMk/>
            <pc:sldMk cId="3421653178" sldId="324"/>
            <ac:spMk id="4" creationId="{66663A93-9ED0-9319-A2CF-1B467F5176F0}"/>
          </ac:spMkLst>
        </pc:spChg>
        <pc:spChg chg="add del mod">
          <ac:chgData name="Stephanie Radel" userId="08b99ea8-7dce-42da-8972-e2e804ab0db1" providerId="ADAL" clId="{3F8B4F17-AA17-47E3-B7F6-9C91B9D6EA0B}" dt="2023-05-26T22:19:31.752" v="1242" actId="478"/>
          <ac:spMkLst>
            <pc:docMk/>
            <pc:sldMk cId="3421653178" sldId="324"/>
            <ac:spMk id="22" creationId="{C461EEC4-E141-FD87-E993-3F3E8A3FD4C7}"/>
          </ac:spMkLst>
        </pc:spChg>
        <pc:spChg chg="add del mod">
          <ac:chgData name="Stephanie Radel" userId="08b99ea8-7dce-42da-8972-e2e804ab0db1" providerId="ADAL" clId="{3F8B4F17-AA17-47E3-B7F6-9C91B9D6EA0B}" dt="2023-05-26T21:39:48.762" v="756" actId="478"/>
          <ac:spMkLst>
            <pc:docMk/>
            <pc:sldMk cId="3421653178" sldId="324"/>
            <ac:spMk id="33" creationId="{CAFA8EA3-BD4C-142B-FBAE-BF8C483C0EA3}"/>
          </ac:spMkLst>
        </pc:spChg>
        <pc:spChg chg="add mod">
          <ac:chgData name="Stephanie Radel" userId="08b99ea8-7dce-42da-8972-e2e804ab0db1" providerId="ADAL" clId="{3F8B4F17-AA17-47E3-B7F6-9C91B9D6EA0B}" dt="2023-05-26T22:20:59.336" v="1259" actId="1076"/>
          <ac:spMkLst>
            <pc:docMk/>
            <pc:sldMk cId="3421653178" sldId="324"/>
            <ac:spMk id="48" creationId="{5F4702FE-CE55-D8E1-DEFE-8C3B8805E824}"/>
          </ac:spMkLst>
        </pc:spChg>
        <pc:spChg chg="add mod">
          <ac:chgData name="Stephanie Radel" userId="08b99ea8-7dce-42da-8972-e2e804ab0db1" providerId="ADAL" clId="{3F8B4F17-AA17-47E3-B7F6-9C91B9D6EA0B}" dt="2023-05-26T22:22:12.618" v="1328" actId="14100"/>
          <ac:spMkLst>
            <pc:docMk/>
            <pc:sldMk cId="3421653178" sldId="324"/>
            <ac:spMk id="49" creationId="{002D816F-B6B3-C3D5-FA09-7669EAC1871B}"/>
          </ac:spMkLst>
        </pc:spChg>
        <pc:picChg chg="add mod modCrop">
          <ac:chgData name="Stephanie Radel" userId="08b99ea8-7dce-42da-8972-e2e804ab0db1" providerId="ADAL" clId="{3F8B4F17-AA17-47E3-B7F6-9C91B9D6EA0B}" dt="2023-05-26T22:20:15.617" v="1251" actId="18131"/>
          <ac:picMkLst>
            <pc:docMk/>
            <pc:sldMk cId="3421653178" sldId="324"/>
            <ac:picMk id="6" creationId="{972C3E92-998D-9E02-82B0-C8DDBCC32556}"/>
          </ac:picMkLst>
        </pc:picChg>
        <pc:cxnChg chg="add del mod">
          <ac:chgData name="Stephanie Radel" userId="08b99ea8-7dce-42da-8972-e2e804ab0db1" providerId="ADAL" clId="{3F8B4F17-AA17-47E3-B7F6-9C91B9D6EA0B}" dt="2023-05-26T21:34:54.851" v="711" actId="478"/>
          <ac:cxnSpMkLst>
            <pc:docMk/>
            <pc:sldMk cId="3421653178" sldId="324"/>
            <ac:cxnSpMk id="8" creationId="{6D4C1338-7195-81A4-1F0D-696F84BF250A}"/>
          </ac:cxnSpMkLst>
        </pc:cxnChg>
        <pc:cxnChg chg="add del mod">
          <ac:chgData name="Stephanie Radel" userId="08b99ea8-7dce-42da-8972-e2e804ab0db1" providerId="ADAL" clId="{3F8B4F17-AA17-47E3-B7F6-9C91B9D6EA0B}" dt="2023-05-26T21:34:53.203" v="710" actId="478"/>
          <ac:cxnSpMkLst>
            <pc:docMk/>
            <pc:sldMk cId="3421653178" sldId="324"/>
            <ac:cxnSpMk id="18" creationId="{BF5BA508-B945-EAC2-510F-EC6A96E7C3C5}"/>
          </ac:cxnSpMkLst>
        </pc:cxnChg>
        <pc:cxnChg chg="add del">
          <ac:chgData name="Stephanie Radel" userId="08b99ea8-7dce-42da-8972-e2e804ab0db1" providerId="ADAL" clId="{3F8B4F17-AA17-47E3-B7F6-9C91B9D6EA0B}" dt="2023-05-26T21:35:42.138" v="719" actId="478"/>
          <ac:cxnSpMkLst>
            <pc:docMk/>
            <pc:sldMk cId="3421653178" sldId="324"/>
            <ac:cxnSpMk id="24" creationId="{3AAEC2A2-DE95-7405-AC73-1F76706D2ABD}"/>
          </ac:cxnSpMkLst>
        </pc:cxnChg>
        <pc:cxnChg chg="add del mod">
          <ac:chgData name="Stephanie Radel" userId="08b99ea8-7dce-42da-8972-e2e804ab0db1" providerId="ADAL" clId="{3F8B4F17-AA17-47E3-B7F6-9C91B9D6EA0B}" dt="2023-05-26T22:19:31.043" v="1241" actId="478"/>
          <ac:cxnSpMkLst>
            <pc:docMk/>
            <pc:sldMk cId="3421653178" sldId="324"/>
            <ac:cxnSpMk id="26" creationId="{EC52FE97-B15F-853C-75F2-E281DBDB8FAE}"/>
          </ac:cxnSpMkLst>
        </pc:cxnChg>
        <pc:cxnChg chg="add del mod">
          <ac:chgData name="Stephanie Radel" userId="08b99ea8-7dce-42da-8972-e2e804ab0db1" providerId="ADAL" clId="{3F8B4F17-AA17-47E3-B7F6-9C91B9D6EA0B}" dt="2023-05-26T22:20:18.922" v="1252" actId="478"/>
          <ac:cxnSpMkLst>
            <pc:docMk/>
            <pc:sldMk cId="3421653178" sldId="324"/>
            <ac:cxnSpMk id="28" creationId="{FBD2BF6F-37CF-D845-6BB6-DDFAD6FC699A}"/>
          </ac:cxnSpMkLst>
        </pc:cxnChg>
        <pc:cxnChg chg="add del mod">
          <ac:chgData name="Stephanie Radel" userId="08b99ea8-7dce-42da-8972-e2e804ab0db1" providerId="ADAL" clId="{3F8B4F17-AA17-47E3-B7F6-9C91B9D6EA0B}" dt="2023-05-26T22:19:32.387" v="1243" actId="478"/>
          <ac:cxnSpMkLst>
            <pc:docMk/>
            <pc:sldMk cId="3421653178" sldId="324"/>
            <ac:cxnSpMk id="32" creationId="{73F9CC2E-F4DC-AACA-CA43-03A5920385E2}"/>
          </ac:cxnSpMkLst>
        </pc:cxnChg>
        <pc:cxnChg chg="add del mod">
          <ac:chgData name="Stephanie Radel" userId="08b99ea8-7dce-42da-8972-e2e804ab0db1" providerId="ADAL" clId="{3F8B4F17-AA17-47E3-B7F6-9C91B9D6EA0B}" dt="2023-05-26T22:20:19.636" v="1253" actId="478"/>
          <ac:cxnSpMkLst>
            <pc:docMk/>
            <pc:sldMk cId="3421653178" sldId="324"/>
            <ac:cxnSpMk id="39" creationId="{C5E05B38-E6A0-30A9-5DB9-B58D9D2D2295}"/>
          </ac:cxnSpMkLst>
        </pc:cxnChg>
        <pc:cxnChg chg="add del mod">
          <ac:chgData name="Stephanie Radel" userId="08b99ea8-7dce-42da-8972-e2e804ab0db1" providerId="ADAL" clId="{3F8B4F17-AA17-47E3-B7F6-9C91B9D6EA0B}" dt="2023-05-26T21:57:21.727" v="774" actId="478"/>
          <ac:cxnSpMkLst>
            <pc:docMk/>
            <pc:sldMk cId="3421653178" sldId="324"/>
            <ac:cxnSpMk id="43" creationId="{B832E06E-9937-B38C-1119-D76E19DBEE1A}"/>
          </ac:cxnSpMkLst>
        </pc:cxnChg>
      </pc:sldChg>
      <pc:sldChg chg="addSp delSp modSp add mod ord">
        <pc:chgData name="Stephanie Radel" userId="08b99ea8-7dce-42da-8972-e2e804ab0db1" providerId="ADAL" clId="{3F8B4F17-AA17-47E3-B7F6-9C91B9D6EA0B}" dt="2023-05-26T22:19:07.563" v="1232" actId="478"/>
        <pc:sldMkLst>
          <pc:docMk/>
          <pc:sldMk cId="4010968478" sldId="325"/>
        </pc:sldMkLst>
        <pc:spChg chg="mod">
          <ac:chgData name="Stephanie Radel" userId="08b99ea8-7dce-42da-8972-e2e804ab0db1" providerId="ADAL" clId="{3F8B4F17-AA17-47E3-B7F6-9C91B9D6EA0B}" dt="2023-05-26T22:19:01.848" v="1228" actId="6549"/>
          <ac:spMkLst>
            <pc:docMk/>
            <pc:sldMk cId="4010968478" sldId="325"/>
            <ac:spMk id="3" creationId="{50BEA3CC-3577-9FFD-A8FA-A739D2A1F986}"/>
          </ac:spMkLst>
        </pc:spChg>
        <pc:spChg chg="add del mod">
          <ac:chgData name="Stephanie Radel" userId="08b99ea8-7dce-42da-8972-e2e804ab0db1" providerId="ADAL" clId="{3F8B4F17-AA17-47E3-B7F6-9C91B9D6EA0B}" dt="2023-05-26T22:19:05.067" v="1230" actId="478"/>
          <ac:spMkLst>
            <pc:docMk/>
            <pc:sldMk cId="4010968478" sldId="325"/>
            <ac:spMk id="5" creationId="{84F5AD05-BBF3-95CF-CBC2-DFE1DFBB07C2}"/>
          </ac:spMkLst>
        </pc:spChg>
        <pc:spChg chg="del">
          <ac:chgData name="Stephanie Radel" userId="08b99ea8-7dce-42da-8972-e2e804ab0db1" providerId="ADAL" clId="{3F8B4F17-AA17-47E3-B7F6-9C91B9D6EA0B}" dt="2023-05-26T22:19:07.563" v="1232" actId="478"/>
          <ac:spMkLst>
            <pc:docMk/>
            <pc:sldMk cId="4010968478" sldId="325"/>
            <ac:spMk id="22" creationId="{C461EEC4-E141-FD87-E993-3F3E8A3FD4C7}"/>
          </ac:spMkLst>
        </pc:spChg>
        <pc:picChg chg="del">
          <ac:chgData name="Stephanie Radel" userId="08b99ea8-7dce-42da-8972-e2e804ab0db1" providerId="ADAL" clId="{3F8B4F17-AA17-47E3-B7F6-9C91B9D6EA0B}" dt="2023-05-26T22:19:02.860" v="1229" actId="478"/>
          <ac:picMkLst>
            <pc:docMk/>
            <pc:sldMk cId="4010968478" sldId="325"/>
            <ac:picMk id="6" creationId="{972C3E92-998D-9E02-82B0-C8DDBCC32556}"/>
          </ac:picMkLst>
        </pc:picChg>
        <pc:cxnChg chg="del mod">
          <ac:chgData name="Stephanie Radel" userId="08b99ea8-7dce-42da-8972-e2e804ab0db1" providerId="ADAL" clId="{3F8B4F17-AA17-47E3-B7F6-9C91B9D6EA0B}" dt="2023-05-26T22:19:07.563" v="1232" actId="478"/>
          <ac:cxnSpMkLst>
            <pc:docMk/>
            <pc:sldMk cId="4010968478" sldId="325"/>
            <ac:cxnSpMk id="26" creationId="{EC52FE97-B15F-853C-75F2-E281DBDB8FAE}"/>
          </ac:cxnSpMkLst>
        </pc:cxnChg>
        <pc:cxnChg chg="del">
          <ac:chgData name="Stephanie Radel" userId="08b99ea8-7dce-42da-8972-e2e804ab0db1" providerId="ADAL" clId="{3F8B4F17-AA17-47E3-B7F6-9C91B9D6EA0B}" dt="2023-05-26T22:19:07.563" v="1232" actId="478"/>
          <ac:cxnSpMkLst>
            <pc:docMk/>
            <pc:sldMk cId="4010968478" sldId="325"/>
            <ac:cxnSpMk id="28" creationId="{FBD2BF6F-37CF-D845-6BB6-DDFAD6FC699A}"/>
          </ac:cxnSpMkLst>
        </pc:cxnChg>
        <pc:cxnChg chg="del mod">
          <ac:chgData name="Stephanie Radel" userId="08b99ea8-7dce-42da-8972-e2e804ab0db1" providerId="ADAL" clId="{3F8B4F17-AA17-47E3-B7F6-9C91B9D6EA0B}" dt="2023-05-26T22:19:06.091" v="1231" actId="478"/>
          <ac:cxnSpMkLst>
            <pc:docMk/>
            <pc:sldMk cId="4010968478" sldId="325"/>
            <ac:cxnSpMk id="32" creationId="{73F9CC2E-F4DC-AACA-CA43-03A5920385E2}"/>
          </ac:cxnSpMkLst>
        </pc:cxnChg>
        <pc:cxnChg chg="del">
          <ac:chgData name="Stephanie Radel" userId="08b99ea8-7dce-42da-8972-e2e804ab0db1" providerId="ADAL" clId="{3F8B4F17-AA17-47E3-B7F6-9C91B9D6EA0B}" dt="2023-05-26T22:19:07.563" v="1232" actId="478"/>
          <ac:cxnSpMkLst>
            <pc:docMk/>
            <pc:sldMk cId="4010968478" sldId="325"/>
            <ac:cxnSpMk id="39" creationId="{C5E05B38-E6A0-30A9-5DB9-B58D9D2D2295}"/>
          </ac:cxnSpMkLst>
        </pc:cxnChg>
      </pc:sldChg>
      <pc:sldChg chg="new del">
        <pc:chgData name="Stephanie Radel" userId="08b99ea8-7dce-42da-8972-e2e804ab0db1" providerId="ADAL" clId="{3F8B4F17-AA17-47E3-B7F6-9C91B9D6EA0B}" dt="2023-05-26T22:04:53.165" v="857" actId="47"/>
        <pc:sldMkLst>
          <pc:docMk/>
          <pc:sldMk cId="1578483558" sldId="326"/>
        </pc:sldMkLst>
      </pc:sldChg>
      <pc:sldChg chg="addSp delSp modSp new mod">
        <pc:chgData name="Stephanie Radel" userId="08b99ea8-7dce-42da-8972-e2e804ab0db1" providerId="ADAL" clId="{3F8B4F17-AA17-47E3-B7F6-9C91B9D6EA0B}" dt="2023-05-26T22:25:07.790" v="1400" actId="207"/>
        <pc:sldMkLst>
          <pc:docMk/>
          <pc:sldMk cId="3176454484" sldId="326"/>
        </pc:sldMkLst>
        <pc:spChg chg="mod">
          <ac:chgData name="Stephanie Radel" userId="08b99ea8-7dce-42da-8972-e2e804ab0db1" providerId="ADAL" clId="{3F8B4F17-AA17-47E3-B7F6-9C91B9D6EA0B}" dt="2023-05-26T22:05:01.350" v="865" actId="20577"/>
          <ac:spMkLst>
            <pc:docMk/>
            <pc:sldMk cId="3176454484" sldId="326"/>
            <ac:spMk id="2" creationId="{1F5E4093-91B6-F5D6-7FED-6083051C3961}"/>
          </ac:spMkLst>
        </pc:spChg>
        <pc:spChg chg="mod">
          <ac:chgData name="Stephanie Radel" userId="08b99ea8-7dce-42da-8972-e2e804ab0db1" providerId="ADAL" clId="{3F8B4F17-AA17-47E3-B7F6-9C91B9D6EA0B}" dt="2023-05-26T22:25:07.790" v="1400" actId="207"/>
          <ac:spMkLst>
            <pc:docMk/>
            <pc:sldMk cId="3176454484" sldId="326"/>
            <ac:spMk id="3" creationId="{359F2FBB-D5F8-73FC-E51B-B64D41EBA595}"/>
          </ac:spMkLst>
        </pc:spChg>
        <pc:picChg chg="add del mod">
          <ac:chgData name="Stephanie Radel" userId="08b99ea8-7dce-42da-8972-e2e804ab0db1" providerId="ADAL" clId="{3F8B4F17-AA17-47E3-B7F6-9C91B9D6EA0B}" dt="2023-05-26T22:12:57.332" v="1146" actId="478"/>
          <ac:picMkLst>
            <pc:docMk/>
            <pc:sldMk cId="3176454484" sldId="326"/>
            <ac:picMk id="4" creationId="{558A73C9-8BA6-47FD-A2C0-FE8EFE2D0D74}"/>
          </ac:picMkLst>
        </pc:picChg>
      </pc:sldChg>
      <pc:sldChg chg="delSp modSp add mod">
        <pc:chgData name="Stephanie Radel" userId="08b99ea8-7dce-42da-8972-e2e804ab0db1" providerId="ADAL" clId="{3F8B4F17-AA17-47E3-B7F6-9C91B9D6EA0B}" dt="2023-05-26T22:16:35.785" v="1219" actId="1076"/>
        <pc:sldMkLst>
          <pc:docMk/>
          <pc:sldMk cId="124055419" sldId="327"/>
        </pc:sldMkLst>
        <pc:spChg chg="mod">
          <ac:chgData name="Stephanie Radel" userId="08b99ea8-7dce-42da-8972-e2e804ab0db1" providerId="ADAL" clId="{3F8B4F17-AA17-47E3-B7F6-9C91B9D6EA0B}" dt="2023-05-26T22:16:35.785" v="1219" actId="1076"/>
          <ac:spMkLst>
            <pc:docMk/>
            <pc:sldMk cId="124055419" sldId="327"/>
            <ac:spMk id="5" creationId="{532B15EB-745D-6D93-F55B-9DE83EFD4456}"/>
          </ac:spMkLst>
        </pc:spChg>
        <pc:spChg chg="del">
          <ac:chgData name="Stephanie Radel" userId="08b99ea8-7dce-42da-8972-e2e804ab0db1" providerId="ADAL" clId="{3F8B4F17-AA17-47E3-B7F6-9C91B9D6EA0B}" dt="2023-05-26T22:15:39.475" v="1160" actId="478"/>
          <ac:spMkLst>
            <pc:docMk/>
            <pc:sldMk cId="124055419" sldId="327"/>
            <ac:spMk id="12" creationId="{6ED2D725-A79D-A2FA-BAD4-8F064E9D5CC6}"/>
          </ac:spMkLst>
        </pc:spChg>
        <pc:picChg chg="del">
          <ac:chgData name="Stephanie Radel" userId="08b99ea8-7dce-42da-8972-e2e804ab0db1" providerId="ADAL" clId="{3F8B4F17-AA17-47E3-B7F6-9C91B9D6EA0B}" dt="2023-05-26T22:15:43.019" v="1162" actId="478"/>
          <ac:picMkLst>
            <pc:docMk/>
            <pc:sldMk cId="124055419" sldId="327"/>
            <ac:picMk id="6" creationId="{EB7ADF1A-4D04-0B6F-B8B8-9017502E89E3}"/>
          </ac:picMkLst>
        </pc:picChg>
        <pc:picChg chg="mod modCrop">
          <ac:chgData name="Stephanie Radel" userId="08b99ea8-7dce-42da-8972-e2e804ab0db1" providerId="ADAL" clId="{3F8B4F17-AA17-47E3-B7F6-9C91B9D6EA0B}" dt="2023-05-26T22:16:09.275" v="1170" actId="732"/>
          <ac:picMkLst>
            <pc:docMk/>
            <pc:sldMk cId="124055419" sldId="327"/>
            <ac:picMk id="7" creationId="{E2187795-6A8B-CDDC-B17D-601FD45F693D}"/>
          </ac:picMkLst>
        </pc:picChg>
        <pc:picChg chg="del">
          <ac:chgData name="Stephanie Radel" userId="08b99ea8-7dce-42da-8972-e2e804ab0db1" providerId="ADAL" clId="{3F8B4F17-AA17-47E3-B7F6-9C91B9D6EA0B}" dt="2023-05-26T22:15:45.627" v="1164" actId="478"/>
          <ac:picMkLst>
            <pc:docMk/>
            <pc:sldMk cId="124055419" sldId="327"/>
            <ac:picMk id="8" creationId="{1BD0256A-C73E-1567-BEE9-A643F9468D8D}"/>
          </ac:picMkLst>
        </pc:picChg>
        <pc:cxnChg chg="del">
          <ac:chgData name="Stephanie Radel" userId="08b99ea8-7dce-42da-8972-e2e804ab0db1" providerId="ADAL" clId="{3F8B4F17-AA17-47E3-B7F6-9C91B9D6EA0B}" dt="2023-05-26T22:15:44.715" v="1163" actId="478"/>
          <ac:cxnSpMkLst>
            <pc:docMk/>
            <pc:sldMk cId="124055419" sldId="327"/>
            <ac:cxnSpMk id="3" creationId="{B76C68B3-4392-E0AC-A8F0-9B35475D91FE}"/>
          </ac:cxnSpMkLst>
        </pc:cxnChg>
        <pc:cxnChg chg="del">
          <ac:chgData name="Stephanie Radel" userId="08b99ea8-7dce-42da-8972-e2e804ab0db1" providerId="ADAL" clId="{3F8B4F17-AA17-47E3-B7F6-9C91B9D6EA0B}" dt="2023-05-26T22:15:38.211" v="1159" actId="478"/>
          <ac:cxnSpMkLst>
            <pc:docMk/>
            <pc:sldMk cId="124055419" sldId="327"/>
            <ac:cxnSpMk id="9" creationId="{B142EEFC-C257-C110-99D6-D89B92E12DC4}"/>
          </ac:cxnSpMkLst>
        </pc:cxnChg>
        <pc:cxnChg chg="del">
          <ac:chgData name="Stephanie Radel" userId="08b99ea8-7dce-42da-8972-e2e804ab0db1" providerId="ADAL" clId="{3F8B4F17-AA17-47E3-B7F6-9C91B9D6EA0B}" dt="2023-05-26T22:15:40.499" v="1161" actId="478"/>
          <ac:cxnSpMkLst>
            <pc:docMk/>
            <pc:sldMk cId="124055419" sldId="327"/>
            <ac:cxnSpMk id="10" creationId="{D3F2D178-E66D-E547-6131-84E084CD893A}"/>
          </ac:cxnSpMkLst>
        </pc:cxnChg>
      </pc:sldChg>
      <pc:sldChg chg="add del">
        <pc:chgData name="Stephanie Radel" userId="08b99ea8-7dce-42da-8972-e2e804ab0db1" providerId="ADAL" clId="{3F8B4F17-AA17-47E3-B7F6-9C91B9D6EA0B}" dt="2023-05-26T22:14:23.947" v="1157" actId="47"/>
        <pc:sldMkLst>
          <pc:docMk/>
          <pc:sldMk cId="319510889" sldId="327"/>
        </pc:sldMkLst>
      </pc:sldChg>
      <pc:sldChg chg="add ord">
        <pc:chgData name="Stephanie Radel" userId="08b99ea8-7dce-42da-8972-e2e804ab0db1" providerId="ADAL" clId="{3F8B4F17-AA17-47E3-B7F6-9C91B9D6EA0B}" dt="2023-05-26T22:18:58.826" v="1227"/>
        <pc:sldMkLst>
          <pc:docMk/>
          <pc:sldMk cId="1892764599" sldId="328"/>
        </pc:sldMkLst>
      </pc:sldChg>
    </pc:docChg>
  </pc:docChgLst>
  <pc:docChgLst>
    <pc:chgData name="Stephanie Radel" userId="08b99ea8-7dce-42da-8972-e2e804ab0db1" providerId="ADAL" clId="{802B9891-C91E-4F19-8AD1-BB7C4401E711}"/>
    <pc:docChg chg="custSel addSld delSld modSld sldOrd">
      <pc:chgData name="Stephanie Radel" userId="08b99ea8-7dce-42da-8972-e2e804ab0db1" providerId="ADAL" clId="{802B9891-C91E-4F19-8AD1-BB7C4401E711}" dt="2023-05-15T23:51:48.499" v="77" actId="47"/>
      <pc:docMkLst>
        <pc:docMk/>
      </pc:docMkLst>
      <pc:sldChg chg="del">
        <pc:chgData name="Stephanie Radel" userId="08b99ea8-7dce-42da-8972-e2e804ab0db1" providerId="ADAL" clId="{802B9891-C91E-4F19-8AD1-BB7C4401E711}" dt="2023-05-15T23:48:01.023" v="0" actId="47"/>
        <pc:sldMkLst>
          <pc:docMk/>
          <pc:sldMk cId="1245802787" sldId="276"/>
        </pc:sldMkLst>
      </pc:sldChg>
      <pc:sldChg chg="del">
        <pc:chgData name="Stephanie Radel" userId="08b99ea8-7dce-42da-8972-e2e804ab0db1" providerId="ADAL" clId="{802B9891-C91E-4F19-8AD1-BB7C4401E711}" dt="2023-05-15T23:48:02.512" v="1" actId="47"/>
        <pc:sldMkLst>
          <pc:docMk/>
          <pc:sldMk cId="242708350" sldId="277"/>
        </pc:sldMkLst>
      </pc:sldChg>
      <pc:sldChg chg="modSp del mod">
        <pc:chgData name="Stephanie Radel" userId="08b99ea8-7dce-42da-8972-e2e804ab0db1" providerId="ADAL" clId="{802B9891-C91E-4F19-8AD1-BB7C4401E711}" dt="2023-05-15T23:51:38.597" v="74" actId="47"/>
        <pc:sldMkLst>
          <pc:docMk/>
          <pc:sldMk cId="1127792797" sldId="278"/>
        </pc:sldMkLst>
        <pc:spChg chg="mod">
          <ac:chgData name="Stephanie Radel" userId="08b99ea8-7dce-42da-8972-e2e804ab0db1" providerId="ADAL" clId="{802B9891-C91E-4F19-8AD1-BB7C4401E711}" dt="2023-05-15T23:48:17.235" v="26" actId="20577"/>
          <ac:spMkLst>
            <pc:docMk/>
            <pc:sldMk cId="1127792797" sldId="278"/>
            <ac:spMk id="4" creationId="{00000000-0000-0000-0000-000000000000}"/>
          </ac:spMkLst>
        </pc:spChg>
        <pc:spChg chg="mod">
          <ac:chgData name="Stephanie Radel" userId="08b99ea8-7dce-42da-8972-e2e804ab0db1" providerId="ADAL" clId="{802B9891-C91E-4F19-8AD1-BB7C4401E711}" dt="2023-05-15T23:48:32.715" v="63" actId="20577"/>
          <ac:spMkLst>
            <pc:docMk/>
            <pc:sldMk cId="1127792797" sldId="278"/>
            <ac:spMk id="6" creationId="{00000000-0000-0000-0000-000000000000}"/>
          </ac:spMkLst>
        </pc:spChg>
      </pc:sldChg>
      <pc:sldChg chg="del">
        <pc:chgData name="Stephanie Radel" userId="08b99ea8-7dce-42da-8972-e2e804ab0db1" providerId="ADAL" clId="{802B9891-C91E-4F19-8AD1-BB7C4401E711}" dt="2023-05-15T23:48:03.736" v="2" actId="47"/>
        <pc:sldMkLst>
          <pc:docMk/>
          <pc:sldMk cId="1602930548" sldId="279"/>
        </pc:sldMkLst>
      </pc:sldChg>
      <pc:sldChg chg="del">
        <pc:chgData name="Stephanie Radel" userId="08b99ea8-7dce-42da-8972-e2e804ab0db1" providerId="ADAL" clId="{802B9891-C91E-4F19-8AD1-BB7C4401E711}" dt="2023-05-15T23:48:04.544" v="3" actId="47"/>
        <pc:sldMkLst>
          <pc:docMk/>
          <pc:sldMk cId="1452428639" sldId="295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979214441" sldId="300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578860789" sldId="301"/>
        </pc:sldMkLst>
      </pc:sldChg>
      <pc:sldChg chg="del">
        <pc:chgData name="Stephanie Radel" userId="08b99ea8-7dce-42da-8972-e2e804ab0db1" providerId="ADAL" clId="{802B9891-C91E-4F19-8AD1-BB7C4401E711}" dt="2023-05-15T23:49:11.728" v="64" actId="47"/>
        <pc:sldMkLst>
          <pc:docMk/>
          <pc:sldMk cId="812359813" sldId="302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1777833112" sldId="303"/>
        </pc:sldMkLst>
      </pc:sldChg>
      <pc:sldChg chg="del">
        <pc:chgData name="Stephanie Radel" userId="08b99ea8-7dce-42da-8972-e2e804ab0db1" providerId="ADAL" clId="{802B9891-C91E-4F19-8AD1-BB7C4401E711}" dt="2023-05-15T23:48:05.457" v="4" actId="47"/>
        <pc:sldMkLst>
          <pc:docMk/>
          <pc:sldMk cId="187768370" sldId="304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1913898283" sldId="314"/>
        </pc:sldMkLst>
      </pc:sldChg>
      <pc:sldChg chg="modSp add mod ord">
        <pc:chgData name="Stephanie Radel" userId="08b99ea8-7dce-42da-8972-e2e804ab0db1" providerId="ADAL" clId="{802B9891-C91E-4F19-8AD1-BB7C4401E711}" dt="2023-05-15T23:51:33.968" v="73" actId="27636"/>
        <pc:sldMkLst>
          <pc:docMk/>
          <pc:sldMk cId="833445827" sldId="315"/>
        </pc:sldMkLst>
        <pc:spChg chg="mod">
          <ac:chgData name="Stephanie Radel" userId="08b99ea8-7dce-42da-8972-e2e804ab0db1" providerId="ADAL" clId="{802B9891-C91E-4F19-8AD1-BB7C4401E711}" dt="2023-05-15T23:51:33.968" v="73" actId="27636"/>
          <ac:spMkLst>
            <pc:docMk/>
            <pc:sldMk cId="833445827" sldId="315"/>
            <ac:spMk id="4" creationId="{00000000-0000-0000-0000-000000000000}"/>
          </ac:spMkLst>
        </pc:spChg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63168871" sldId="315"/>
        </pc:sldMkLst>
      </pc:sldChg>
      <pc:sldChg chg="add ord">
        <pc:chgData name="Stephanie Radel" userId="08b99ea8-7dce-42da-8972-e2e804ab0db1" providerId="ADAL" clId="{802B9891-C91E-4F19-8AD1-BB7C4401E711}" dt="2023-05-15T23:51:44.582" v="76"/>
        <pc:sldMkLst>
          <pc:docMk/>
          <pc:sldMk cId="1664365891" sldId="31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17701505" sldId="31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962712804" sldId="317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965278908" sldId="318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44115896" sldId="319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80267412" sldId="320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36038590" sldId="321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903172254" sldId="322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201655982" sldId="323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295873086" sldId="324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07292175" sldId="325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959278901" sldId="32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440751078" sldId="327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825248021" sldId="328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9591552" sldId="329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63071940" sldId="330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33636187" sldId="331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41457303" sldId="332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589565315" sldId="333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412389330" sldId="334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97740441" sldId="335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76856872" sldId="33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316080256" sldId="337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633803561" sldId="338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610539185" sldId="339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448195507" sldId="340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42231051" sldId="341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695763092" sldId="342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434807907" sldId="343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722620786" sldId="344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67526517" sldId="345"/>
        </pc:sldMkLst>
      </pc:sldChg>
      <pc:sldMasterChg chg="addSldLayout">
        <pc:chgData name="Stephanie Radel" userId="08b99ea8-7dce-42da-8972-e2e804ab0db1" providerId="ADAL" clId="{802B9891-C91E-4F19-8AD1-BB7C4401E711}" dt="2023-05-15T23:51:18.243" v="68" actId="27028"/>
        <pc:sldMasterMkLst>
          <pc:docMk/>
          <pc:sldMasterMk cId="1304102315" sldId="2147483766"/>
        </pc:sldMasterMkLst>
        <pc:sldLayoutChg chg="add">
          <pc:chgData name="Stephanie Radel" userId="08b99ea8-7dce-42da-8972-e2e804ab0db1" providerId="ADAL" clId="{802B9891-C91E-4F19-8AD1-BB7C4401E711}" dt="2023-05-15T23:51:18.243" v="68" actId="27028"/>
          <pc:sldLayoutMkLst>
            <pc:docMk/>
            <pc:sldMasterMk cId="1304102315" sldId="2147483766"/>
            <pc:sldLayoutMk cId="885934366" sldId="214748382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2023-05-31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2023-05-31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2023-05-31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2023-05-31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2023-05-31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767" r:id="rId2"/>
    <p:sldLayoutId id="2147483768" r:id="rId3"/>
    <p:sldLayoutId id="2147483769" r:id="rId4"/>
    <p:sldLayoutId id="2147483786" r:id="rId5"/>
    <p:sldLayoutId id="2147483817" r:id="rId6"/>
    <p:sldLayoutId id="2147483770" r:id="rId7"/>
    <p:sldLayoutId id="2147483784" r:id="rId8"/>
    <p:sldLayoutId id="2147483771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8" r:id="rId19"/>
    <p:sldLayoutId id="2147483818" r:id="rId20"/>
    <p:sldLayoutId id="2147483785" r:id="rId21"/>
    <p:sldLayoutId id="2147483790" r:id="rId22"/>
    <p:sldLayoutId id="2147483791" r:id="rId23"/>
    <p:sldLayoutId id="2147483793" r:id="rId24"/>
    <p:sldLayoutId id="2147483794" r:id="rId25"/>
    <p:sldLayoutId id="2147483795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08" r:id="rId37"/>
    <p:sldLayoutId id="2147483809" r:id="rId38"/>
    <p:sldLayoutId id="2147483810" r:id="rId39"/>
    <p:sldLayoutId id="2147483811" r:id="rId40"/>
    <p:sldLayoutId id="2147483812" r:id="rId41"/>
    <p:sldLayoutId id="2147483813" r:id="rId42"/>
    <p:sldLayoutId id="2147483796" r:id="rId43"/>
    <p:sldLayoutId id="2147483821" r:id="rId44"/>
    <p:sldLayoutId id="2147483823" r:id="rId45"/>
    <p:sldLayoutId id="2147483819" r:id="rId46"/>
    <p:sldLayoutId id="2147483820" r:id="rId47"/>
    <p:sldLayoutId id="2147483814" r:id="rId48"/>
    <p:sldLayoutId id="2147483815" r:id="rId49"/>
    <p:sldLayoutId id="2147483816" r:id="rId50"/>
    <p:sldLayoutId id="2147483824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3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62725" y="2032777"/>
            <a:ext cx="4095787" cy="2082023"/>
          </a:xfrm>
        </p:spPr>
        <p:txBody>
          <a:bodyPr>
            <a:normAutofit fontScale="90000"/>
          </a:bodyPr>
          <a:lstStyle/>
          <a:p>
            <a:r>
              <a:rPr lang="en-US"/>
              <a:t>Infrastructure: Space, Shielding and Cabling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0"/>
            <a:ext cx="4095787" cy="900340"/>
          </a:xfrm>
        </p:spPr>
        <p:txBody>
          <a:bodyPr/>
          <a:lstStyle/>
          <a:p>
            <a:r>
              <a:rPr lang="en-US"/>
              <a:t>Stephanie Diana R</a:t>
            </a:r>
            <a:r>
              <a:rPr lang="de-DE"/>
              <a:t>ä</a:t>
            </a:r>
            <a:r>
              <a:rPr lang="en-CA"/>
              <a:t>del</a:t>
            </a:r>
            <a:endParaRPr lang="en-US"/>
          </a:p>
          <a:p>
            <a:r>
              <a:rPr lang="en-US" sz="1400"/>
              <a:t>Accelerator Division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557E30-B5B3-663F-BFD5-96EF7C53C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1" y="30583"/>
            <a:ext cx="5760731" cy="11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45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E4093-91B6-F5D6-7FED-6083051C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Cabling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F2FBB-D5F8-73FC-E51B-B64D41EBA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1630016"/>
            <a:ext cx="11160009" cy="4907943"/>
          </a:xfrm>
        </p:spPr>
        <p:txBody>
          <a:bodyPr>
            <a:normAutofit fontScale="70000" lnSpcReduction="20000"/>
          </a:bodyPr>
          <a:lstStyle/>
          <a:p>
            <a:r>
              <a:rPr lang="en-CA"/>
              <a:t>Cables for different applications</a:t>
            </a:r>
          </a:p>
          <a:p>
            <a:pPr lvl="1"/>
            <a:r>
              <a:rPr lang="en-CA"/>
              <a:t>Vacuum</a:t>
            </a:r>
            <a:endParaRPr lang="en-CA">
              <a:solidFill>
                <a:srgbClr val="FFCB05"/>
              </a:solidFill>
            </a:endParaRPr>
          </a:p>
          <a:p>
            <a:pPr lvl="2"/>
            <a:r>
              <a:rPr lang="en-CA"/>
              <a:t>Control and instrumentation			=&gt; </a:t>
            </a:r>
            <a:r>
              <a:rPr lang="en-CA">
                <a:solidFill>
                  <a:srgbClr val="FFCB05"/>
                </a:solidFill>
              </a:rPr>
              <a:t>roof</a:t>
            </a:r>
            <a:endParaRPr lang="en-CA"/>
          </a:p>
          <a:p>
            <a:pPr lvl="1"/>
            <a:r>
              <a:rPr lang="en-CA"/>
              <a:t>Spectrometers</a:t>
            </a:r>
            <a:endParaRPr lang="en-CA">
              <a:solidFill>
                <a:srgbClr val="FFCB05"/>
              </a:solidFill>
            </a:endParaRPr>
          </a:p>
          <a:p>
            <a:pPr lvl="2"/>
            <a:r>
              <a:rPr lang="en-US"/>
              <a:t>2 substantial cables for each spectrometer</a:t>
            </a:r>
            <a:r>
              <a:rPr lang="en-CA"/>
              <a:t>		=&gt; </a:t>
            </a:r>
            <a:r>
              <a:rPr lang="en-CA">
                <a:solidFill>
                  <a:srgbClr val="FFCB05"/>
                </a:solidFill>
              </a:rPr>
              <a:t>roof</a:t>
            </a:r>
            <a:endParaRPr lang="en-US"/>
          </a:p>
          <a:p>
            <a:pPr lvl="2"/>
            <a:r>
              <a:rPr lang="en-US"/>
              <a:t>2 lines for water cooling for each spectrometer</a:t>
            </a:r>
            <a:r>
              <a:rPr lang="en-CA"/>
              <a:t>	=&gt; </a:t>
            </a:r>
            <a:r>
              <a:rPr lang="en-CA">
                <a:solidFill>
                  <a:srgbClr val="75C043"/>
                </a:solidFill>
              </a:rPr>
              <a:t>from existing pipes in hall</a:t>
            </a:r>
            <a:endParaRPr lang="en-US">
              <a:solidFill>
                <a:srgbClr val="75C043"/>
              </a:solidFill>
            </a:endParaRPr>
          </a:p>
          <a:p>
            <a:pPr lvl="2"/>
            <a:r>
              <a:rPr lang="en-US"/>
              <a:t>control cables for Hall probes</a:t>
            </a:r>
            <a:endParaRPr lang="en-CA"/>
          </a:p>
          <a:p>
            <a:pPr lvl="1"/>
            <a:r>
              <a:rPr lang="en-CA"/>
              <a:t>GEM detectors</a:t>
            </a:r>
            <a:endParaRPr lang="en-CA">
              <a:solidFill>
                <a:srgbClr val="F3715E"/>
              </a:solidFill>
            </a:endParaRPr>
          </a:p>
          <a:p>
            <a:pPr lvl="2"/>
            <a:r>
              <a:rPr lang="en-US"/>
              <a:t>4 HV and 24 HDMI cables to VME crate</a:t>
            </a:r>
            <a:r>
              <a:rPr lang="en-CA"/>
              <a:t>		=&gt; </a:t>
            </a:r>
            <a:r>
              <a:rPr lang="en-CA">
                <a:solidFill>
                  <a:srgbClr val="F3715E"/>
                </a:solidFill>
              </a:rPr>
              <a:t>shielded hut</a:t>
            </a:r>
            <a:endParaRPr lang="en-US"/>
          </a:p>
          <a:p>
            <a:pPr lvl="2"/>
            <a:r>
              <a:rPr lang="en-US"/>
              <a:t>4 gas supply and 4 gas return lines </a:t>
            </a:r>
            <a:r>
              <a:rPr lang="en-CA"/>
              <a:t>		=&gt; </a:t>
            </a:r>
            <a:r>
              <a:rPr lang="en-CA">
                <a:solidFill>
                  <a:srgbClr val="F3715E"/>
                </a:solidFill>
              </a:rPr>
              <a:t>shielded hut</a:t>
            </a:r>
            <a:endParaRPr lang="en-US"/>
          </a:p>
          <a:p>
            <a:pPr lvl="2"/>
            <a:r>
              <a:rPr lang="en-US"/>
              <a:t>panel with 4 gas flow controls</a:t>
            </a:r>
            <a:endParaRPr lang="en-US">
              <a:solidFill>
                <a:srgbClr val="75C043"/>
              </a:solidFill>
            </a:endParaRPr>
          </a:p>
          <a:p>
            <a:pPr lvl="2"/>
            <a:r>
              <a:rPr lang="en-US"/>
              <a:t>panel with 4 gas bubblers (TV camera to observe remotely)</a:t>
            </a:r>
          </a:p>
          <a:p>
            <a:pPr lvl="2"/>
            <a:r>
              <a:rPr lang="en-US"/>
              <a:t>exhaust line (N</a:t>
            </a:r>
            <a:r>
              <a:rPr lang="en-US" baseline="-25000"/>
              <a:t>2</a:t>
            </a:r>
            <a:r>
              <a:rPr lang="en-US"/>
              <a:t> can probably be vented to the hall but Ar:CO</a:t>
            </a:r>
            <a:r>
              <a:rPr lang="en-US" baseline="-25000"/>
              <a:t>2</a:t>
            </a:r>
            <a:r>
              <a:rPr lang="en-US"/>
              <a:t> might require venting to atmosphere)</a:t>
            </a:r>
            <a:r>
              <a:rPr lang="en-CA"/>
              <a:t> 				=&gt; </a:t>
            </a:r>
            <a:r>
              <a:rPr lang="en-CA">
                <a:solidFill>
                  <a:srgbClr val="75C043"/>
                </a:solidFill>
              </a:rPr>
              <a:t>gas shack</a:t>
            </a:r>
            <a:endParaRPr lang="en-CA"/>
          </a:p>
          <a:p>
            <a:pPr lvl="1"/>
            <a:r>
              <a:rPr lang="en-CA"/>
              <a:t>Trigger Scintillators</a:t>
            </a:r>
            <a:endParaRPr lang="en-CA">
              <a:solidFill>
                <a:srgbClr val="75C043"/>
              </a:solidFill>
            </a:endParaRPr>
          </a:p>
          <a:p>
            <a:pPr lvl="2"/>
            <a:r>
              <a:rPr lang="en-CA"/>
              <a:t>Ask Mike						=&gt; </a:t>
            </a:r>
            <a:r>
              <a:rPr lang="en-CA">
                <a:solidFill>
                  <a:srgbClr val="23235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6454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9224-1DF8-F87E-FB7A-5513BA6C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Cabling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EA3CC-3577-9FFD-A8FA-A739D2A1F986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CA"/>
              <a:t>Cable trays from EHDT area connect to trays to the e-hall roof.</a:t>
            </a:r>
          </a:p>
        </p:txBody>
      </p:sp>
      <p:pic>
        <p:nvPicPr>
          <p:cNvPr id="6" name="Picture Placeholder 5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972C3E92-998D-9E02-82B0-C8DDBCC325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9138" t="55" b="-55"/>
          <a:stretch/>
        </p:blipFill>
        <p:spPr>
          <a:xfrm>
            <a:off x="6747062" y="488230"/>
            <a:ext cx="4182876" cy="5881540"/>
          </a:xfrm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C461EEC4-E141-FD87-E993-3F3E8A3FD4C7}"/>
              </a:ext>
            </a:extLst>
          </p:cNvPr>
          <p:cNvSpPr/>
          <p:nvPr/>
        </p:nvSpPr>
        <p:spPr>
          <a:xfrm flipH="1">
            <a:off x="7903083" y="1870837"/>
            <a:ext cx="1080000" cy="1080000"/>
          </a:xfrm>
          <a:prstGeom prst="arc">
            <a:avLst/>
          </a:prstGeom>
          <a:ln w="28575">
            <a:head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52FE97-B15F-853C-75F2-E281DBDB8FAE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7903083" y="2410837"/>
            <a:ext cx="0" cy="1643638"/>
          </a:xfrm>
          <a:prstGeom prst="line">
            <a:avLst/>
          </a:prstGeom>
          <a:ln w="28575">
            <a:headEnd type="triangl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D2BF6F-37CF-D845-6BB6-DDFAD6FC699A}"/>
              </a:ext>
            </a:extLst>
          </p:cNvPr>
          <p:cNvCxnSpPr>
            <a:cxnSpLocks/>
          </p:cNvCxnSpPr>
          <p:nvPr/>
        </p:nvCxnSpPr>
        <p:spPr>
          <a:xfrm flipV="1">
            <a:off x="9643343" y="1369219"/>
            <a:ext cx="1248495" cy="4295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3F9CC2E-F4DC-AACA-CA43-03A5920385E2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8443083" y="1798749"/>
            <a:ext cx="1200260" cy="72088"/>
          </a:xfrm>
          <a:prstGeom prst="line">
            <a:avLst/>
          </a:prstGeom>
          <a:ln w="28575"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5E05B38-E6A0-30A9-5DB9-B58D9D2D2295}"/>
              </a:ext>
            </a:extLst>
          </p:cNvPr>
          <p:cNvCxnSpPr>
            <a:cxnSpLocks/>
          </p:cNvCxnSpPr>
          <p:nvPr/>
        </p:nvCxnSpPr>
        <p:spPr>
          <a:xfrm flipH="1">
            <a:off x="9571317" y="1798749"/>
            <a:ext cx="72026" cy="2668646"/>
          </a:xfrm>
          <a:prstGeom prst="line">
            <a:avLst/>
          </a:prstGeom>
          <a:ln w="28575">
            <a:head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764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9224-1DF8-F87E-FB7A-5513BA6C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Plumbing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EA3CC-3577-9FFD-A8FA-A739D2A1F986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CA"/>
              <a:t>Gas pipes from the gas shack and water pipes within the hall.</a:t>
            </a:r>
          </a:p>
        </p:txBody>
      </p:sp>
      <p:pic>
        <p:nvPicPr>
          <p:cNvPr id="6" name="Picture Placeholder 5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972C3E92-998D-9E02-82B0-C8DDBCC325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284" r="27278"/>
          <a:stretch/>
        </p:blipFill>
        <p:spPr>
          <a:xfrm>
            <a:off x="5329742" y="488230"/>
            <a:ext cx="6429442" cy="5881540"/>
          </a:xfr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5F4702FE-CE55-D8E1-DEFE-8C3B8805E824}"/>
              </a:ext>
            </a:extLst>
          </p:cNvPr>
          <p:cNvSpPr/>
          <p:nvPr/>
        </p:nvSpPr>
        <p:spPr>
          <a:xfrm>
            <a:off x="6612256" y="488230"/>
            <a:ext cx="521208" cy="3566160"/>
          </a:xfrm>
          <a:prstGeom prst="ellipse">
            <a:avLst/>
          </a:prstGeom>
          <a:noFill/>
          <a:ln w="28575">
            <a:solidFill>
              <a:srgbClr val="FFCB0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02D816F-B6B3-C3D5-FA09-7669EAC1871B}"/>
              </a:ext>
            </a:extLst>
          </p:cNvPr>
          <p:cNvSpPr/>
          <p:nvPr/>
        </p:nvSpPr>
        <p:spPr>
          <a:xfrm rot="5400000">
            <a:off x="9148847" y="1723919"/>
            <a:ext cx="1654514" cy="3566160"/>
          </a:xfrm>
          <a:prstGeom prst="ellipse">
            <a:avLst/>
          </a:prstGeom>
          <a:noFill/>
          <a:ln w="28575">
            <a:solidFill>
              <a:srgbClr val="FFCB0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1653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/>
              <a:t>Follow us </a:t>
            </a:r>
            <a:r>
              <a:rPr lang="en-US" b="1"/>
              <a:t>@TRIUMFLab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/>
              <a:t>www.triumf.ca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C0D206A-DAA5-EFB4-3669-43811A12AE02}"/>
              </a:ext>
            </a:extLst>
          </p:cNvPr>
          <p:cNvGrpSpPr>
            <a:grpSpLocks noChangeAspect="1"/>
          </p:cNvGrpSpPr>
          <p:nvPr/>
        </p:nvGrpSpPr>
        <p:grpSpPr>
          <a:xfrm>
            <a:off x="4577049" y="1918189"/>
            <a:ext cx="7237816" cy="3021622"/>
            <a:chOff x="231195" y="1690688"/>
            <a:chExt cx="11678731" cy="4875603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D9D662D6-55D7-7B1F-F2F8-6F40E1BA83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95" y="1690688"/>
              <a:ext cx="1464378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8946855-D924-E4B9-2778-B4BBA2583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794" y="1698458"/>
              <a:ext cx="1464378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D267715B-5211-A30B-FFE2-9898CF76D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394" y="1692399"/>
              <a:ext cx="4686010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4">
              <a:extLst>
                <a:ext uri="{FF2B5EF4-FFF2-40B4-BE49-F238E27FC236}">
                  <a16:creationId xmlns:a16="http://schemas.microsoft.com/office/drawing/2014/main" id="{F29A311E-B338-25E7-7B22-0D268919DC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8" t="29170" r="21385" b="22386"/>
            <a:stretch/>
          </p:blipFill>
          <p:spPr bwMode="auto">
            <a:xfrm>
              <a:off x="9070627" y="1698458"/>
              <a:ext cx="2839299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2">
              <a:extLst>
                <a:ext uri="{FF2B5EF4-FFF2-40B4-BE49-F238E27FC236}">
                  <a16:creationId xmlns:a16="http://schemas.microsoft.com/office/drawing/2014/main" id="{EFDFA870-3CEF-499E-252E-094E957AF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578" y="5094615"/>
              <a:ext cx="3023232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11B37CF5-FC23-E393-3989-84D2E1D4D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63265" y="5094615"/>
              <a:ext cx="1464378" cy="1464379"/>
            </a:xfrm>
            <a:prstGeom prst="rect">
              <a:avLst/>
            </a:prstGeom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4DBD371A-C840-4E68-A7CA-6AB5BAF2F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04283"/>
              <a:ext cx="1470144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0">
              <a:extLst>
                <a:ext uri="{FF2B5EF4-FFF2-40B4-BE49-F238E27FC236}">
                  <a16:creationId xmlns:a16="http://schemas.microsoft.com/office/drawing/2014/main" id="{4832E544-AB5A-FD0E-2968-64133F6E8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3265" y="3405994"/>
              <a:ext cx="1464378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6">
              <a:extLst>
                <a:ext uri="{FF2B5EF4-FFF2-40B4-BE49-F238E27FC236}">
                  <a16:creationId xmlns:a16="http://schemas.microsoft.com/office/drawing/2014/main" id="{366BDB95-D546-71D6-09EF-6C3A6FD3F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99" y="3384898"/>
              <a:ext cx="1470139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8">
              <a:extLst>
                <a:ext uri="{FF2B5EF4-FFF2-40B4-BE49-F238E27FC236}">
                  <a16:creationId xmlns:a16="http://schemas.microsoft.com/office/drawing/2014/main" id="{6A534573-B54A-731B-88D2-9A4D51C5F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799" y="3386273"/>
              <a:ext cx="4950009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4">
              <a:extLst>
                <a:ext uri="{FF2B5EF4-FFF2-40B4-BE49-F238E27FC236}">
                  <a16:creationId xmlns:a16="http://schemas.microsoft.com/office/drawing/2014/main" id="{7DEC424E-E4A5-9208-671B-9BB91C29C7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9" t="21026" r="79912" b="21074"/>
            <a:stretch/>
          </p:blipFill>
          <p:spPr bwMode="auto">
            <a:xfrm>
              <a:off x="3144976" y="5101915"/>
              <a:ext cx="1090146" cy="1464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C90C58-B57E-ECE5-0FF7-CEC4012D24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2703" y="194294"/>
            <a:ext cx="5760731" cy="11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6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D4C2-6FBE-8774-B0E6-67010D0E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E-Hall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EB7CC-44BE-0F7D-AA16-D6AB312394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9500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indoor, engineering, machine, industry&#10;&#10;Description automatically generated">
            <a:extLst>
              <a:ext uri="{FF2B5EF4-FFF2-40B4-BE49-F238E27FC236}">
                <a16:creationId xmlns:a16="http://schemas.microsoft.com/office/drawing/2014/main" id="{D5A5506F-26BF-0503-CDD0-BC60FE2E1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06" b="2309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941045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indoor, engineering, machine, industry&#10;&#10;Description automatically generated">
            <a:extLst>
              <a:ext uri="{FF2B5EF4-FFF2-40B4-BE49-F238E27FC236}">
                <a16:creationId xmlns:a16="http://schemas.microsoft.com/office/drawing/2014/main" id="{D5A5506F-26BF-0503-CDD0-BC60FE2E1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0000"/>
          </a:blip>
          <a:srcRect t="1906" b="23094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2B15EB-745D-6D93-F55B-9DE83EFD4456}"/>
              </a:ext>
            </a:extLst>
          </p:cNvPr>
          <p:cNvSpPr txBox="1"/>
          <p:nvPr/>
        </p:nvSpPr>
        <p:spPr>
          <a:xfrm>
            <a:off x="3639718" y="1581912"/>
            <a:ext cx="491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Part of EHDT where DarkLight will be installed</a:t>
            </a:r>
          </a:p>
        </p:txBody>
      </p:sp>
      <p:pic>
        <p:nvPicPr>
          <p:cNvPr id="7" name="Picture Placeholder 3" descr="A picture containing indoor, engineering, machine, industry&#10;&#10;Description automatically generated">
            <a:extLst>
              <a:ext uri="{FF2B5EF4-FFF2-40B4-BE49-F238E27FC236}">
                <a16:creationId xmlns:a16="http://schemas.microsoft.com/office/drawing/2014/main" id="{E2187795-6A8B-CDDC-B17D-601FD45F6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34875" t="24374" r="37525" b="31894"/>
          <a:stretch/>
        </p:blipFill>
        <p:spPr>
          <a:xfrm>
            <a:off x="4251960" y="2054497"/>
            <a:ext cx="3364992" cy="3998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055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indoor, engineering, machine, industry&#10;&#10;Description automatically generated">
            <a:extLst>
              <a:ext uri="{FF2B5EF4-FFF2-40B4-BE49-F238E27FC236}">
                <a16:creationId xmlns:a16="http://schemas.microsoft.com/office/drawing/2014/main" id="{D5A5506F-26BF-0503-CDD0-BC60FE2E1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0000"/>
          </a:blip>
          <a:srcRect t="1906" b="23094"/>
          <a:stretch/>
        </p:blipFill>
        <p:spPr>
          <a:xfrm>
            <a:off x="20" y="10"/>
            <a:ext cx="12191980" cy="6857990"/>
          </a:xfrm>
          <a:noFill/>
        </p:spPr>
      </p:pic>
      <p:pic>
        <p:nvPicPr>
          <p:cNvPr id="6" name="Picture Placeholder 3" descr="A picture containing indoor, engineering, machine, industry&#10;&#10;Description automatically generated">
            <a:extLst>
              <a:ext uri="{FF2B5EF4-FFF2-40B4-BE49-F238E27FC236}">
                <a16:creationId xmlns:a16="http://schemas.microsoft.com/office/drawing/2014/main" id="{EB7ADF1A-4D04-0B6F-B8B8-9017502E8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59625" t="58007" r="33700" b="23093"/>
          <a:stretch/>
        </p:blipFill>
        <p:spPr>
          <a:xfrm>
            <a:off x="7269480" y="5129784"/>
            <a:ext cx="813816" cy="1728216"/>
          </a:xfrm>
          <a:prstGeom prst="rect">
            <a:avLst/>
          </a:prstGeom>
          <a:noFill/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76C68B3-4392-E0AC-A8F0-9B35475D91FE}"/>
              </a:ext>
            </a:extLst>
          </p:cNvPr>
          <p:cNvCxnSpPr/>
          <p:nvPr/>
        </p:nvCxnSpPr>
        <p:spPr>
          <a:xfrm flipH="1">
            <a:off x="7470648" y="3429000"/>
            <a:ext cx="1261872" cy="24505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32B15EB-745D-6D93-F55B-9DE83EFD4456}"/>
              </a:ext>
            </a:extLst>
          </p:cNvPr>
          <p:cNvSpPr txBox="1"/>
          <p:nvPr/>
        </p:nvSpPr>
        <p:spPr>
          <a:xfrm>
            <a:off x="7141464" y="2386584"/>
            <a:ext cx="391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Long Ionization Chamber (LIC)</a:t>
            </a:r>
          </a:p>
          <a:p>
            <a:r>
              <a:rPr lang="en-CA"/>
              <a:t>Protection tray -&gt; can </a:t>
            </a:r>
            <a:r>
              <a:rPr lang="en-CA">
                <a:solidFill>
                  <a:srgbClr val="FF0000"/>
                </a:solidFill>
              </a:rPr>
              <a:t>not</a:t>
            </a:r>
            <a:r>
              <a:rPr lang="en-CA"/>
              <a:t> be moved.</a:t>
            </a:r>
          </a:p>
        </p:txBody>
      </p:sp>
      <p:pic>
        <p:nvPicPr>
          <p:cNvPr id="7" name="Picture Placeholder 3" descr="A picture containing indoor, engineering, machine, industry&#10;&#10;Description automatically generated">
            <a:extLst>
              <a:ext uri="{FF2B5EF4-FFF2-40B4-BE49-F238E27FC236}">
                <a16:creationId xmlns:a16="http://schemas.microsoft.com/office/drawing/2014/main" id="{E2187795-6A8B-CDDC-B17D-601FD45F6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50106" r="75400" b="23094"/>
          <a:stretch/>
        </p:blipFill>
        <p:spPr>
          <a:xfrm>
            <a:off x="0" y="4407408"/>
            <a:ext cx="2999232" cy="2450592"/>
          </a:xfrm>
          <a:prstGeom prst="rect">
            <a:avLst/>
          </a:prstGeom>
          <a:noFill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42EEFC-C257-C110-99D6-D89B92E12DC4}"/>
              </a:ext>
            </a:extLst>
          </p:cNvPr>
          <p:cNvCxnSpPr/>
          <p:nvPr/>
        </p:nvCxnSpPr>
        <p:spPr>
          <a:xfrm flipH="1" flipV="1">
            <a:off x="0" y="4562856"/>
            <a:ext cx="2889504" cy="1143000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F2D178-E66D-E547-6131-84E084CD893A}"/>
              </a:ext>
            </a:extLst>
          </p:cNvPr>
          <p:cNvCxnSpPr>
            <a:cxnSpLocks/>
          </p:cNvCxnSpPr>
          <p:nvPr/>
        </p:nvCxnSpPr>
        <p:spPr>
          <a:xfrm flipV="1">
            <a:off x="740664" y="5705856"/>
            <a:ext cx="2148840" cy="1152144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D2D725-A79D-A2FA-BAD4-8F064E9D5CC6}"/>
              </a:ext>
            </a:extLst>
          </p:cNvPr>
          <p:cNvSpPr txBox="1"/>
          <p:nvPr/>
        </p:nvSpPr>
        <p:spPr>
          <a:xfrm>
            <a:off x="20" y="5171039"/>
            <a:ext cx="2223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Hatch space</a:t>
            </a:r>
          </a:p>
          <a:p>
            <a:r>
              <a:rPr lang="en-CA"/>
              <a:t>Needs to stay clear </a:t>
            </a:r>
          </a:p>
          <a:p>
            <a:r>
              <a:rPr lang="en-CA"/>
              <a:t>For e-Hall access</a:t>
            </a:r>
          </a:p>
        </p:txBody>
      </p:sp>
      <p:pic>
        <p:nvPicPr>
          <p:cNvPr id="8" name="Picture 7" descr="A picture containing steel, pipe, engineering, industry&#10;&#10;Description automatically generated">
            <a:extLst>
              <a:ext uri="{FF2B5EF4-FFF2-40B4-BE49-F238E27FC236}">
                <a16:creationId xmlns:a16="http://schemas.microsoft.com/office/drawing/2014/main" id="{1BD0256A-C73E-1567-BEE9-A643F9468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3" t="40533" r="7719" b="51468"/>
          <a:stretch/>
        </p:blipFill>
        <p:spPr>
          <a:xfrm>
            <a:off x="6860778" y="3032915"/>
            <a:ext cx="4541790" cy="31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06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D4C2-6FBE-8774-B0E6-67010D0E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Shielding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EB7CC-44BE-0F7D-AA16-D6AB312394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E-Hall top view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475D15-D7EA-1918-447A-4632310448CC}"/>
              </a:ext>
            </a:extLst>
          </p:cNvPr>
          <p:cNvSpPr/>
          <p:nvPr/>
        </p:nvSpPr>
        <p:spPr>
          <a:xfrm rot="174739">
            <a:off x="8433995" y="3076687"/>
            <a:ext cx="1108038" cy="2205318"/>
          </a:xfrm>
          <a:prstGeom prst="roundRect">
            <a:avLst/>
          </a:prstGeom>
          <a:noFill/>
          <a:ln w="38100">
            <a:solidFill>
              <a:srgbClr val="232359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47527E-C890-F51C-348B-40224CFB419F}"/>
              </a:ext>
            </a:extLst>
          </p:cNvPr>
          <p:cNvCxnSpPr>
            <a:cxnSpLocks/>
          </p:cNvCxnSpPr>
          <p:nvPr/>
        </p:nvCxnSpPr>
        <p:spPr>
          <a:xfrm flipH="1" flipV="1">
            <a:off x="7251954" y="3643312"/>
            <a:ext cx="384048" cy="897732"/>
          </a:xfrm>
          <a:prstGeom prst="line">
            <a:avLst/>
          </a:prstGeom>
          <a:ln w="38100">
            <a:solidFill>
              <a:srgbClr val="23235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6AF7E1-3A92-8A46-ED92-868D15F2FC91}"/>
              </a:ext>
            </a:extLst>
          </p:cNvPr>
          <p:cNvCxnSpPr>
            <a:cxnSpLocks/>
          </p:cNvCxnSpPr>
          <p:nvPr/>
        </p:nvCxnSpPr>
        <p:spPr>
          <a:xfrm flipH="1">
            <a:off x="7215188" y="2405063"/>
            <a:ext cx="71437" cy="1238249"/>
          </a:xfrm>
          <a:prstGeom prst="line">
            <a:avLst/>
          </a:prstGeom>
          <a:ln w="38100">
            <a:solidFill>
              <a:srgbClr val="23235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74D534D-372C-7DF1-AA13-A9B3DEEB7961}"/>
              </a:ext>
            </a:extLst>
          </p:cNvPr>
          <p:cNvSpPr txBox="1"/>
          <p:nvPr/>
        </p:nvSpPr>
        <p:spPr>
          <a:xfrm>
            <a:off x="6649375" y="35381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LICs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95DED0-660E-CCCC-5F3E-CCE6DBA4E552}"/>
              </a:ext>
            </a:extLst>
          </p:cNvPr>
          <p:cNvSpPr txBox="1"/>
          <p:nvPr/>
        </p:nvSpPr>
        <p:spPr>
          <a:xfrm>
            <a:off x="8378687" y="379940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Hatch space</a:t>
            </a:r>
          </a:p>
        </p:txBody>
      </p:sp>
      <p:pic>
        <p:nvPicPr>
          <p:cNvPr id="6" name="Content Placeholder 7" descr="A picture containing map&#10;&#10;Description automatically generated">
            <a:extLst>
              <a:ext uri="{FF2B5EF4-FFF2-40B4-BE49-F238E27FC236}">
                <a16:creationId xmlns:a16="http://schemas.microsoft.com/office/drawing/2014/main" id="{530E86D3-4A17-C078-8D78-A6254B665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8" r="6000"/>
          <a:stretch/>
        </p:blipFill>
        <p:spPr>
          <a:xfrm>
            <a:off x="5586983" y="25253"/>
            <a:ext cx="6092235" cy="68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11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D4C2-6FBE-8774-B0E6-67010D0E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Shielding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EB7CC-44BE-0F7D-AA16-D6AB31239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43" y="3333750"/>
            <a:ext cx="4486053" cy="2756154"/>
          </a:xfrm>
        </p:spPr>
        <p:txBody>
          <a:bodyPr>
            <a:normAutofit/>
          </a:bodyPr>
          <a:lstStyle/>
          <a:p>
            <a:r>
              <a:rPr lang="en-CA"/>
              <a:t>Shielded Hut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/>
              <a:t>Position will be challenge to set up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/>
              <a:t>Tristar brick and block will be a good provider of new shielding blocks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/>
              <a:t>Will need a shielding roof</a:t>
            </a:r>
          </a:p>
        </p:txBody>
      </p:sp>
      <p:pic>
        <p:nvPicPr>
          <p:cNvPr id="4" name="Content Placeholder 7" descr="A picture containing map&#10;&#10;Description automatically generated">
            <a:extLst>
              <a:ext uri="{FF2B5EF4-FFF2-40B4-BE49-F238E27FC236}">
                <a16:creationId xmlns:a16="http://schemas.microsoft.com/office/drawing/2014/main" id="{59279752-C476-74D1-DAEA-6A58A3B37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8" r="6000"/>
          <a:stretch/>
        </p:blipFill>
        <p:spPr>
          <a:xfrm>
            <a:off x="5586983" y="25253"/>
            <a:ext cx="6092235" cy="6807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4D534D-372C-7DF1-AA13-A9B3DEEB7961}"/>
              </a:ext>
            </a:extLst>
          </p:cNvPr>
          <p:cNvSpPr txBox="1"/>
          <p:nvPr/>
        </p:nvSpPr>
        <p:spPr>
          <a:xfrm>
            <a:off x="7088287" y="35381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LICs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95DED0-660E-CCCC-5F3E-CCE6DBA4E552}"/>
              </a:ext>
            </a:extLst>
          </p:cNvPr>
          <p:cNvSpPr txBox="1"/>
          <p:nvPr/>
        </p:nvSpPr>
        <p:spPr>
          <a:xfrm>
            <a:off x="8817599" y="330895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Hatch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3896B6-FF56-5671-3EAF-187307C866CD}"/>
              </a:ext>
            </a:extLst>
          </p:cNvPr>
          <p:cNvCxnSpPr/>
          <p:nvPr/>
        </p:nvCxnSpPr>
        <p:spPr>
          <a:xfrm flipH="1">
            <a:off x="7690866" y="3105150"/>
            <a:ext cx="34671" cy="509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1261A55-9E7C-F558-AA28-09E61CD8B8E3}"/>
              </a:ext>
            </a:extLst>
          </p:cNvPr>
          <p:cNvSpPr/>
          <p:nvPr/>
        </p:nvSpPr>
        <p:spPr>
          <a:xfrm rot="3940392">
            <a:off x="7551877" y="3892271"/>
            <a:ext cx="939600" cy="234000"/>
          </a:xfrm>
          <a:prstGeom prst="rect">
            <a:avLst/>
          </a:prstGeom>
          <a:solidFill>
            <a:srgbClr val="00B0F0"/>
          </a:solidFill>
          <a:ln>
            <a:solidFill>
              <a:srgbClr val="00759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F65E9F-3629-C5A3-07A6-B49B2517AAF6}"/>
              </a:ext>
            </a:extLst>
          </p:cNvPr>
          <p:cNvSpPr/>
          <p:nvPr/>
        </p:nvSpPr>
        <p:spPr>
          <a:xfrm rot="3940392">
            <a:off x="8217214" y="3595586"/>
            <a:ext cx="939600" cy="234000"/>
          </a:xfrm>
          <a:prstGeom prst="rect">
            <a:avLst/>
          </a:prstGeom>
          <a:solidFill>
            <a:srgbClr val="00B0F0"/>
          </a:solidFill>
          <a:ln>
            <a:solidFill>
              <a:srgbClr val="00759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DD1838-DBEF-DD1F-6A12-1E64868B1E67}"/>
              </a:ext>
            </a:extLst>
          </p:cNvPr>
          <p:cNvSpPr/>
          <p:nvPr/>
        </p:nvSpPr>
        <p:spPr>
          <a:xfrm rot="20140392">
            <a:off x="8265585" y="4067107"/>
            <a:ext cx="468000" cy="234000"/>
          </a:xfrm>
          <a:prstGeom prst="rect">
            <a:avLst/>
          </a:prstGeom>
          <a:solidFill>
            <a:srgbClr val="F3715E"/>
          </a:solidFill>
          <a:ln>
            <a:solidFill>
              <a:srgbClr val="F0473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1F3363-2D27-2285-22EE-5E993B653229}"/>
              </a:ext>
            </a:extLst>
          </p:cNvPr>
          <p:cNvSpPr/>
          <p:nvPr/>
        </p:nvSpPr>
        <p:spPr>
          <a:xfrm rot="20140392">
            <a:off x="8098017" y="3096867"/>
            <a:ext cx="468000" cy="234000"/>
          </a:xfrm>
          <a:prstGeom prst="rect">
            <a:avLst/>
          </a:prstGeom>
          <a:solidFill>
            <a:srgbClr val="F3715E"/>
          </a:solidFill>
          <a:ln>
            <a:solidFill>
              <a:srgbClr val="F0473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1A3FB-DDC9-5FD5-8069-96F57AC9C77F}"/>
              </a:ext>
            </a:extLst>
          </p:cNvPr>
          <p:cNvSpPr/>
          <p:nvPr/>
        </p:nvSpPr>
        <p:spPr>
          <a:xfrm>
            <a:off x="10744199" y="190970"/>
            <a:ext cx="787005" cy="234000"/>
          </a:xfrm>
          <a:prstGeom prst="rect">
            <a:avLst/>
          </a:prstGeom>
          <a:solidFill>
            <a:srgbClr val="00B0F0"/>
          </a:solidFill>
          <a:ln>
            <a:solidFill>
              <a:srgbClr val="00759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8’ </a:t>
            </a:r>
            <a:r>
              <a:rPr lang="en-CA">
                <a:sym typeface="Symbol" panose="05050102010706020507" pitchFamily="18" charset="2"/>
              </a:rPr>
              <a:t></a:t>
            </a:r>
            <a:r>
              <a:rPr lang="en-CA"/>
              <a:t> 2’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84B838-C7FD-6549-3592-2C1AE2045703}"/>
              </a:ext>
            </a:extLst>
          </p:cNvPr>
          <p:cNvSpPr/>
          <p:nvPr/>
        </p:nvSpPr>
        <p:spPr>
          <a:xfrm>
            <a:off x="10744199" y="473687"/>
            <a:ext cx="787005" cy="234000"/>
          </a:xfrm>
          <a:prstGeom prst="rect">
            <a:avLst/>
          </a:prstGeom>
          <a:solidFill>
            <a:srgbClr val="F3715E"/>
          </a:solidFill>
          <a:ln>
            <a:solidFill>
              <a:srgbClr val="F0473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4’ </a:t>
            </a:r>
            <a:r>
              <a:rPr lang="en-CA">
                <a:sym typeface="Symbol" panose="05050102010706020507" pitchFamily="18" charset="2"/>
              </a:rPr>
              <a:t></a:t>
            </a:r>
            <a:r>
              <a:rPr lang="en-CA"/>
              <a:t> 2’</a:t>
            </a:r>
          </a:p>
        </p:txBody>
      </p:sp>
    </p:spTree>
    <p:extLst>
      <p:ext uri="{BB962C8B-B14F-4D97-AF65-F5344CB8AC3E}">
        <p14:creationId xmlns:p14="http://schemas.microsoft.com/office/powerpoint/2010/main" val="1863032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D4C2-6FBE-8774-B0E6-67010D0E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Shielding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EB7CC-44BE-0F7D-AA16-D6AB31239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43" y="3333750"/>
            <a:ext cx="4486053" cy="2756154"/>
          </a:xfrm>
        </p:spPr>
        <p:txBody>
          <a:bodyPr>
            <a:normAutofit/>
          </a:bodyPr>
          <a:lstStyle/>
          <a:p>
            <a:r>
              <a:rPr lang="en-CA"/>
              <a:t>Shielded Hut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/>
              <a:t>Position will be challenge to set up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/>
              <a:t>Tristar brick and block will be a good provider of new shielding blocks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/>
              <a:t>Will need a shielding roof</a:t>
            </a:r>
          </a:p>
        </p:txBody>
      </p:sp>
      <p:pic>
        <p:nvPicPr>
          <p:cNvPr id="4" name="Content Placeholder 7" descr="A picture containing map&#10;&#10;Description automatically generated">
            <a:extLst>
              <a:ext uri="{FF2B5EF4-FFF2-40B4-BE49-F238E27FC236}">
                <a16:creationId xmlns:a16="http://schemas.microsoft.com/office/drawing/2014/main" id="{59279752-C476-74D1-DAEA-6A58A3B37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8" r="6000"/>
          <a:stretch/>
        </p:blipFill>
        <p:spPr>
          <a:xfrm>
            <a:off x="5586983" y="25253"/>
            <a:ext cx="6092235" cy="6807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4D534D-372C-7DF1-AA13-A9B3DEEB7961}"/>
              </a:ext>
            </a:extLst>
          </p:cNvPr>
          <p:cNvSpPr txBox="1"/>
          <p:nvPr/>
        </p:nvSpPr>
        <p:spPr>
          <a:xfrm>
            <a:off x="7088287" y="35381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LICs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95DED0-660E-CCCC-5F3E-CCE6DBA4E552}"/>
              </a:ext>
            </a:extLst>
          </p:cNvPr>
          <p:cNvSpPr txBox="1"/>
          <p:nvPr/>
        </p:nvSpPr>
        <p:spPr>
          <a:xfrm>
            <a:off x="8817599" y="330895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Hatch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3896B6-FF56-5671-3EAF-187307C866CD}"/>
              </a:ext>
            </a:extLst>
          </p:cNvPr>
          <p:cNvCxnSpPr/>
          <p:nvPr/>
        </p:nvCxnSpPr>
        <p:spPr>
          <a:xfrm flipH="1">
            <a:off x="8394251" y="1888880"/>
            <a:ext cx="34671" cy="509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1261A55-9E7C-F558-AA28-09E61CD8B8E3}"/>
              </a:ext>
            </a:extLst>
          </p:cNvPr>
          <p:cNvSpPr/>
          <p:nvPr/>
        </p:nvSpPr>
        <p:spPr>
          <a:xfrm rot="3940392">
            <a:off x="8255262" y="2676001"/>
            <a:ext cx="939600" cy="234000"/>
          </a:xfrm>
          <a:prstGeom prst="rect">
            <a:avLst/>
          </a:prstGeom>
          <a:solidFill>
            <a:srgbClr val="00B0F0"/>
          </a:solidFill>
          <a:ln>
            <a:solidFill>
              <a:srgbClr val="00759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F65E9F-3629-C5A3-07A6-B49B2517AAF6}"/>
              </a:ext>
            </a:extLst>
          </p:cNvPr>
          <p:cNvSpPr/>
          <p:nvPr/>
        </p:nvSpPr>
        <p:spPr>
          <a:xfrm rot="3940392">
            <a:off x="8920599" y="2379316"/>
            <a:ext cx="939600" cy="234000"/>
          </a:xfrm>
          <a:prstGeom prst="rect">
            <a:avLst/>
          </a:prstGeom>
          <a:solidFill>
            <a:srgbClr val="00B0F0"/>
          </a:solidFill>
          <a:ln>
            <a:solidFill>
              <a:srgbClr val="00759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DD1838-DBEF-DD1F-6A12-1E64868B1E67}"/>
              </a:ext>
            </a:extLst>
          </p:cNvPr>
          <p:cNvSpPr/>
          <p:nvPr/>
        </p:nvSpPr>
        <p:spPr>
          <a:xfrm rot="20140392">
            <a:off x="8968970" y="2850837"/>
            <a:ext cx="468000" cy="234000"/>
          </a:xfrm>
          <a:prstGeom prst="rect">
            <a:avLst/>
          </a:prstGeom>
          <a:solidFill>
            <a:srgbClr val="F3715E"/>
          </a:solidFill>
          <a:ln>
            <a:solidFill>
              <a:srgbClr val="F0473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1F3363-2D27-2285-22EE-5E993B653229}"/>
              </a:ext>
            </a:extLst>
          </p:cNvPr>
          <p:cNvSpPr/>
          <p:nvPr/>
        </p:nvSpPr>
        <p:spPr>
          <a:xfrm rot="20140392">
            <a:off x="8801402" y="1880597"/>
            <a:ext cx="468000" cy="234000"/>
          </a:xfrm>
          <a:prstGeom prst="rect">
            <a:avLst/>
          </a:prstGeom>
          <a:solidFill>
            <a:srgbClr val="F3715E"/>
          </a:solidFill>
          <a:ln>
            <a:solidFill>
              <a:srgbClr val="F0473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1A3FB-DDC9-5FD5-8069-96F57AC9C77F}"/>
              </a:ext>
            </a:extLst>
          </p:cNvPr>
          <p:cNvSpPr/>
          <p:nvPr/>
        </p:nvSpPr>
        <p:spPr>
          <a:xfrm>
            <a:off x="10744199" y="190970"/>
            <a:ext cx="787005" cy="234000"/>
          </a:xfrm>
          <a:prstGeom prst="rect">
            <a:avLst/>
          </a:prstGeom>
          <a:solidFill>
            <a:srgbClr val="00B0F0"/>
          </a:solidFill>
          <a:ln>
            <a:solidFill>
              <a:srgbClr val="00759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8’ </a:t>
            </a:r>
            <a:r>
              <a:rPr lang="en-CA">
                <a:sym typeface="Symbol" panose="05050102010706020507" pitchFamily="18" charset="2"/>
              </a:rPr>
              <a:t></a:t>
            </a:r>
            <a:r>
              <a:rPr lang="en-CA"/>
              <a:t> 2’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84B838-C7FD-6549-3592-2C1AE2045703}"/>
              </a:ext>
            </a:extLst>
          </p:cNvPr>
          <p:cNvSpPr/>
          <p:nvPr/>
        </p:nvSpPr>
        <p:spPr>
          <a:xfrm>
            <a:off x="10744199" y="473687"/>
            <a:ext cx="787005" cy="234000"/>
          </a:xfrm>
          <a:prstGeom prst="rect">
            <a:avLst/>
          </a:prstGeom>
          <a:solidFill>
            <a:srgbClr val="F3715E"/>
          </a:solidFill>
          <a:ln>
            <a:solidFill>
              <a:srgbClr val="F0473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4’ </a:t>
            </a:r>
            <a:r>
              <a:rPr lang="en-CA">
                <a:sym typeface="Symbol" panose="05050102010706020507" pitchFamily="18" charset="2"/>
              </a:rPr>
              <a:t></a:t>
            </a:r>
            <a:r>
              <a:rPr lang="en-CA"/>
              <a:t> 2’</a:t>
            </a:r>
          </a:p>
        </p:txBody>
      </p:sp>
    </p:spTree>
    <p:extLst>
      <p:ext uri="{BB962C8B-B14F-4D97-AF65-F5344CB8AC3E}">
        <p14:creationId xmlns:p14="http://schemas.microsoft.com/office/powerpoint/2010/main" val="2300596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9224-1DF8-F87E-FB7A-5513BA6C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Cabling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EA3CC-3577-9FFD-A8FA-A739D2A1F986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096847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Custom Design</vt:lpstr>
      <vt:lpstr>Infrastructure: Space, Shielding and Cabling</vt:lpstr>
      <vt:lpstr>E-Hall space</vt:lpstr>
      <vt:lpstr>PowerPoint Presentation</vt:lpstr>
      <vt:lpstr>PowerPoint Presentation</vt:lpstr>
      <vt:lpstr>PowerPoint Presentation</vt:lpstr>
      <vt:lpstr>Shielding</vt:lpstr>
      <vt:lpstr>Shielding</vt:lpstr>
      <vt:lpstr>Shielding</vt:lpstr>
      <vt:lpstr>Cabling</vt:lpstr>
      <vt:lpstr>Cabling</vt:lpstr>
      <vt:lpstr>Cabling</vt:lpstr>
      <vt:lpstr>Plumbing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revision>4</cp:revision>
  <dcterms:created xsi:type="dcterms:W3CDTF">2019-03-27T18:02:40Z</dcterms:created>
  <dcterms:modified xsi:type="dcterms:W3CDTF">2023-05-31T20:23:53Z</dcterms:modified>
</cp:coreProperties>
</file>