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34"/>
    <p:sldId id="257" r:id="rId35"/>
    <p:sldId id="258" r:id="rId36"/>
    <p:sldId id="259" r:id="rId37"/>
    <p:sldId id="260" r:id="rId38"/>
    <p:sldId id="261" r:id="rId39"/>
    <p:sldId id="262" r:id="rId40"/>
    <p:sldId id="263" r:id="rId41"/>
    <p:sldId id="264" r:id="rId42"/>
    <p:sldId id="265" r:id="rId43"/>
    <p:sldId id="266" r:id="rId44"/>
    <p:sldId id="267" r:id="rId45"/>
    <p:sldId id="268" r:id="rId46"/>
    <p:sldId id="269" r:id="rId47"/>
    <p:sldId id="270" r:id="rId48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Nunito" charset="1" panose="00000000000000000000"/>
      <p:regular r:id="rId10"/>
    </p:embeddedFont>
    <p:embeddedFont>
      <p:font typeface="Nunito Bold" charset="1" panose="00000000000000000000"/>
      <p:regular r:id="rId11"/>
    </p:embeddedFont>
    <p:embeddedFont>
      <p:font typeface="Nunito Italics" charset="1" panose="00000000000000000000"/>
      <p:regular r:id="rId12"/>
    </p:embeddedFont>
    <p:embeddedFont>
      <p:font typeface="Nunito Bold Italics" charset="1" panose="00000000000000000000"/>
      <p:regular r:id="rId13"/>
    </p:embeddedFont>
    <p:embeddedFont>
      <p:font typeface="Nunito Extra-Light" charset="1" panose="00000000000000000000"/>
      <p:regular r:id="rId14"/>
    </p:embeddedFont>
    <p:embeddedFont>
      <p:font typeface="Nunito Extra-Light Italics" charset="1" panose="00000000000000000000"/>
      <p:regular r:id="rId15"/>
    </p:embeddedFont>
    <p:embeddedFont>
      <p:font typeface="Nunito Light" charset="1" panose="00000000000000000000"/>
      <p:regular r:id="rId16"/>
    </p:embeddedFont>
    <p:embeddedFont>
      <p:font typeface="Nunito Light Italics" charset="1" panose="00000000000000000000"/>
      <p:regular r:id="rId17"/>
    </p:embeddedFont>
    <p:embeddedFont>
      <p:font typeface="Nunito Medium" charset="1" panose="00000000000000000000"/>
      <p:regular r:id="rId18"/>
    </p:embeddedFont>
    <p:embeddedFont>
      <p:font typeface="Nunito Medium Italics" charset="1" panose="00000000000000000000"/>
      <p:regular r:id="rId19"/>
    </p:embeddedFont>
    <p:embeddedFont>
      <p:font typeface="Nunito Semi-Bold" charset="1" panose="00000000000000000000"/>
      <p:regular r:id="rId20"/>
    </p:embeddedFont>
    <p:embeddedFont>
      <p:font typeface="Nunito Semi-Bold Italics" charset="1" panose="00000000000000000000"/>
      <p:regular r:id="rId21"/>
    </p:embeddedFont>
    <p:embeddedFont>
      <p:font typeface="Nunito Ultra-Bold" charset="1" panose="00000000000000000000"/>
      <p:regular r:id="rId22"/>
    </p:embeddedFont>
    <p:embeddedFont>
      <p:font typeface="Nunito Ultra-Bold Italics" charset="1" panose="00000000000000000000"/>
      <p:regular r:id="rId23"/>
    </p:embeddedFont>
    <p:embeddedFont>
      <p:font typeface="Nunito Heavy" charset="1" panose="00000000000000000000"/>
      <p:regular r:id="rId24"/>
    </p:embeddedFont>
    <p:embeddedFont>
      <p:font typeface="Nunito Heavy Italics" charset="1" panose="00000000000000000000"/>
      <p:regular r:id="rId25"/>
    </p:embeddedFont>
    <p:embeddedFont>
      <p:font typeface="Open Sans" charset="1" panose="020B0606030504020204"/>
      <p:regular r:id="rId26"/>
    </p:embeddedFont>
    <p:embeddedFont>
      <p:font typeface="Open Sans Bold" charset="1" panose="020B0806030504020204"/>
      <p:regular r:id="rId27"/>
    </p:embeddedFont>
    <p:embeddedFont>
      <p:font typeface="Open Sans Italics" charset="1" panose="020B0606030504020204"/>
      <p:regular r:id="rId28"/>
    </p:embeddedFont>
    <p:embeddedFont>
      <p:font typeface="Open Sans Bold Italics" charset="1" panose="020B0806030504020204"/>
      <p:regular r:id="rId29"/>
    </p:embeddedFont>
    <p:embeddedFont>
      <p:font typeface="Open Sans Light" charset="1" panose="020B0306030504020204"/>
      <p:regular r:id="rId30"/>
    </p:embeddedFont>
    <p:embeddedFont>
      <p:font typeface="Open Sans Light Italics" charset="1" panose="020B0306030504020204"/>
      <p:regular r:id="rId31"/>
    </p:embeddedFont>
    <p:embeddedFont>
      <p:font typeface="Open Sans Ultra-Bold" charset="1" panose="00000000000000000000"/>
      <p:regular r:id="rId32"/>
    </p:embeddedFont>
    <p:embeddedFont>
      <p:font typeface="Open Sans Ultra-Bold Italics" charset="1" panose="00000000000000000000"/>
      <p:regular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slides/slide1.xml" Type="http://schemas.openxmlformats.org/officeDocument/2006/relationships/slide"/><Relationship Id="rId35" Target="slides/slide2.xml" Type="http://schemas.openxmlformats.org/officeDocument/2006/relationships/slide"/><Relationship Id="rId36" Target="slides/slide3.xml" Type="http://schemas.openxmlformats.org/officeDocument/2006/relationships/slide"/><Relationship Id="rId37" Target="slides/slide4.xml" Type="http://schemas.openxmlformats.org/officeDocument/2006/relationships/slide"/><Relationship Id="rId38" Target="slides/slide5.xml" Type="http://schemas.openxmlformats.org/officeDocument/2006/relationships/slide"/><Relationship Id="rId39" Target="slides/slide6.xml" Type="http://schemas.openxmlformats.org/officeDocument/2006/relationships/slide"/><Relationship Id="rId4" Target="theme/theme1.xml" Type="http://schemas.openxmlformats.org/officeDocument/2006/relationships/theme"/><Relationship Id="rId40" Target="slides/slide7.xml" Type="http://schemas.openxmlformats.org/officeDocument/2006/relationships/slide"/><Relationship Id="rId41" Target="slides/slide8.xml" Type="http://schemas.openxmlformats.org/officeDocument/2006/relationships/slide"/><Relationship Id="rId42" Target="slides/slide9.xml" Type="http://schemas.openxmlformats.org/officeDocument/2006/relationships/slide"/><Relationship Id="rId43" Target="slides/slide10.xml" Type="http://schemas.openxmlformats.org/officeDocument/2006/relationships/slide"/><Relationship Id="rId44" Target="slides/slide11.xml" Type="http://schemas.openxmlformats.org/officeDocument/2006/relationships/slide"/><Relationship Id="rId45" Target="slides/slide12.xml" Type="http://schemas.openxmlformats.org/officeDocument/2006/relationships/slide"/><Relationship Id="rId46" Target="slides/slide13.xml" Type="http://schemas.openxmlformats.org/officeDocument/2006/relationships/slide"/><Relationship Id="rId47" Target="slides/slide14.xml" Type="http://schemas.openxmlformats.org/officeDocument/2006/relationships/slide"/><Relationship Id="rId48" Target="slides/slide15.xml" Type="http://schemas.openxmlformats.org/officeDocument/2006/relationships/slid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6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7.png" Type="http://schemas.openxmlformats.org/officeDocument/2006/relationships/image"/><Relationship Id="rId3" Target="../media/image28.png" Type="http://schemas.openxmlformats.org/officeDocument/2006/relationships/image"/><Relationship Id="rId4" Target="../media/image29.png" Type="http://schemas.openxmlformats.org/officeDocument/2006/relationships/image"/><Relationship Id="rId5" Target="../media/image30.png" Type="http://schemas.openxmlformats.org/officeDocument/2006/relationships/image"/><Relationship Id="rId6" Target="../media/image31.png" Type="http://schemas.openxmlformats.org/officeDocument/2006/relationships/image"/><Relationship Id="rId7" Target="../media/image32.png" Type="http://schemas.openxmlformats.org/officeDocument/2006/relationships/image"/><Relationship Id="rId8" Target="../media/image33.png" Type="http://schemas.openxmlformats.org/officeDocument/2006/relationships/image"/><Relationship Id="rId9" Target="../media/image34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5.png" Type="http://schemas.openxmlformats.org/officeDocument/2006/relationships/image"/><Relationship Id="rId3" Target="../media/image36.svg" Type="http://schemas.openxmlformats.org/officeDocument/2006/relationships/image"/><Relationship Id="rId4" Target="https://www.canva.com/design/DAFwaeF64v8/ldwQp_udxTuAqy_4cIsDLw/edit?utm_content=DAFwaeF64v8&amp;utm_campaign=designshare&amp;utm_medium=link2&amp;utm_source=sharebutton" TargetMode="External" Type="http://schemas.openxmlformats.org/officeDocument/2006/relationships/hyperlink"/><Relationship Id="rId5" Target="../media/image37.png" Type="http://schemas.openxmlformats.org/officeDocument/2006/relationships/image"/><Relationship Id="rId6" Target="../media/image38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pn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1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png" Type="http://schemas.openxmlformats.org/officeDocument/2006/relationships/image"/><Relationship Id="rId4" Target="../media/image3.svg" Type="http://schemas.openxmlformats.org/officeDocument/2006/relationships/image"/><Relationship Id="rId5" Target="../media/image4.pn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5.jpeg" Type="http://schemas.openxmlformats.org/officeDocument/2006/relationships/image"/><Relationship Id="rId3" Target="../media/image6.png" Type="http://schemas.openxmlformats.org/officeDocument/2006/relationships/image"/><Relationship Id="rId4" Target="../media/image7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.png" Type="http://schemas.openxmlformats.org/officeDocument/2006/relationships/image"/><Relationship Id="rId3" Target="../media/image7.svg" Type="http://schemas.openxmlformats.org/officeDocument/2006/relationships/image"/><Relationship Id="rId4" Target="../media/image1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8.png" Type="http://schemas.openxmlformats.org/officeDocument/2006/relationships/image"/><Relationship Id="rId3" Target="../media/image9.svg" Type="http://schemas.openxmlformats.org/officeDocument/2006/relationships/image"/><Relationship Id="rId4" Target="../media/image10.png" Type="http://schemas.openxmlformats.org/officeDocument/2006/relationships/image"/><Relationship Id="rId5" Target="../media/image11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svg" Type="http://schemas.openxmlformats.org/officeDocument/2006/relationships/image"/><Relationship Id="rId2" Target="../media/image12.jpeg" Type="http://schemas.openxmlformats.org/officeDocument/2006/relationships/image"/><Relationship Id="rId3" Target="../media/image13.png" Type="http://schemas.openxmlformats.org/officeDocument/2006/relationships/image"/><Relationship Id="rId4" Target="../media/image14.svg" Type="http://schemas.openxmlformats.org/officeDocument/2006/relationships/image"/><Relationship Id="rId5" Target="../media/image15.png" Type="http://schemas.openxmlformats.org/officeDocument/2006/relationships/image"/><Relationship Id="rId6" Target="../media/image16.svg" Type="http://schemas.openxmlformats.org/officeDocument/2006/relationships/image"/><Relationship Id="rId7" Target="../media/image17.png" Type="http://schemas.openxmlformats.org/officeDocument/2006/relationships/image"/><Relationship Id="rId8" Target="../media/image18.svg" Type="http://schemas.openxmlformats.org/officeDocument/2006/relationships/image"/><Relationship Id="rId9" Target="../media/image19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1.jpe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2.png" Type="http://schemas.openxmlformats.org/officeDocument/2006/relationships/image"/><Relationship Id="rId3" Target="../media/image23.svg" Type="http://schemas.openxmlformats.org/officeDocument/2006/relationships/image"/><Relationship Id="rId4" Target="../media/image24.pn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>
  <p:cSld>
    <p:bg>
      <p:bgPr>
        <a:solidFill>
          <a:srgbClr val="F596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5634038" y="626593"/>
            <a:ext cx="6689018" cy="6928955"/>
            <a:chOff x="0" y="0"/>
            <a:chExt cx="2842882" cy="2944851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391668" y="871728"/>
              <a:ext cx="2097786" cy="1291082"/>
            </a:xfrm>
            <a:custGeom>
              <a:avLst/>
              <a:gdLst/>
              <a:ahLst/>
              <a:cxnLst/>
              <a:rect r="r" b="b" t="t" l="l"/>
              <a:pathLst>
                <a:path h="1291082" w="2097786">
                  <a:moveTo>
                    <a:pt x="0" y="457200"/>
                  </a:moveTo>
                  <a:lnTo>
                    <a:pt x="174879" y="295783"/>
                  </a:lnTo>
                  <a:lnTo>
                    <a:pt x="1425448" y="0"/>
                  </a:lnTo>
                  <a:lnTo>
                    <a:pt x="2097786" y="376555"/>
                  </a:lnTo>
                  <a:lnTo>
                    <a:pt x="1869186" y="726186"/>
                  </a:lnTo>
                  <a:lnTo>
                    <a:pt x="1734693" y="1237234"/>
                  </a:lnTo>
                  <a:lnTo>
                    <a:pt x="188341" y="1291082"/>
                  </a:lnTo>
                  <a:lnTo>
                    <a:pt x="161417" y="538099"/>
                  </a:lnTo>
                  <a:close/>
                </a:path>
              </a:pathLst>
            </a:custGeom>
            <a:solidFill>
              <a:srgbClr val="F4900A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58801" y="58039"/>
              <a:ext cx="2743835" cy="2838323"/>
            </a:xfrm>
            <a:custGeom>
              <a:avLst/>
              <a:gdLst/>
              <a:ahLst/>
              <a:cxnLst/>
              <a:rect r="r" b="b" t="t" l="l"/>
              <a:pathLst>
                <a:path h="2838323" w="2743835">
                  <a:moveTo>
                    <a:pt x="1346327" y="1924812"/>
                  </a:moveTo>
                  <a:cubicBezTo>
                    <a:pt x="1387475" y="1924812"/>
                    <a:pt x="1413637" y="1917065"/>
                    <a:pt x="1446022" y="1900682"/>
                  </a:cubicBezTo>
                  <a:cubicBezTo>
                    <a:pt x="1500505" y="1873123"/>
                    <a:pt x="1554480" y="1844040"/>
                    <a:pt x="1610741" y="1820418"/>
                  </a:cubicBezTo>
                  <a:lnTo>
                    <a:pt x="1906143" y="1703959"/>
                  </a:lnTo>
                  <a:cubicBezTo>
                    <a:pt x="1935480" y="1692529"/>
                    <a:pt x="1937893" y="1687703"/>
                    <a:pt x="1927352" y="1657731"/>
                  </a:cubicBezTo>
                  <a:lnTo>
                    <a:pt x="1860423" y="1467866"/>
                  </a:lnTo>
                  <a:cubicBezTo>
                    <a:pt x="1850644" y="1440434"/>
                    <a:pt x="1846580" y="1438148"/>
                    <a:pt x="1818894" y="1443355"/>
                  </a:cubicBezTo>
                  <a:lnTo>
                    <a:pt x="1810512" y="1445133"/>
                  </a:lnTo>
                  <a:cubicBezTo>
                    <a:pt x="1669034" y="1474978"/>
                    <a:pt x="1531874" y="1504315"/>
                    <a:pt x="1394333" y="1532255"/>
                  </a:cubicBezTo>
                  <a:cubicBezTo>
                    <a:pt x="1373759" y="1536446"/>
                    <a:pt x="1351280" y="1536827"/>
                    <a:pt x="1330452" y="1533652"/>
                  </a:cubicBezTo>
                  <a:lnTo>
                    <a:pt x="1191006" y="1506728"/>
                  </a:lnTo>
                  <a:cubicBezTo>
                    <a:pt x="1093343" y="1486281"/>
                    <a:pt x="995680" y="1465326"/>
                    <a:pt x="898017" y="1444752"/>
                  </a:cubicBezTo>
                  <a:cubicBezTo>
                    <a:pt x="864616" y="1437640"/>
                    <a:pt x="860552" y="1440180"/>
                    <a:pt x="849122" y="1472819"/>
                  </a:cubicBezTo>
                  <a:lnTo>
                    <a:pt x="808228" y="1589786"/>
                  </a:lnTo>
                  <a:cubicBezTo>
                    <a:pt x="799338" y="1614932"/>
                    <a:pt x="790067" y="1639951"/>
                    <a:pt x="781685" y="1665351"/>
                  </a:cubicBezTo>
                  <a:cubicBezTo>
                    <a:pt x="774954" y="1685671"/>
                    <a:pt x="778891" y="1693291"/>
                    <a:pt x="798449" y="1701546"/>
                  </a:cubicBezTo>
                  <a:lnTo>
                    <a:pt x="806450" y="1704594"/>
                  </a:lnTo>
                  <a:cubicBezTo>
                    <a:pt x="969645" y="1764792"/>
                    <a:pt x="1128395" y="1824228"/>
                    <a:pt x="1277366" y="1906778"/>
                  </a:cubicBezTo>
                  <a:cubicBezTo>
                    <a:pt x="1301115" y="1919986"/>
                    <a:pt x="1327277" y="1925193"/>
                    <a:pt x="1346073" y="1924939"/>
                  </a:cubicBezTo>
                  <a:moveTo>
                    <a:pt x="642239" y="1316736"/>
                  </a:moveTo>
                  <a:cubicBezTo>
                    <a:pt x="656971" y="1318641"/>
                    <a:pt x="667131" y="1319403"/>
                    <a:pt x="677037" y="1321308"/>
                  </a:cubicBezTo>
                  <a:lnTo>
                    <a:pt x="1331976" y="1443863"/>
                  </a:lnTo>
                  <a:cubicBezTo>
                    <a:pt x="1347597" y="1446784"/>
                    <a:pt x="1364742" y="1446657"/>
                    <a:pt x="1380363" y="1443736"/>
                  </a:cubicBezTo>
                  <a:lnTo>
                    <a:pt x="2068576" y="1316228"/>
                  </a:lnTo>
                  <a:cubicBezTo>
                    <a:pt x="2121916" y="1306322"/>
                    <a:pt x="2175256" y="1296543"/>
                    <a:pt x="2228469" y="1286383"/>
                  </a:cubicBezTo>
                  <a:cubicBezTo>
                    <a:pt x="2254631" y="1281430"/>
                    <a:pt x="2264029" y="1273175"/>
                    <a:pt x="2264410" y="1256538"/>
                  </a:cubicBezTo>
                  <a:cubicBezTo>
                    <a:pt x="2264791" y="1239901"/>
                    <a:pt x="2255012" y="1231138"/>
                    <a:pt x="2229612" y="1225677"/>
                  </a:cubicBezTo>
                  <a:lnTo>
                    <a:pt x="2186559" y="1216914"/>
                  </a:lnTo>
                  <a:cubicBezTo>
                    <a:pt x="1921510" y="1163701"/>
                    <a:pt x="1656588" y="1110488"/>
                    <a:pt x="1391539" y="1057021"/>
                  </a:cubicBezTo>
                  <a:cubicBezTo>
                    <a:pt x="1363091" y="1051306"/>
                    <a:pt x="1335532" y="1051687"/>
                    <a:pt x="1307084" y="1057529"/>
                  </a:cubicBezTo>
                  <a:lnTo>
                    <a:pt x="624459" y="1199388"/>
                  </a:lnTo>
                  <a:cubicBezTo>
                    <a:pt x="581406" y="1208278"/>
                    <a:pt x="538480" y="1217168"/>
                    <a:pt x="495554" y="1226312"/>
                  </a:cubicBezTo>
                  <a:cubicBezTo>
                    <a:pt x="470535" y="1231646"/>
                    <a:pt x="460375" y="1241044"/>
                    <a:pt x="460883" y="1257554"/>
                  </a:cubicBezTo>
                  <a:cubicBezTo>
                    <a:pt x="461391" y="1273810"/>
                    <a:pt x="471678" y="1282065"/>
                    <a:pt x="497332" y="1287018"/>
                  </a:cubicBezTo>
                  <a:lnTo>
                    <a:pt x="532892" y="1293622"/>
                  </a:lnTo>
                  <a:cubicBezTo>
                    <a:pt x="558800" y="1298829"/>
                    <a:pt x="584708" y="1304163"/>
                    <a:pt x="613029" y="1310005"/>
                  </a:cubicBezTo>
                  <a:lnTo>
                    <a:pt x="613283" y="1391539"/>
                  </a:lnTo>
                  <a:cubicBezTo>
                    <a:pt x="613791" y="1408049"/>
                    <a:pt x="609346" y="1420495"/>
                    <a:pt x="596265" y="1432179"/>
                  </a:cubicBezTo>
                  <a:cubicBezTo>
                    <a:pt x="572643" y="1453388"/>
                    <a:pt x="572643" y="1476629"/>
                    <a:pt x="595122" y="1499235"/>
                  </a:cubicBezTo>
                  <a:cubicBezTo>
                    <a:pt x="606552" y="1510665"/>
                    <a:pt x="611124" y="1522984"/>
                    <a:pt x="610362" y="1538478"/>
                  </a:cubicBezTo>
                  <a:lnTo>
                    <a:pt x="610108" y="1566799"/>
                  </a:lnTo>
                  <a:cubicBezTo>
                    <a:pt x="608838" y="1574927"/>
                    <a:pt x="606806" y="1585087"/>
                    <a:pt x="601345" y="1590040"/>
                  </a:cubicBezTo>
                  <a:cubicBezTo>
                    <a:pt x="585978" y="1603883"/>
                    <a:pt x="584581" y="1621155"/>
                    <a:pt x="584581" y="1639570"/>
                  </a:cubicBezTo>
                  <a:lnTo>
                    <a:pt x="584581" y="1939290"/>
                  </a:lnTo>
                  <a:cubicBezTo>
                    <a:pt x="584581" y="1959102"/>
                    <a:pt x="584581" y="1978914"/>
                    <a:pt x="586105" y="1998599"/>
                  </a:cubicBezTo>
                  <a:cubicBezTo>
                    <a:pt x="587629" y="2019935"/>
                    <a:pt x="604266" y="2035683"/>
                    <a:pt x="624586" y="2037080"/>
                  </a:cubicBezTo>
                  <a:cubicBezTo>
                    <a:pt x="645414" y="2038477"/>
                    <a:pt x="662559" y="2025269"/>
                    <a:pt x="667512" y="2003933"/>
                  </a:cubicBezTo>
                  <a:lnTo>
                    <a:pt x="669290" y="1993773"/>
                  </a:lnTo>
                  <a:cubicBezTo>
                    <a:pt x="669925" y="1869821"/>
                    <a:pt x="670433" y="1750949"/>
                    <a:pt x="670814" y="1632204"/>
                  </a:cubicBezTo>
                  <a:cubicBezTo>
                    <a:pt x="670814" y="1618107"/>
                    <a:pt x="667512" y="1605407"/>
                    <a:pt x="658241" y="1593977"/>
                  </a:cubicBezTo>
                  <a:cubicBezTo>
                    <a:pt x="639318" y="1570482"/>
                    <a:pt x="639826" y="1526667"/>
                    <a:pt x="658495" y="1503299"/>
                  </a:cubicBezTo>
                  <a:cubicBezTo>
                    <a:pt x="682752" y="1472946"/>
                    <a:pt x="681609" y="1454150"/>
                    <a:pt x="654939" y="1426845"/>
                  </a:cubicBezTo>
                  <a:lnTo>
                    <a:pt x="643382" y="1414526"/>
                  </a:lnTo>
                  <a:cubicBezTo>
                    <a:pt x="641858" y="1378966"/>
                    <a:pt x="642493" y="1349883"/>
                    <a:pt x="642493" y="1316609"/>
                  </a:cubicBezTo>
                  <a:moveTo>
                    <a:pt x="723265" y="2299208"/>
                  </a:moveTo>
                  <a:lnTo>
                    <a:pt x="691515" y="2299208"/>
                  </a:lnTo>
                  <a:cubicBezTo>
                    <a:pt x="618236" y="2299208"/>
                    <a:pt x="545084" y="2299335"/>
                    <a:pt x="471805" y="2299081"/>
                  </a:cubicBezTo>
                  <a:lnTo>
                    <a:pt x="440944" y="2296922"/>
                  </a:lnTo>
                  <a:cubicBezTo>
                    <a:pt x="409448" y="2291461"/>
                    <a:pt x="388747" y="2269236"/>
                    <a:pt x="385318" y="2237613"/>
                  </a:cubicBezTo>
                  <a:lnTo>
                    <a:pt x="384683" y="2209165"/>
                  </a:lnTo>
                  <a:cubicBezTo>
                    <a:pt x="384683" y="1967103"/>
                    <a:pt x="384683" y="1725041"/>
                    <a:pt x="384683" y="1482979"/>
                  </a:cubicBezTo>
                  <a:lnTo>
                    <a:pt x="384683" y="1446403"/>
                  </a:lnTo>
                  <a:cubicBezTo>
                    <a:pt x="372745" y="1446403"/>
                    <a:pt x="363601" y="1446403"/>
                    <a:pt x="354457" y="1446403"/>
                  </a:cubicBezTo>
                  <a:lnTo>
                    <a:pt x="77851" y="1446530"/>
                  </a:lnTo>
                  <a:cubicBezTo>
                    <a:pt x="46101" y="1446657"/>
                    <a:pt x="22860" y="1433830"/>
                    <a:pt x="10160" y="1404493"/>
                  </a:cubicBezTo>
                  <a:cubicBezTo>
                    <a:pt x="0" y="1380998"/>
                    <a:pt x="4572" y="1358900"/>
                    <a:pt x="19558" y="1338834"/>
                  </a:cubicBezTo>
                  <a:lnTo>
                    <a:pt x="37211" y="1320038"/>
                  </a:lnTo>
                  <a:cubicBezTo>
                    <a:pt x="464820" y="892556"/>
                    <a:pt x="892556" y="464947"/>
                    <a:pt x="1320292" y="37338"/>
                  </a:cubicBezTo>
                  <a:lnTo>
                    <a:pt x="1339088" y="19685"/>
                  </a:lnTo>
                  <a:cubicBezTo>
                    <a:pt x="1364869" y="0"/>
                    <a:pt x="1397635" y="762"/>
                    <a:pt x="1422527" y="21463"/>
                  </a:cubicBezTo>
                  <a:lnTo>
                    <a:pt x="1441069" y="39497"/>
                  </a:lnTo>
                  <a:cubicBezTo>
                    <a:pt x="1634236" y="232537"/>
                    <a:pt x="1827403" y="425704"/>
                    <a:pt x="2020570" y="618744"/>
                  </a:cubicBezTo>
                  <a:cubicBezTo>
                    <a:pt x="2027047" y="625221"/>
                    <a:pt x="2033651" y="631571"/>
                    <a:pt x="2043811" y="641477"/>
                  </a:cubicBezTo>
                  <a:cubicBezTo>
                    <a:pt x="2044700" y="629031"/>
                    <a:pt x="2045716" y="621792"/>
                    <a:pt x="2045716" y="614553"/>
                  </a:cubicBezTo>
                  <a:lnTo>
                    <a:pt x="2045208" y="350901"/>
                  </a:lnTo>
                  <a:cubicBezTo>
                    <a:pt x="2044065" y="305943"/>
                    <a:pt x="2074799" y="273177"/>
                    <a:pt x="2122424" y="274574"/>
                  </a:cubicBezTo>
                  <a:lnTo>
                    <a:pt x="2254250" y="274828"/>
                  </a:lnTo>
                  <a:cubicBezTo>
                    <a:pt x="2310003" y="275082"/>
                    <a:pt x="2335149" y="299847"/>
                    <a:pt x="2335276" y="355092"/>
                  </a:cubicBezTo>
                  <a:lnTo>
                    <a:pt x="2334895" y="902970"/>
                  </a:lnTo>
                  <a:cubicBezTo>
                    <a:pt x="2334768" y="924433"/>
                    <a:pt x="2340610" y="939673"/>
                    <a:pt x="2356104" y="954913"/>
                  </a:cubicBezTo>
                  <a:lnTo>
                    <a:pt x="2685415" y="1283589"/>
                  </a:lnTo>
                  <a:cubicBezTo>
                    <a:pt x="2693289" y="1291463"/>
                    <a:pt x="2701417" y="1299591"/>
                    <a:pt x="2707132" y="1308989"/>
                  </a:cubicBezTo>
                  <a:cubicBezTo>
                    <a:pt x="2743835" y="1369187"/>
                    <a:pt x="2701798" y="1445260"/>
                    <a:pt x="2630551" y="1446276"/>
                  </a:cubicBezTo>
                  <a:lnTo>
                    <a:pt x="2418588" y="1446530"/>
                  </a:lnTo>
                  <a:cubicBezTo>
                    <a:pt x="2393823" y="1446530"/>
                    <a:pt x="2369058" y="1446530"/>
                    <a:pt x="2340610" y="1446530"/>
                  </a:cubicBezTo>
                  <a:lnTo>
                    <a:pt x="2340610" y="1481836"/>
                  </a:lnTo>
                  <a:cubicBezTo>
                    <a:pt x="2340610" y="1725676"/>
                    <a:pt x="2340610" y="1969389"/>
                    <a:pt x="2340610" y="2213229"/>
                  </a:cubicBezTo>
                  <a:lnTo>
                    <a:pt x="2340991" y="2228723"/>
                  </a:lnTo>
                  <a:cubicBezTo>
                    <a:pt x="2337689" y="2267966"/>
                    <a:pt x="2317242" y="2291207"/>
                    <a:pt x="2286000" y="2296795"/>
                  </a:cubicBezTo>
                  <a:lnTo>
                    <a:pt x="2250059" y="2299208"/>
                  </a:lnTo>
                  <a:cubicBezTo>
                    <a:pt x="2012188" y="2299335"/>
                    <a:pt x="1774444" y="2299462"/>
                    <a:pt x="1536573" y="2298954"/>
                  </a:cubicBezTo>
                  <a:cubicBezTo>
                    <a:pt x="1514856" y="2298827"/>
                    <a:pt x="1497457" y="2304288"/>
                    <a:pt x="1479931" y="2317623"/>
                  </a:cubicBezTo>
                  <a:lnTo>
                    <a:pt x="839343" y="2803144"/>
                  </a:lnTo>
                  <a:cubicBezTo>
                    <a:pt x="833882" y="2807335"/>
                    <a:pt x="828294" y="2811526"/>
                    <a:pt x="822325" y="2814828"/>
                  </a:cubicBezTo>
                  <a:cubicBezTo>
                    <a:pt x="778891" y="2838323"/>
                    <a:pt x="727329" y="2810383"/>
                    <a:pt x="723392" y="2760980"/>
                  </a:cubicBezTo>
                  <a:lnTo>
                    <a:pt x="723011" y="2735199"/>
                  </a:lnTo>
                  <a:cubicBezTo>
                    <a:pt x="723011" y="2600833"/>
                    <a:pt x="723011" y="2466467"/>
                    <a:pt x="723011" y="2331974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name="TextBox 5" id="5"/>
          <p:cNvSpPr txBox="true"/>
          <p:nvPr/>
        </p:nvSpPr>
        <p:spPr>
          <a:xfrm rot="0">
            <a:off x="4429125" y="7797572"/>
            <a:ext cx="9429750" cy="21405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FFFFF"/>
                </a:solidFill>
                <a:latin typeface="Open Sans Bold"/>
              </a:rPr>
              <a:t>HOGAR ESTUDIANTIL </a:t>
            </a: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FFFF"/>
                </a:solidFill>
                <a:latin typeface="Open Sans Bold"/>
              </a:rPr>
              <a:t>Jaime Benítez Tobón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96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4641451" y="1028700"/>
            <a:ext cx="12523222" cy="32147"/>
          </a:xfrm>
          <a:prstGeom prst="line">
            <a:avLst/>
          </a:prstGeom>
          <a:ln cap="rnd" w="133350">
            <a:solidFill>
              <a:srgbClr val="FFFFFF"/>
            </a:solidFill>
            <a:prstDash val="sysDash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16393257" y="7982398"/>
            <a:ext cx="1542833" cy="1982429"/>
            <a:chOff x="0" y="0"/>
            <a:chExt cx="2057110" cy="2643239"/>
          </a:xfrm>
        </p:grpSpPr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0" y="0"/>
              <a:ext cx="1960142" cy="2030453"/>
              <a:chOff x="0" y="0"/>
              <a:chExt cx="2842882" cy="2944851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391668" y="871728"/>
                <a:ext cx="2097786" cy="1291082"/>
              </a:xfrm>
              <a:custGeom>
                <a:avLst/>
                <a:gdLst/>
                <a:ahLst/>
                <a:cxnLst/>
                <a:rect r="r" b="b" t="t" l="l"/>
                <a:pathLst>
                  <a:path h="1291082" w="2097786">
                    <a:moveTo>
                      <a:pt x="0" y="457200"/>
                    </a:moveTo>
                    <a:lnTo>
                      <a:pt x="174879" y="295783"/>
                    </a:lnTo>
                    <a:lnTo>
                      <a:pt x="1425448" y="0"/>
                    </a:lnTo>
                    <a:lnTo>
                      <a:pt x="2097786" y="376555"/>
                    </a:lnTo>
                    <a:lnTo>
                      <a:pt x="1869186" y="726186"/>
                    </a:lnTo>
                    <a:lnTo>
                      <a:pt x="1734693" y="1237234"/>
                    </a:lnTo>
                    <a:lnTo>
                      <a:pt x="188341" y="1291082"/>
                    </a:lnTo>
                    <a:lnTo>
                      <a:pt x="161417" y="538099"/>
                    </a:lnTo>
                    <a:close/>
                  </a:path>
                </a:pathLst>
              </a:custGeom>
              <a:solidFill>
                <a:srgbClr val="F4900A"/>
              </a:solidFill>
            </p:spPr>
          </p:sp>
          <p:sp>
            <p:nvSpPr>
              <p:cNvPr name="Freeform 6" id="6"/>
              <p:cNvSpPr/>
              <p:nvPr/>
            </p:nvSpPr>
            <p:spPr>
              <a:xfrm flipH="false" flipV="false" rot="0">
                <a:off x="58801" y="58039"/>
                <a:ext cx="2743835" cy="2838323"/>
              </a:xfrm>
              <a:custGeom>
                <a:avLst/>
                <a:gdLst/>
                <a:ahLst/>
                <a:cxnLst/>
                <a:rect r="r" b="b" t="t" l="l"/>
                <a:pathLst>
                  <a:path h="2838323" w="2743835">
                    <a:moveTo>
                      <a:pt x="1346327" y="1924812"/>
                    </a:moveTo>
                    <a:cubicBezTo>
                      <a:pt x="1387475" y="1924812"/>
                      <a:pt x="1413637" y="1917065"/>
                      <a:pt x="1446022" y="1900682"/>
                    </a:cubicBezTo>
                    <a:cubicBezTo>
                      <a:pt x="1500505" y="1873123"/>
                      <a:pt x="1554480" y="1844040"/>
                      <a:pt x="1610741" y="1820418"/>
                    </a:cubicBezTo>
                    <a:lnTo>
                      <a:pt x="1906143" y="1703959"/>
                    </a:lnTo>
                    <a:cubicBezTo>
                      <a:pt x="1935480" y="1692529"/>
                      <a:pt x="1937893" y="1687703"/>
                      <a:pt x="1927352" y="1657731"/>
                    </a:cubicBezTo>
                    <a:lnTo>
                      <a:pt x="1860423" y="1467866"/>
                    </a:lnTo>
                    <a:cubicBezTo>
                      <a:pt x="1850644" y="1440434"/>
                      <a:pt x="1846580" y="1438148"/>
                      <a:pt x="1818894" y="1443355"/>
                    </a:cubicBezTo>
                    <a:lnTo>
                      <a:pt x="1810512" y="1445133"/>
                    </a:lnTo>
                    <a:cubicBezTo>
                      <a:pt x="1669034" y="1474978"/>
                      <a:pt x="1531874" y="1504315"/>
                      <a:pt x="1394333" y="1532255"/>
                    </a:cubicBezTo>
                    <a:cubicBezTo>
                      <a:pt x="1373759" y="1536446"/>
                      <a:pt x="1351280" y="1536827"/>
                      <a:pt x="1330452" y="1533652"/>
                    </a:cubicBezTo>
                    <a:lnTo>
                      <a:pt x="1191006" y="1506728"/>
                    </a:lnTo>
                    <a:cubicBezTo>
                      <a:pt x="1093343" y="1486281"/>
                      <a:pt x="995680" y="1465326"/>
                      <a:pt x="898017" y="1444752"/>
                    </a:cubicBezTo>
                    <a:cubicBezTo>
                      <a:pt x="864616" y="1437640"/>
                      <a:pt x="860552" y="1440180"/>
                      <a:pt x="849122" y="1472819"/>
                    </a:cubicBezTo>
                    <a:lnTo>
                      <a:pt x="808228" y="1589786"/>
                    </a:lnTo>
                    <a:cubicBezTo>
                      <a:pt x="799338" y="1614932"/>
                      <a:pt x="790067" y="1639951"/>
                      <a:pt x="781685" y="1665351"/>
                    </a:cubicBezTo>
                    <a:cubicBezTo>
                      <a:pt x="774954" y="1685671"/>
                      <a:pt x="778891" y="1693291"/>
                      <a:pt x="798449" y="1701546"/>
                    </a:cubicBezTo>
                    <a:lnTo>
                      <a:pt x="806450" y="1704594"/>
                    </a:lnTo>
                    <a:cubicBezTo>
                      <a:pt x="969645" y="1764792"/>
                      <a:pt x="1128395" y="1824228"/>
                      <a:pt x="1277366" y="1906778"/>
                    </a:cubicBezTo>
                    <a:cubicBezTo>
                      <a:pt x="1301115" y="1919986"/>
                      <a:pt x="1327277" y="1925193"/>
                      <a:pt x="1346073" y="1924939"/>
                    </a:cubicBezTo>
                    <a:moveTo>
                      <a:pt x="642239" y="1316736"/>
                    </a:moveTo>
                    <a:cubicBezTo>
                      <a:pt x="656971" y="1318641"/>
                      <a:pt x="667131" y="1319403"/>
                      <a:pt x="677037" y="1321308"/>
                    </a:cubicBezTo>
                    <a:lnTo>
                      <a:pt x="1331976" y="1443863"/>
                    </a:lnTo>
                    <a:cubicBezTo>
                      <a:pt x="1347597" y="1446784"/>
                      <a:pt x="1364742" y="1446657"/>
                      <a:pt x="1380363" y="1443736"/>
                    </a:cubicBezTo>
                    <a:lnTo>
                      <a:pt x="2068576" y="1316228"/>
                    </a:lnTo>
                    <a:cubicBezTo>
                      <a:pt x="2121916" y="1306322"/>
                      <a:pt x="2175256" y="1296543"/>
                      <a:pt x="2228469" y="1286383"/>
                    </a:cubicBezTo>
                    <a:cubicBezTo>
                      <a:pt x="2254631" y="1281430"/>
                      <a:pt x="2264029" y="1273175"/>
                      <a:pt x="2264410" y="1256538"/>
                    </a:cubicBezTo>
                    <a:cubicBezTo>
                      <a:pt x="2264791" y="1239901"/>
                      <a:pt x="2255012" y="1231138"/>
                      <a:pt x="2229612" y="1225677"/>
                    </a:cubicBezTo>
                    <a:lnTo>
                      <a:pt x="2186559" y="1216914"/>
                    </a:lnTo>
                    <a:cubicBezTo>
                      <a:pt x="1921510" y="1163701"/>
                      <a:pt x="1656588" y="1110488"/>
                      <a:pt x="1391539" y="1057021"/>
                    </a:cubicBezTo>
                    <a:cubicBezTo>
                      <a:pt x="1363091" y="1051306"/>
                      <a:pt x="1335532" y="1051687"/>
                      <a:pt x="1307084" y="1057529"/>
                    </a:cubicBezTo>
                    <a:lnTo>
                      <a:pt x="624459" y="1199388"/>
                    </a:lnTo>
                    <a:cubicBezTo>
                      <a:pt x="581406" y="1208278"/>
                      <a:pt x="538480" y="1217168"/>
                      <a:pt x="495554" y="1226312"/>
                    </a:cubicBezTo>
                    <a:cubicBezTo>
                      <a:pt x="470535" y="1231646"/>
                      <a:pt x="460375" y="1241044"/>
                      <a:pt x="460883" y="1257554"/>
                    </a:cubicBezTo>
                    <a:cubicBezTo>
                      <a:pt x="461391" y="1273810"/>
                      <a:pt x="471678" y="1282065"/>
                      <a:pt x="497332" y="1287018"/>
                    </a:cubicBezTo>
                    <a:lnTo>
                      <a:pt x="532892" y="1293622"/>
                    </a:lnTo>
                    <a:cubicBezTo>
                      <a:pt x="558800" y="1298829"/>
                      <a:pt x="584708" y="1304163"/>
                      <a:pt x="613029" y="1310005"/>
                    </a:cubicBezTo>
                    <a:lnTo>
                      <a:pt x="613283" y="1391539"/>
                    </a:lnTo>
                    <a:cubicBezTo>
                      <a:pt x="613791" y="1408049"/>
                      <a:pt x="609346" y="1420495"/>
                      <a:pt x="596265" y="1432179"/>
                    </a:cubicBezTo>
                    <a:cubicBezTo>
                      <a:pt x="572643" y="1453388"/>
                      <a:pt x="572643" y="1476629"/>
                      <a:pt x="595122" y="1499235"/>
                    </a:cubicBezTo>
                    <a:cubicBezTo>
                      <a:pt x="606552" y="1510665"/>
                      <a:pt x="611124" y="1522984"/>
                      <a:pt x="610362" y="1538478"/>
                    </a:cubicBezTo>
                    <a:lnTo>
                      <a:pt x="610108" y="1566799"/>
                    </a:lnTo>
                    <a:cubicBezTo>
                      <a:pt x="608838" y="1574927"/>
                      <a:pt x="606806" y="1585087"/>
                      <a:pt x="601345" y="1590040"/>
                    </a:cubicBezTo>
                    <a:cubicBezTo>
                      <a:pt x="585978" y="1603883"/>
                      <a:pt x="584581" y="1621155"/>
                      <a:pt x="584581" y="1639570"/>
                    </a:cubicBezTo>
                    <a:lnTo>
                      <a:pt x="584581" y="1939290"/>
                    </a:lnTo>
                    <a:cubicBezTo>
                      <a:pt x="584581" y="1959102"/>
                      <a:pt x="584581" y="1978914"/>
                      <a:pt x="586105" y="1998599"/>
                    </a:cubicBezTo>
                    <a:cubicBezTo>
                      <a:pt x="587629" y="2019935"/>
                      <a:pt x="604266" y="2035683"/>
                      <a:pt x="624586" y="2037080"/>
                    </a:cubicBezTo>
                    <a:cubicBezTo>
                      <a:pt x="645414" y="2038477"/>
                      <a:pt x="662559" y="2025269"/>
                      <a:pt x="667512" y="2003933"/>
                    </a:cubicBezTo>
                    <a:lnTo>
                      <a:pt x="669290" y="1993773"/>
                    </a:lnTo>
                    <a:cubicBezTo>
                      <a:pt x="669925" y="1869821"/>
                      <a:pt x="670433" y="1750949"/>
                      <a:pt x="670814" y="1632204"/>
                    </a:cubicBezTo>
                    <a:cubicBezTo>
                      <a:pt x="670814" y="1618107"/>
                      <a:pt x="667512" y="1605407"/>
                      <a:pt x="658241" y="1593977"/>
                    </a:cubicBezTo>
                    <a:cubicBezTo>
                      <a:pt x="639318" y="1570482"/>
                      <a:pt x="639826" y="1526667"/>
                      <a:pt x="658495" y="1503299"/>
                    </a:cubicBezTo>
                    <a:cubicBezTo>
                      <a:pt x="682752" y="1472946"/>
                      <a:pt x="681609" y="1454150"/>
                      <a:pt x="654939" y="1426845"/>
                    </a:cubicBezTo>
                    <a:lnTo>
                      <a:pt x="643382" y="1414526"/>
                    </a:lnTo>
                    <a:cubicBezTo>
                      <a:pt x="641858" y="1378966"/>
                      <a:pt x="642493" y="1349883"/>
                      <a:pt x="642493" y="1316609"/>
                    </a:cubicBezTo>
                    <a:moveTo>
                      <a:pt x="723265" y="2299208"/>
                    </a:moveTo>
                    <a:lnTo>
                      <a:pt x="691515" y="2299208"/>
                    </a:lnTo>
                    <a:cubicBezTo>
                      <a:pt x="618236" y="2299208"/>
                      <a:pt x="545084" y="2299335"/>
                      <a:pt x="471805" y="2299081"/>
                    </a:cubicBezTo>
                    <a:lnTo>
                      <a:pt x="440944" y="2296922"/>
                    </a:lnTo>
                    <a:cubicBezTo>
                      <a:pt x="409448" y="2291461"/>
                      <a:pt x="388747" y="2269236"/>
                      <a:pt x="385318" y="2237613"/>
                    </a:cubicBezTo>
                    <a:lnTo>
                      <a:pt x="384683" y="2209165"/>
                    </a:lnTo>
                    <a:cubicBezTo>
                      <a:pt x="384683" y="1967103"/>
                      <a:pt x="384683" y="1725041"/>
                      <a:pt x="384683" y="1482979"/>
                    </a:cubicBezTo>
                    <a:lnTo>
                      <a:pt x="384683" y="1446403"/>
                    </a:lnTo>
                    <a:cubicBezTo>
                      <a:pt x="372745" y="1446403"/>
                      <a:pt x="363601" y="1446403"/>
                      <a:pt x="354457" y="1446403"/>
                    </a:cubicBezTo>
                    <a:lnTo>
                      <a:pt x="77851" y="1446530"/>
                    </a:lnTo>
                    <a:cubicBezTo>
                      <a:pt x="46101" y="1446657"/>
                      <a:pt x="22860" y="1433830"/>
                      <a:pt x="10160" y="1404493"/>
                    </a:cubicBezTo>
                    <a:cubicBezTo>
                      <a:pt x="0" y="1380998"/>
                      <a:pt x="4572" y="1358900"/>
                      <a:pt x="19558" y="1338834"/>
                    </a:cubicBezTo>
                    <a:lnTo>
                      <a:pt x="37211" y="1320038"/>
                    </a:lnTo>
                    <a:cubicBezTo>
                      <a:pt x="464820" y="892556"/>
                      <a:pt x="892556" y="464947"/>
                      <a:pt x="1320292" y="37338"/>
                    </a:cubicBezTo>
                    <a:lnTo>
                      <a:pt x="1339088" y="19685"/>
                    </a:lnTo>
                    <a:cubicBezTo>
                      <a:pt x="1364869" y="0"/>
                      <a:pt x="1397635" y="762"/>
                      <a:pt x="1422527" y="21463"/>
                    </a:cubicBezTo>
                    <a:lnTo>
                      <a:pt x="1441069" y="39497"/>
                    </a:lnTo>
                    <a:cubicBezTo>
                      <a:pt x="1634236" y="232537"/>
                      <a:pt x="1827403" y="425704"/>
                      <a:pt x="2020570" y="618744"/>
                    </a:cubicBezTo>
                    <a:cubicBezTo>
                      <a:pt x="2027047" y="625221"/>
                      <a:pt x="2033651" y="631571"/>
                      <a:pt x="2043811" y="641477"/>
                    </a:cubicBezTo>
                    <a:cubicBezTo>
                      <a:pt x="2044700" y="629031"/>
                      <a:pt x="2045716" y="621792"/>
                      <a:pt x="2045716" y="614553"/>
                    </a:cubicBezTo>
                    <a:lnTo>
                      <a:pt x="2045208" y="350901"/>
                    </a:lnTo>
                    <a:cubicBezTo>
                      <a:pt x="2044065" y="305943"/>
                      <a:pt x="2074799" y="273177"/>
                      <a:pt x="2122424" y="274574"/>
                    </a:cubicBezTo>
                    <a:lnTo>
                      <a:pt x="2254250" y="274828"/>
                    </a:lnTo>
                    <a:cubicBezTo>
                      <a:pt x="2310003" y="275082"/>
                      <a:pt x="2335149" y="299847"/>
                      <a:pt x="2335276" y="355092"/>
                    </a:cubicBezTo>
                    <a:lnTo>
                      <a:pt x="2334895" y="902970"/>
                    </a:lnTo>
                    <a:cubicBezTo>
                      <a:pt x="2334768" y="924433"/>
                      <a:pt x="2340610" y="939673"/>
                      <a:pt x="2356104" y="954913"/>
                    </a:cubicBezTo>
                    <a:lnTo>
                      <a:pt x="2685415" y="1283589"/>
                    </a:lnTo>
                    <a:cubicBezTo>
                      <a:pt x="2693289" y="1291463"/>
                      <a:pt x="2701417" y="1299591"/>
                      <a:pt x="2707132" y="1308989"/>
                    </a:cubicBezTo>
                    <a:cubicBezTo>
                      <a:pt x="2743835" y="1369187"/>
                      <a:pt x="2701798" y="1445260"/>
                      <a:pt x="2630551" y="1446276"/>
                    </a:cubicBezTo>
                    <a:lnTo>
                      <a:pt x="2418588" y="1446530"/>
                    </a:lnTo>
                    <a:cubicBezTo>
                      <a:pt x="2393823" y="1446530"/>
                      <a:pt x="2369058" y="1446530"/>
                      <a:pt x="2340610" y="1446530"/>
                    </a:cubicBezTo>
                    <a:lnTo>
                      <a:pt x="2340610" y="1481836"/>
                    </a:lnTo>
                    <a:cubicBezTo>
                      <a:pt x="2340610" y="1725676"/>
                      <a:pt x="2340610" y="1969389"/>
                      <a:pt x="2340610" y="2213229"/>
                    </a:cubicBezTo>
                    <a:lnTo>
                      <a:pt x="2340991" y="2228723"/>
                    </a:lnTo>
                    <a:cubicBezTo>
                      <a:pt x="2337689" y="2267966"/>
                      <a:pt x="2317242" y="2291207"/>
                      <a:pt x="2286000" y="2296795"/>
                    </a:cubicBezTo>
                    <a:lnTo>
                      <a:pt x="2250059" y="2299208"/>
                    </a:lnTo>
                    <a:cubicBezTo>
                      <a:pt x="2012188" y="2299335"/>
                      <a:pt x="1774444" y="2299462"/>
                      <a:pt x="1536573" y="2298954"/>
                    </a:cubicBezTo>
                    <a:cubicBezTo>
                      <a:pt x="1514856" y="2298827"/>
                      <a:pt x="1497457" y="2304288"/>
                      <a:pt x="1479931" y="2317623"/>
                    </a:cubicBezTo>
                    <a:lnTo>
                      <a:pt x="839343" y="2803144"/>
                    </a:lnTo>
                    <a:cubicBezTo>
                      <a:pt x="833882" y="2807335"/>
                      <a:pt x="828294" y="2811526"/>
                      <a:pt x="822325" y="2814828"/>
                    </a:cubicBezTo>
                    <a:cubicBezTo>
                      <a:pt x="778891" y="2838323"/>
                      <a:pt x="727329" y="2810383"/>
                      <a:pt x="723392" y="2760980"/>
                    </a:cubicBezTo>
                    <a:lnTo>
                      <a:pt x="723011" y="2735199"/>
                    </a:lnTo>
                    <a:cubicBezTo>
                      <a:pt x="723011" y="2600833"/>
                      <a:pt x="723011" y="2466467"/>
                      <a:pt x="723011" y="233197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7" id="7"/>
            <p:cNvSpPr txBox="true"/>
            <p:nvPr/>
          </p:nvSpPr>
          <p:spPr>
            <a:xfrm rot="0">
              <a:off x="0" y="2130927"/>
              <a:ext cx="2057110" cy="5123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HOGAR ESTUDIANTIL </a:t>
              </a:r>
            </a:p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Jaime Benítez Tobón</a:t>
              </a:r>
            </a:p>
          </p:txBody>
        </p:sp>
      </p:grpSp>
      <p:sp>
        <p:nvSpPr>
          <p:cNvPr name="TextBox 8" id="8"/>
          <p:cNvSpPr txBox="true"/>
          <p:nvPr/>
        </p:nvSpPr>
        <p:spPr>
          <a:xfrm rot="0">
            <a:off x="397670" y="374656"/>
            <a:ext cx="3810000" cy="1111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>
                <a:solidFill>
                  <a:srgbClr val="FFFFFF"/>
                </a:solidFill>
                <a:latin typeface="Open Sans Bold"/>
              </a:rPr>
              <a:t>IMPACTO</a:t>
            </a:r>
          </a:p>
        </p:txBody>
      </p:sp>
      <p:grpSp>
        <p:nvGrpSpPr>
          <p:cNvPr name="Group 9" id="9"/>
          <p:cNvGrpSpPr/>
          <p:nvPr/>
        </p:nvGrpSpPr>
        <p:grpSpPr>
          <a:xfrm rot="0">
            <a:off x="4041624" y="2070792"/>
            <a:ext cx="10204752" cy="2480117"/>
            <a:chOff x="0" y="0"/>
            <a:chExt cx="13606336" cy="3306823"/>
          </a:xfrm>
        </p:grpSpPr>
        <p:grpSp>
          <p:nvGrpSpPr>
            <p:cNvPr name="Group 10" id="10"/>
            <p:cNvGrpSpPr/>
            <p:nvPr/>
          </p:nvGrpSpPr>
          <p:grpSpPr>
            <a:xfrm rot="0">
              <a:off x="0" y="0"/>
              <a:ext cx="3306823" cy="3306823"/>
              <a:chOff x="0" y="0"/>
              <a:chExt cx="812800" cy="812800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2" id="12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6"/>
                  </a:lnSpc>
                </a:pPr>
              </a:p>
            </p:txBody>
          </p:sp>
        </p:grpSp>
        <p:sp>
          <p:nvSpPr>
            <p:cNvPr name="Freeform 13" id="13"/>
            <p:cNvSpPr/>
            <p:nvPr/>
          </p:nvSpPr>
          <p:spPr>
            <a:xfrm flipH="false" flipV="false" rot="0">
              <a:off x="2582180" y="801545"/>
              <a:ext cx="11024156" cy="1703733"/>
            </a:xfrm>
            <a:custGeom>
              <a:avLst/>
              <a:gdLst/>
              <a:ahLst/>
              <a:cxnLst/>
              <a:rect r="r" b="b" t="t" l="l"/>
              <a:pathLst>
                <a:path h="1703733" w="11024156">
                  <a:moveTo>
                    <a:pt x="0" y="0"/>
                  </a:moveTo>
                  <a:lnTo>
                    <a:pt x="11024156" y="0"/>
                  </a:lnTo>
                  <a:lnTo>
                    <a:pt x="11024156" y="1703733"/>
                  </a:lnTo>
                  <a:lnTo>
                    <a:pt x="0" y="1703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4" id="14"/>
            <p:cNvSpPr txBox="true"/>
            <p:nvPr/>
          </p:nvSpPr>
          <p:spPr>
            <a:xfrm rot="0">
              <a:off x="260259" y="492637"/>
              <a:ext cx="2786304" cy="214057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3501"/>
                </a:lnSpc>
              </a:pPr>
              <a:r>
                <a:rPr lang="en-US" sz="9643">
                  <a:solidFill>
                    <a:srgbClr val="5ABED9"/>
                  </a:solidFill>
                  <a:latin typeface="Open Sans Bold"/>
                </a:rPr>
                <a:t>123</a:t>
              </a:r>
            </a:p>
          </p:txBody>
        </p:sp>
        <p:sp>
          <p:nvSpPr>
            <p:cNvPr name="TextBox 15" id="15"/>
            <p:cNvSpPr txBox="true"/>
            <p:nvPr/>
          </p:nvSpPr>
          <p:spPr>
            <a:xfrm rot="0">
              <a:off x="3385920" y="1162497"/>
              <a:ext cx="8971288" cy="7130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214">
                  <a:solidFill>
                    <a:srgbClr val="5ABED9"/>
                  </a:solidFill>
                  <a:latin typeface="Open Sans Bold"/>
                </a:rPr>
                <a:t>Estudiantes beneficiados </a:t>
              </a: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4041624" y="4550909"/>
            <a:ext cx="10204752" cy="2480117"/>
            <a:chOff x="0" y="0"/>
            <a:chExt cx="13606336" cy="3306823"/>
          </a:xfrm>
        </p:grpSpPr>
        <p:grpSp>
          <p:nvGrpSpPr>
            <p:cNvPr name="Group 17" id="17"/>
            <p:cNvGrpSpPr/>
            <p:nvPr/>
          </p:nvGrpSpPr>
          <p:grpSpPr>
            <a:xfrm rot="0">
              <a:off x="0" y="0"/>
              <a:ext cx="3306823" cy="3306823"/>
              <a:chOff x="0" y="0"/>
              <a:chExt cx="812800" cy="812800"/>
            </a:xfrm>
          </p:grpSpPr>
          <p:sp>
            <p:nvSpPr>
              <p:cNvPr name="Freeform 18" id="18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19" id="19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6"/>
                  </a:lnSpc>
                </a:pPr>
              </a:p>
            </p:txBody>
          </p:sp>
        </p:grpSp>
        <p:sp>
          <p:nvSpPr>
            <p:cNvPr name="Freeform 20" id="20"/>
            <p:cNvSpPr/>
            <p:nvPr/>
          </p:nvSpPr>
          <p:spPr>
            <a:xfrm flipH="false" flipV="false" rot="0">
              <a:off x="2582180" y="801545"/>
              <a:ext cx="11024156" cy="1703733"/>
            </a:xfrm>
            <a:custGeom>
              <a:avLst/>
              <a:gdLst/>
              <a:ahLst/>
              <a:cxnLst/>
              <a:rect r="r" b="b" t="t" l="l"/>
              <a:pathLst>
                <a:path h="1703733" w="11024156">
                  <a:moveTo>
                    <a:pt x="0" y="0"/>
                  </a:moveTo>
                  <a:lnTo>
                    <a:pt x="11024156" y="0"/>
                  </a:lnTo>
                  <a:lnTo>
                    <a:pt x="11024156" y="1703733"/>
                  </a:lnTo>
                  <a:lnTo>
                    <a:pt x="0" y="1703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1" id="21"/>
            <p:cNvSpPr txBox="true"/>
            <p:nvPr/>
          </p:nvSpPr>
          <p:spPr>
            <a:xfrm rot="0">
              <a:off x="112269" y="820605"/>
              <a:ext cx="3082285" cy="15322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676"/>
                </a:lnSpc>
              </a:pPr>
              <a:r>
                <a:rPr lang="en-US" sz="6911">
                  <a:solidFill>
                    <a:srgbClr val="5ABED9"/>
                  </a:solidFill>
                  <a:latin typeface="Open Sans Bold"/>
                </a:rPr>
                <a:t>350%</a:t>
              </a:r>
            </a:p>
          </p:txBody>
        </p:sp>
        <p:sp>
          <p:nvSpPr>
            <p:cNvPr name="TextBox 22" id="22"/>
            <p:cNvSpPr txBox="true"/>
            <p:nvPr/>
          </p:nvSpPr>
          <p:spPr>
            <a:xfrm rot="0">
              <a:off x="3552480" y="1263539"/>
              <a:ext cx="9083556" cy="7130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214">
                  <a:solidFill>
                    <a:srgbClr val="5ABED9"/>
                  </a:solidFill>
                  <a:latin typeface="Open Sans Bold"/>
                </a:rPr>
                <a:t>Crecimiento en los últimos 5 años</a:t>
              </a: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4041624" y="7031026"/>
            <a:ext cx="10204752" cy="2480117"/>
            <a:chOff x="0" y="0"/>
            <a:chExt cx="13606336" cy="3306823"/>
          </a:xfrm>
        </p:grpSpPr>
        <p:grpSp>
          <p:nvGrpSpPr>
            <p:cNvPr name="Group 24" id="24"/>
            <p:cNvGrpSpPr/>
            <p:nvPr/>
          </p:nvGrpSpPr>
          <p:grpSpPr>
            <a:xfrm rot="0">
              <a:off x="0" y="0"/>
              <a:ext cx="3306823" cy="3306823"/>
              <a:chOff x="0" y="0"/>
              <a:chExt cx="8128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6"/>
                  </a:lnSpc>
                </a:pPr>
              </a:p>
            </p:txBody>
          </p:sp>
        </p:grpSp>
        <p:sp>
          <p:nvSpPr>
            <p:cNvPr name="Freeform 27" id="27"/>
            <p:cNvSpPr/>
            <p:nvPr/>
          </p:nvSpPr>
          <p:spPr>
            <a:xfrm flipH="false" flipV="false" rot="0">
              <a:off x="2582180" y="801545"/>
              <a:ext cx="11024156" cy="1703733"/>
            </a:xfrm>
            <a:custGeom>
              <a:avLst/>
              <a:gdLst/>
              <a:ahLst/>
              <a:cxnLst/>
              <a:rect r="r" b="b" t="t" l="l"/>
              <a:pathLst>
                <a:path h="1703733" w="11024156">
                  <a:moveTo>
                    <a:pt x="0" y="0"/>
                  </a:moveTo>
                  <a:lnTo>
                    <a:pt x="11024156" y="0"/>
                  </a:lnTo>
                  <a:lnTo>
                    <a:pt x="11024156" y="1703733"/>
                  </a:lnTo>
                  <a:lnTo>
                    <a:pt x="0" y="17037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8" id="28"/>
            <p:cNvSpPr txBox="true"/>
            <p:nvPr/>
          </p:nvSpPr>
          <p:spPr>
            <a:xfrm rot="0">
              <a:off x="112269" y="820605"/>
              <a:ext cx="3082285" cy="153226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9676"/>
                </a:lnSpc>
              </a:pPr>
              <a:r>
                <a:rPr lang="en-US" sz="6911">
                  <a:solidFill>
                    <a:srgbClr val="5ABED9"/>
                  </a:solidFill>
                  <a:latin typeface="Open Sans Bold"/>
                </a:rPr>
                <a:t>18</a:t>
              </a:r>
            </a:p>
          </p:txBody>
        </p:sp>
        <p:sp>
          <p:nvSpPr>
            <p:cNvPr name="TextBox 29" id="29"/>
            <p:cNvSpPr txBox="true"/>
            <p:nvPr/>
          </p:nvSpPr>
          <p:spPr>
            <a:xfrm rot="0">
              <a:off x="3552480" y="1263539"/>
              <a:ext cx="9083556" cy="713070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500"/>
                </a:lnSpc>
              </a:pPr>
              <a:r>
                <a:rPr lang="en-US" sz="3214">
                  <a:solidFill>
                    <a:srgbClr val="5ABED9"/>
                  </a:solidFill>
                  <a:latin typeface="Open Sans Bold"/>
                </a:rPr>
                <a:t>Apartamentos </a:t>
              </a:r>
            </a:p>
          </p:txBody>
        </p:sp>
      </p:grp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96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-987878"/>
            <a:ext cx="18288000" cy="13738194"/>
          </a:xfrm>
          <a:custGeom>
            <a:avLst/>
            <a:gdLst/>
            <a:ahLst/>
            <a:cxnLst/>
            <a:rect r="r" b="b" t="t" l="l"/>
            <a:pathLst>
              <a:path h="13738194" w="18288000">
                <a:moveTo>
                  <a:pt x="0" y="0"/>
                </a:moveTo>
                <a:lnTo>
                  <a:pt x="18288000" y="0"/>
                </a:lnTo>
                <a:lnTo>
                  <a:pt x="18288000" y="13738194"/>
                </a:lnTo>
                <a:lnTo>
                  <a:pt x="0" y="137381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393257" y="7982398"/>
            <a:ext cx="1542833" cy="1982429"/>
            <a:chOff x="0" y="0"/>
            <a:chExt cx="2057110" cy="2643239"/>
          </a:xfrm>
        </p:grpSpPr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0" y="0"/>
              <a:ext cx="1960142" cy="2030453"/>
              <a:chOff x="0" y="0"/>
              <a:chExt cx="2842882" cy="2944851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391668" y="871728"/>
                <a:ext cx="2097786" cy="1291082"/>
              </a:xfrm>
              <a:custGeom>
                <a:avLst/>
                <a:gdLst/>
                <a:ahLst/>
                <a:cxnLst/>
                <a:rect r="r" b="b" t="t" l="l"/>
                <a:pathLst>
                  <a:path h="1291082" w="2097786">
                    <a:moveTo>
                      <a:pt x="0" y="457200"/>
                    </a:moveTo>
                    <a:lnTo>
                      <a:pt x="174879" y="295783"/>
                    </a:lnTo>
                    <a:lnTo>
                      <a:pt x="1425448" y="0"/>
                    </a:lnTo>
                    <a:lnTo>
                      <a:pt x="2097786" y="376555"/>
                    </a:lnTo>
                    <a:lnTo>
                      <a:pt x="1869186" y="726186"/>
                    </a:lnTo>
                    <a:lnTo>
                      <a:pt x="1734693" y="1237234"/>
                    </a:lnTo>
                    <a:lnTo>
                      <a:pt x="188341" y="1291082"/>
                    </a:lnTo>
                    <a:lnTo>
                      <a:pt x="161417" y="538099"/>
                    </a:lnTo>
                    <a:close/>
                  </a:path>
                </a:pathLst>
              </a:custGeom>
              <a:solidFill>
                <a:srgbClr val="F4900A"/>
              </a:solidFill>
            </p:spPr>
          </p:sp>
          <p:sp>
            <p:nvSpPr>
              <p:cNvPr name="Freeform 6" id="6"/>
              <p:cNvSpPr/>
              <p:nvPr/>
            </p:nvSpPr>
            <p:spPr>
              <a:xfrm flipH="false" flipV="false" rot="0">
                <a:off x="58801" y="58039"/>
                <a:ext cx="2743835" cy="2838323"/>
              </a:xfrm>
              <a:custGeom>
                <a:avLst/>
                <a:gdLst/>
                <a:ahLst/>
                <a:cxnLst/>
                <a:rect r="r" b="b" t="t" l="l"/>
                <a:pathLst>
                  <a:path h="2838323" w="2743835">
                    <a:moveTo>
                      <a:pt x="1346327" y="1924812"/>
                    </a:moveTo>
                    <a:cubicBezTo>
                      <a:pt x="1387475" y="1924812"/>
                      <a:pt x="1413637" y="1917065"/>
                      <a:pt x="1446022" y="1900682"/>
                    </a:cubicBezTo>
                    <a:cubicBezTo>
                      <a:pt x="1500505" y="1873123"/>
                      <a:pt x="1554480" y="1844040"/>
                      <a:pt x="1610741" y="1820418"/>
                    </a:cubicBezTo>
                    <a:lnTo>
                      <a:pt x="1906143" y="1703959"/>
                    </a:lnTo>
                    <a:cubicBezTo>
                      <a:pt x="1935480" y="1692529"/>
                      <a:pt x="1937893" y="1687703"/>
                      <a:pt x="1927352" y="1657731"/>
                    </a:cubicBezTo>
                    <a:lnTo>
                      <a:pt x="1860423" y="1467866"/>
                    </a:lnTo>
                    <a:cubicBezTo>
                      <a:pt x="1850644" y="1440434"/>
                      <a:pt x="1846580" y="1438148"/>
                      <a:pt x="1818894" y="1443355"/>
                    </a:cubicBezTo>
                    <a:lnTo>
                      <a:pt x="1810512" y="1445133"/>
                    </a:lnTo>
                    <a:cubicBezTo>
                      <a:pt x="1669034" y="1474978"/>
                      <a:pt x="1531874" y="1504315"/>
                      <a:pt x="1394333" y="1532255"/>
                    </a:cubicBezTo>
                    <a:cubicBezTo>
                      <a:pt x="1373759" y="1536446"/>
                      <a:pt x="1351280" y="1536827"/>
                      <a:pt x="1330452" y="1533652"/>
                    </a:cubicBezTo>
                    <a:lnTo>
                      <a:pt x="1191006" y="1506728"/>
                    </a:lnTo>
                    <a:cubicBezTo>
                      <a:pt x="1093343" y="1486281"/>
                      <a:pt x="995680" y="1465326"/>
                      <a:pt x="898017" y="1444752"/>
                    </a:cubicBezTo>
                    <a:cubicBezTo>
                      <a:pt x="864616" y="1437640"/>
                      <a:pt x="860552" y="1440180"/>
                      <a:pt x="849122" y="1472819"/>
                    </a:cubicBezTo>
                    <a:lnTo>
                      <a:pt x="808228" y="1589786"/>
                    </a:lnTo>
                    <a:cubicBezTo>
                      <a:pt x="799338" y="1614932"/>
                      <a:pt x="790067" y="1639951"/>
                      <a:pt x="781685" y="1665351"/>
                    </a:cubicBezTo>
                    <a:cubicBezTo>
                      <a:pt x="774954" y="1685671"/>
                      <a:pt x="778891" y="1693291"/>
                      <a:pt x="798449" y="1701546"/>
                    </a:cubicBezTo>
                    <a:lnTo>
                      <a:pt x="806450" y="1704594"/>
                    </a:lnTo>
                    <a:cubicBezTo>
                      <a:pt x="969645" y="1764792"/>
                      <a:pt x="1128395" y="1824228"/>
                      <a:pt x="1277366" y="1906778"/>
                    </a:cubicBezTo>
                    <a:cubicBezTo>
                      <a:pt x="1301115" y="1919986"/>
                      <a:pt x="1327277" y="1925193"/>
                      <a:pt x="1346073" y="1924939"/>
                    </a:cubicBezTo>
                    <a:moveTo>
                      <a:pt x="642239" y="1316736"/>
                    </a:moveTo>
                    <a:cubicBezTo>
                      <a:pt x="656971" y="1318641"/>
                      <a:pt x="667131" y="1319403"/>
                      <a:pt x="677037" y="1321308"/>
                    </a:cubicBezTo>
                    <a:lnTo>
                      <a:pt x="1331976" y="1443863"/>
                    </a:lnTo>
                    <a:cubicBezTo>
                      <a:pt x="1347597" y="1446784"/>
                      <a:pt x="1364742" y="1446657"/>
                      <a:pt x="1380363" y="1443736"/>
                    </a:cubicBezTo>
                    <a:lnTo>
                      <a:pt x="2068576" y="1316228"/>
                    </a:lnTo>
                    <a:cubicBezTo>
                      <a:pt x="2121916" y="1306322"/>
                      <a:pt x="2175256" y="1296543"/>
                      <a:pt x="2228469" y="1286383"/>
                    </a:cubicBezTo>
                    <a:cubicBezTo>
                      <a:pt x="2254631" y="1281430"/>
                      <a:pt x="2264029" y="1273175"/>
                      <a:pt x="2264410" y="1256538"/>
                    </a:cubicBezTo>
                    <a:cubicBezTo>
                      <a:pt x="2264791" y="1239901"/>
                      <a:pt x="2255012" y="1231138"/>
                      <a:pt x="2229612" y="1225677"/>
                    </a:cubicBezTo>
                    <a:lnTo>
                      <a:pt x="2186559" y="1216914"/>
                    </a:lnTo>
                    <a:cubicBezTo>
                      <a:pt x="1921510" y="1163701"/>
                      <a:pt x="1656588" y="1110488"/>
                      <a:pt x="1391539" y="1057021"/>
                    </a:cubicBezTo>
                    <a:cubicBezTo>
                      <a:pt x="1363091" y="1051306"/>
                      <a:pt x="1335532" y="1051687"/>
                      <a:pt x="1307084" y="1057529"/>
                    </a:cubicBezTo>
                    <a:lnTo>
                      <a:pt x="624459" y="1199388"/>
                    </a:lnTo>
                    <a:cubicBezTo>
                      <a:pt x="581406" y="1208278"/>
                      <a:pt x="538480" y="1217168"/>
                      <a:pt x="495554" y="1226312"/>
                    </a:cubicBezTo>
                    <a:cubicBezTo>
                      <a:pt x="470535" y="1231646"/>
                      <a:pt x="460375" y="1241044"/>
                      <a:pt x="460883" y="1257554"/>
                    </a:cubicBezTo>
                    <a:cubicBezTo>
                      <a:pt x="461391" y="1273810"/>
                      <a:pt x="471678" y="1282065"/>
                      <a:pt x="497332" y="1287018"/>
                    </a:cubicBezTo>
                    <a:lnTo>
                      <a:pt x="532892" y="1293622"/>
                    </a:lnTo>
                    <a:cubicBezTo>
                      <a:pt x="558800" y="1298829"/>
                      <a:pt x="584708" y="1304163"/>
                      <a:pt x="613029" y="1310005"/>
                    </a:cubicBezTo>
                    <a:lnTo>
                      <a:pt x="613283" y="1391539"/>
                    </a:lnTo>
                    <a:cubicBezTo>
                      <a:pt x="613791" y="1408049"/>
                      <a:pt x="609346" y="1420495"/>
                      <a:pt x="596265" y="1432179"/>
                    </a:cubicBezTo>
                    <a:cubicBezTo>
                      <a:pt x="572643" y="1453388"/>
                      <a:pt x="572643" y="1476629"/>
                      <a:pt x="595122" y="1499235"/>
                    </a:cubicBezTo>
                    <a:cubicBezTo>
                      <a:pt x="606552" y="1510665"/>
                      <a:pt x="611124" y="1522984"/>
                      <a:pt x="610362" y="1538478"/>
                    </a:cubicBezTo>
                    <a:lnTo>
                      <a:pt x="610108" y="1566799"/>
                    </a:lnTo>
                    <a:cubicBezTo>
                      <a:pt x="608838" y="1574927"/>
                      <a:pt x="606806" y="1585087"/>
                      <a:pt x="601345" y="1590040"/>
                    </a:cubicBezTo>
                    <a:cubicBezTo>
                      <a:pt x="585978" y="1603883"/>
                      <a:pt x="584581" y="1621155"/>
                      <a:pt x="584581" y="1639570"/>
                    </a:cubicBezTo>
                    <a:lnTo>
                      <a:pt x="584581" y="1939290"/>
                    </a:lnTo>
                    <a:cubicBezTo>
                      <a:pt x="584581" y="1959102"/>
                      <a:pt x="584581" y="1978914"/>
                      <a:pt x="586105" y="1998599"/>
                    </a:cubicBezTo>
                    <a:cubicBezTo>
                      <a:pt x="587629" y="2019935"/>
                      <a:pt x="604266" y="2035683"/>
                      <a:pt x="624586" y="2037080"/>
                    </a:cubicBezTo>
                    <a:cubicBezTo>
                      <a:pt x="645414" y="2038477"/>
                      <a:pt x="662559" y="2025269"/>
                      <a:pt x="667512" y="2003933"/>
                    </a:cubicBezTo>
                    <a:lnTo>
                      <a:pt x="669290" y="1993773"/>
                    </a:lnTo>
                    <a:cubicBezTo>
                      <a:pt x="669925" y="1869821"/>
                      <a:pt x="670433" y="1750949"/>
                      <a:pt x="670814" y="1632204"/>
                    </a:cubicBezTo>
                    <a:cubicBezTo>
                      <a:pt x="670814" y="1618107"/>
                      <a:pt x="667512" y="1605407"/>
                      <a:pt x="658241" y="1593977"/>
                    </a:cubicBezTo>
                    <a:cubicBezTo>
                      <a:pt x="639318" y="1570482"/>
                      <a:pt x="639826" y="1526667"/>
                      <a:pt x="658495" y="1503299"/>
                    </a:cubicBezTo>
                    <a:cubicBezTo>
                      <a:pt x="682752" y="1472946"/>
                      <a:pt x="681609" y="1454150"/>
                      <a:pt x="654939" y="1426845"/>
                    </a:cubicBezTo>
                    <a:lnTo>
                      <a:pt x="643382" y="1414526"/>
                    </a:lnTo>
                    <a:cubicBezTo>
                      <a:pt x="641858" y="1378966"/>
                      <a:pt x="642493" y="1349883"/>
                      <a:pt x="642493" y="1316609"/>
                    </a:cubicBezTo>
                    <a:moveTo>
                      <a:pt x="723265" y="2299208"/>
                    </a:moveTo>
                    <a:lnTo>
                      <a:pt x="691515" y="2299208"/>
                    </a:lnTo>
                    <a:cubicBezTo>
                      <a:pt x="618236" y="2299208"/>
                      <a:pt x="545084" y="2299335"/>
                      <a:pt x="471805" y="2299081"/>
                    </a:cubicBezTo>
                    <a:lnTo>
                      <a:pt x="440944" y="2296922"/>
                    </a:lnTo>
                    <a:cubicBezTo>
                      <a:pt x="409448" y="2291461"/>
                      <a:pt x="388747" y="2269236"/>
                      <a:pt x="385318" y="2237613"/>
                    </a:cubicBezTo>
                    <a:lnTo>
                      <a:pt x="384683" y="2209165"/>
                    </a:lnTo>
                    <a:cubicBezTo>
                      <a:pt x="384683" y="1967103"/>
                      <a:pt x="384683" y="1725041"/>
                      <a:pt x="384683" y="1482979"/>
                    </a:cubicBezTo>
                    <a:lnTo>
                      <a:pt x="384683" y="1446403"/>
                    </a:lnTo>
                    <a:cubicBezTo>
                      <a:pt x="372745" y="1446403"/>
                      <a:pt x="363601" y="1446403"/>
                      <a:pt x="354457" y="1446403"/>
                    </a:cubicBezTo>
                    <a:lnTo>
                      <a:pt x="77851" y="1446530"/>
                    </a:lnTo>
                    <a:cubicBezTo>
                      <a:pt x="46101" y="1446657"/>
                      <a:pt x="22860" y="1433830"/>
                      <a:pt x="10160" y="1404493"/>
                    </a:cubicBezTo>
                    <a:cubicBezTo>
                      <a:pt x="0" y="1380998"/>
                      <a:pt x="4572" y="1358900"/>
                      <a:pt x="19558" y="1338834"/>
                    </a:cubicBezTo>
                    <a:lnTo>
                      <a:pt x="37211" y="1320038"/>
                    </a:lnTo>
                    <a:cubicBezTo>
                      <a:pt x="464820" y="892556"/>
                      <a:pt x="892556" y="464947"/>
                      <a:pt x="1320292" y="37338"/>
                    </a:cubicBezTo>
                    <a:lnTo>
                      <a:pt x="1339088" y="19685"/>
                    </a:lnTo>
                    <a:cubicBezTo>
                      <a:pt x="1364869" y="0"/>
                      <a:pt x="1397635" y="762"/>
                      <a:pt x="1422527" y="21463"/>
                    </a:cubicBezTo>
                    <a:lnTo>
                      <a:pt x="1441069" y="39497"/>
                    </a:lnTo>
                    <a:cubicBezTo>
                      <a:pt x="1634236" y="232537"/>
                      <a:pt x="1827403" y="425704"/>
                      <a:pt x="2020570" y="618744"/>
                    </a:cubicBezTo>
                    <a:cubicBezTo>
                      <a:pt x="2027047" y="625221"/>
                      <a:pt x="2033651" y="631571"/>
                      <a:pt x="2043811" y="641477"/>
                    </a:cubicBezTo>
                    <a:cubicBezTo>
                      <a:pt x="2044700" y="629031"/>
                      <a:pt x="2045716" y="621792"/>
                      <a:pt x="2045716" y="614553"/>
                    </a:cubicBezTo>
                    <a:lnTo>
                      <a:pt x="2045208" y="350901"/>
                    </a:lnTo>
                    <a:cubicBezTo>
                      <a:pt x="2044065" y="305943"/>
                      <a:pt x="2074799" y="273177"/>
                      <a:pt x="2122424" y="274574"/>
                    </a:cubicBezTo>
                    <a:lnTo>
                      <a:pt x="2254250" y="274828"/>
                    </a:lnTo>
                    <a:cubicBezTo>
                      <a:pt x="2310003" y="275082"/>
                      <a:pt x="2335149" y="299847"/>
                      <a:pt x="2335276" y="355092"/>
                    </a:cubicBezTo>
                    <a:lnTo>
                      <a:pt x="2334895" y="902970"/>
                    </a:lnTo>
                    <a:cubicBezTo>
                      <a:pt x="2334768" y="924433"/>
                      <a:pt x="2340610" y="939673"/>
                      <a:pt x="2356104" y="954913"/>
                    </a:cubicBezTo>
                    <a:lnTo>
                      <a:pt x="2685415" y="1283589"/>
                    </a:lnTo>
                    <a:cubicBezTo>
                      <a:pt x="2693289" y="1291463"/>
                      <a:pt x="2701417" y="1299591"/>
                      <a:pt x="2707132" y="1308989"/>
                    </a:cubicBezTo>
                    <a:cubicBezTo>
                      <a:pt x="2743835" y="1369187"/>
                      <a:pt x="2701798" y="1445260"/>
                      <a:pt x="2630551" y="1446276"/>
                    </a:cubicBezTo>
                    <a:lnTo>
                      <a:pt x="2418588" y="1446530"/>
                    </a:lnTo>
                    <a:cubicBezTo>
                      <a:pt x="2393823" y="1446530"/>
                      <a:pt x="2369058" y="1446530"/>
                      <a:pt x="2340610" y="1446530"/>
                    </a:cubicBezTo>
                    <a:lnTo>
                      <a:pt x="2340610" y="1481836"/>
                    </a:lnTo>
                    <a:cubicBezTo>
                      <a:pt x="2340610" y="1725676"/>
                      <a:pt x="2340610" y="1969389"/>
                      <a:pt x="2340610" y="2213229"/>
                    </a:cubicBezTo>
                    <a:lnTo>
                      <a:pt x="2340991" y="2228723"/>
                    </a:lnTo>
                    <a:cubicBezTo>
                      <a:pt x="2337689" y="2267966"/>
                      <a:pt x="2317242" y="2291207"/>
                      <a:pt x="2286000" y="2296795"/>
                    </a:cubicBezTo>
                    <a:lnTo>
                      <a:pt x="2250059" y="2299208"/>
                    </a:lnTo>
                    <a:cubicBezTo>
                      <a:pt x="2012188" y="2299335"/>
                      <a:pt x="1774444" y="2299462"/>
                      <a:pt x="1536573" y="2298954"/>
                    </a:cubicBezTo>
                    <a:cubicBezTo>
                      <a:pt x="1514856" y="2298827"/>
                      <a:pt x="1497457" y="2304288"/>
                      <a:pt x="1479931" y="2317623"/>
                    </a:cubicBezTo>
                    <a:lnTo>
                      <a:pt x="839343" y="2803144"/>
                    </a:lnTo>
                    <a:cubicBezTo>
                      <a:pt x="833882" y="2807335"/>
                      <a:pt x="828294" y="2811526"/>
                      <a:pt x="822325" y="2814828"/>
                    </a:cubicBezTo>
                    <a:cubicBezTo>
                      <a:pt x="778891" y="2838323"/>
                      <a:pt x="727329" y="2810383"/>
                      <a:pt x="723392" y="2760980"/>
                    </a:cubicBezTo>
                    <a:lnTo>
                      <a:pt x="723011" y="2735199"/>
                    </a:lnTo>
                    <a:cubicBezTo>
                      <a:pt x="723011" y="2600833"/>
                      <a:pt x="723011" y="2466467"/>
                      <a:pt x="723011" y="233197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7" id="7"/>
            <p:cNvSpPr txBox="true"/>
            <p:nvPr/>
          </p:nvSpPr>
          <p:spPr>
            <a:xfrm rot="0">
              <a:off x="0" y="2130927"/>
              <a:ext cx="2057110" cy="5123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HOGAR ESTUDIANTIL </a:t>
              </a:r>
            </a:p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Jaime Benítez Tobón</a:t>
              </a:r>
            </a:p>
          </p:txBody>
        </p:sp>
      </p:grp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96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393257" y="7982398"/>
            <a:ext cx="1542833" cy="1982429"/>
            <a:chOff x="0" y="0"/>
            <a:chExt cx="2057110" cy="2643239"/>
          </a:xfrm>
        </p:grpSpPr>
        <p:grpSp>
          <p:nvGrpSpPr>
            <p:cNvPr name="Group 3" id="3"/>
            <p:cNvGrpSpPr>
              <a:grpSpLocks noChangeAspect="true"/>
            </p:cNvGrpSpPr>
            <p:nvPr/>
          </p:nvGrpSpPr>
          <p:grpSpPr>
            <a:xfrm rot="0">
              <a:off x="0" y="0"/>
              <a:ext cx="1960142" cy="2030453"/>
              <a:chOff x="0" y="0"/>
              <a:chExt cx="2842882" cy="2944851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391668" y="871728"/>
                <a:ext cx="2097786" cy="1291082"/>
              </a:xfrm>
              <a:custGeom>
                <a:avLst/>
                <a:gdLst/>
                <a:ahLst/>
                <a:cxnLst/>
                <a:rect r="r" b="b" t="t" l="l"/>
                <a:pathLst>
                  <a:path h="1291082" w="2097786">
                    <a:moveTo>
                      <a:pt x="0" y="457200"/>
                    </a:moveTo>
                    <a:lnTo>
                      <a:pt x="174879" y="295783"/>
                    </a:lnTo>
                    <a:lnTo>
                      <a:pt x="1425448" y="0"/>
                    </a:lnTo>
                    <a:lnTo>
                      <a:pt x="2097786" y="376555"/>
                    </a:lnTo>
                    <a:lnTo>
                      <a:pt x="1869186" y="726186"/>
                    </a:lnTo>
                    <a:lnTo>
                      <a:pt x="1734693" y="1237234"/>
                    </a:lnTo>
                    <a:lnTo>
                      <a:pt x="188341" y="1291082"/>
                    </a:lnTo>
                    <a:lnTo>
                      <a:pt x="161417" y="538099"/>
                    </a:lnTo>
                    <a:close/>
                  </a:path>
                </a:pathLst>
              </a:custGeom>
              <a:solidFill>
                <a:srgbClr val="F4900A"/>
              </a:solidFill>
            </p:spPr>
          </p:sp>
          <p:sp>
            <p:nvSpPr>
              <p:cNvPr name="Freeform 5" id="5"/>
              <p:cNvSpPr/>
              <p:nvPr/>
            </p:nvSpPr>
            <p:spPr>
              <a:xfrm flipH="false" flipV="false" rot="0">
                <a:off x="58801" y="58039"/>
                <a:ext cx="2743835" cy="2838323"/>
              </a:xfrm>
              <a:custGeom>
                <a:avLst/>
                <a:gdLst/>
                <a:ahLst/>
                <a:cxnLst/>
                <a:rect r="r" b="b" t="t" l="l"/>
                <a:pathLst>
                  <a:path h="2838323" w="2743835">
                    <a:moveTo>
                      <a:pt x="1346327" y="1924812"/>
                    </a:moveTo>
                    <a:cubicBezTo>
                      <a:pt x="1387475" y="1924812"/>
                      <a:pt x="1413637" y="1917065"/>
                      <a:pt x="1446022" y="1900682"/>
                    </a:cubicBezTo>
                    <a:cubicBezTo>
                      <a:pt x="1500505" y="1873123"/>
                      <a:pt x="1554480" y="1844040"/>
                      <a:pt x="1610741" y="1820418"/>
                    </a:cubicBezTo>
                    <a:lnTo>
                      <a:pt x="1906143" y="1703959"/>
                    </a:lnTo>
                    <a:cubicBezTo>
                      <a:pt x="1935480" y="1692529"/>
                      <a:pt x="1937893" y="1687703"/>
                      <a:pt x="1927352" y="1657731"/>
                    </a:cubicBezTo>
                    <a:lnTo>
                      <a:pt x="1860423" y="1467866"/>
                    </a:lnTo>
                    <a:cubicBezTo>
                      <a:pt x="1850644" y="1440434"/>
                      <a:pt x="1846580" y="1438148"/>
                      <a:pt x="1818894" y="1443355"/>
                    </a:cubicBezTo>
                    <a:lnTo>
                      <a:pt x="1810512" y="1445133"/>
                    </a:lnTo>
                    <a:cubicBezTo>
                      <a:pt x="1669034" y="1474978"/>
                      <a:pt x="1531874" y="1504315"/>
                      <a:pt x="1394333" y="1532255"/>
                    </a:cubicBezTo>
                    <a:cubicBezTo>
                      <a:pt x="1373759" y="1536446"/>
                      <a:pt x="1351280" y="1536827"/>
                      <a:pt x="1330452" y="1533652"/>
                    </a:cubicBezTo>
                    <a:lnTo>
                      <a:pt x="1191006" y="1506728"/>
                    </a:lnTo>
                    <a:cubicBezTo>
                      <a:pt x="1093343" y="1486281"/>
                      <a:pt x="995680" y="1465326"/>
                      <a:pt x="898017" y="1444752"/>
                    </a:cubicBezTo>
                    <a:cubicBezTo>
                      <a:pt x="864616" y="1437640"/>
                      <a:pt x="860552" y="1440180"/>
                      <a:pt x="849122" y="1472819"/>
                    </a:cubicBezTo>
                    <a:lnTo>
                      <a:pt x="808228" y="1589786"/>
                    </a:lnTo>
                    <a:cubicBezTo>
                      <a:pt x="799338" y="1614932"/>
                      <a:pt x="790067" y="1639951"/>
                      <a:pt x="781685" y="1665351"/>
                    </a:cubicBezTo>
                    <a:cubicBezTo>
                      <a:pt x="774954" y="1685671"/>
                      <a:pt x="778891" y="1693291"/>
                      <a:pt x="798449" y="1701546"/>
                    </a:cubicBezTo>
                    <a:lnTo>
                      <a:pt x="806450" y="1704594"/>
                    </a:lnTo>
                    <a:cubicBezTo>
                      <a:pt x="969645" y="1764792"/>
                      <a:pt x="1128395" y="1824228"/>
                      <a:pt x="1277366" y="1906778"/>
                    </a:cubicBezTo>
                    <a:cubicBezTo>
                      <a:pt x="1301115" y="1919986"/>
                      <a:pt x="1327277" y="1925193"/>
                      <a:pt x="1346073" y="1924939"/>
                    </a:cubicBezTo>
                    <a:moveTo>
                      <a:pt x="642239" y="1316736"/>
                    </a:moveTo>
                    <a:cubicBezTo>
                      <a:pt x="656971" y="1318641"/>
                      <a:pt x="667131" y="1319403"/>
                      <a:pt x="677037" y="1321308"/>
                    </a:cubicBezTo>
                    <a:lnTo>
                      <a:pt x="1331976" y="1443863"/>
                    </a:lnTo>
                    <a:cubicBezTo>
                      <a:pt x="1347597" y="1446784"/>
                      <a:pt x="1364742" y="1446657"/>
                      <a:pt x="1380363" y="1443736"/>
                    </a:cubicBezTo>
                    <a:lnTo>
                      <a:pt x="2068576" y="1316228"/>
                    </a:lnTo>
                    <a:cubicBezTo>
                      <a:pt x="2121916" y="1306322"/>
                      <a:pt x="2175256" y="1296543"/>
                      <a:pt x="2228469" y="1286383"/>
                    </a:cubicBezTo>
                    <a:cubicBezTo>
                      <a:pt x="2254631" y="1281430"/>
                      <a:pt x="2264029" y="1273175"/>
                      <a:pt x="2264410" y="1256538"/>
                    </a:cubicBezTo>
                    <a:cubicBezTo>
                      <a:pt x="2264791" y="1239901"/>
                      <a:pt x="2255012" y="1231138"/>
                      <a:pt x="2229612" y="1225677"/>
                    </a:cubicBezTo>
                    <a:lnTo>
                      <a:pt x="2186559" y="1216914"/>
                    </a:lnTo>
                    <a:cubicBezTo>
                      <a:pt x="1921510" y="1163701"/>
                      <a:pt x="1656588" y="1110488"/>
                      <a:pt x="1391539" y="1057021"/>
                    </a:cubicBezTo>
                    <a:cubicBezTo>
                      <a:pt x="1363091" y="1051306"/>
                      <a:pt x="1335532" y="1051687"/>
                      <a:pt x="1307084" y="1057529"/>
                    </a:cubicBezTo>
                    <a:lnTo>
                      <a:pt x="624459" y="1199388"/>
                    </a:lnTo>
                    <a:cubicBezTo>
                      <a:pt x="581406" y="1208278"/>
                      <a:pt x="538480" y="1217168"/>
                      <a:pt x="495554" y="1226312"/>
                    </a:cubicBezTo>
                    <a:cubicBezTo>
                      <a:pt x="470535" y="1231646"/>
                      <a:pt x="460375" y="1241044"/>
                      <a:pt x="460883" y="1257554"/>
                    </a:cubicBezTo>
                    <a:cubicBezTo>
                      <a:pt x="461391" y="1273810"/>
                      <a:pt x="471678" y="1282065"/>
                      <a:pt x="497332" y="1287018"/>
                    </a:cubicBezTo>
                    <a:lnTo>
                      <a:pt x="532892" y="1293622"/>
                    </a:lnTo>
                    <a:cubicBezTo>
                      <a:pt x="558800" y="1298829"/>
                      <a:pt x="584708" y="1304163"/>
                      <a:pt x="613029" y="1310005"/>
                    </a:cubicBezTo>
                    <a:lnTo>
                      <a:pt x="613283" y="1391539"/>
                    </a:lnTo>
                    <a:cubicBezTo>
                      <a:pt x="613791" y="1408049"/>
                      <a:pt x="609346" y="1420495"/>
                      <a:pt x="596265" y="1432179"/>
                    </a:cubicBezTo>
                    <a:cubicBezTo>
                      <a:pt x="572643" y="1453388"/>
                      <a:pt x="572643" y="1476629"/>
                      <a:pt x="595122" y="1499235"/>
                    </a:cubicBezTo>
                    <a:cubicBezTo>
                      <a:pt x="606552" y="1510665"/>
                      <a:pt x="611124" y="1522984"/>
                      <a:pt x="610362" y="1538478"/>
                    </a:cubicBezTo>
                    <a:lnTo>
                      <a:pt x="610108" y="1566799"/>
                    </a:lnTo>
                    <a:cubicBezTo>
                      <a:pt x="608838" y="1574927"/>
                      <a:pt x="606806" y="1585087"/>
                      <a:pt x="601345" y="1590040"/>
                    </a:cubicBezTo>
                    <a:cubicBezTo>
                      <a:pt x="585978" y="1603883"/>
                      <a:pt x="584581" y="1621155"/>
                      <a:pt x="584581" y="1639570"/>
                    </a:cubicBezTo>
                    <a:lnTo>
                      <a:pt x="584581" y="1939290"/>
                    </a:lnTo>
                    <a:cubicBezTo>
                      <a:pt x="584581" y="1959102"/>
                      <a:pt x="584581" y="1978914"/>
                      <a:pt x="586105" y="1998599"/>
                    </a:cubicBezTo>
                    <a:cubicBezTo>
                      <a:pt x="587629" y="2019935"/>
                      <a:pt x="604266" y="2035683"/>
                      <a:pt x="624586" y="2037080"/>
                    </a:cubicBezTo>
                    <a:cubicBezTo>
                      <a:pt x="645414" y="2038477"/>
                      <a:pt x="662559" y="2025269"/>
                      <a:pt x="667512" y="2003933"/>
                    </a:cubicBezTo>
                    <a:lnTo>
                      <a:pt x="669290" y="1993773"/>
                    </a:lnTo>
                    <a:cubicBezTo>
                      <a:pt x="669925" y="1869821"/>
                      <a:pt x="670433" y="1750949"/>
                      <a:pt x="670814" y="1632204"/>
                    </a:cubicBezTo>
                    <a:cubicBezTo>
                      <a:pt x="670814" y="1618107"/>
                      <a:pt x="667512" y="1605407"/>
                      <a:pt x="658241" y="1593977"/>
                    </a:cubicBezTo>
                    <a:cubicBezTo>
                      <a:pt x="639318" y="1570482"/>
                      <a:pt x="639826" y="1526667"/>
                      <a:pt x="658495" y="1503299"/>
                    </a:cubicBezTo>
                    <a:cubicBezTo>
                      <a:pt x="682752" y="1472946"/>
                      <a:pt x="681609" y="1454150"/>
                      <a:pt x="654939" y="1426845"/>
                    </a:cubicBezTo>
                    <a:lnTo>
                      <a:pt x="643382" y="1414526"/>
                    </a:lnTo>
                    <a:cubicBezTo>
                      <a:pt x="641858" y="1378966"/>
                      <a:pt x="642493" y="1349883"/>
                      <a:pt x="642493" y="1316609"/>
                    </a:cubicBezTo>
                    <a:moveTo>
                      <a:pt x="723265" y="2299208"/>
                    </a:moveTo>
                    <a:lnTo>
                      <a:pt x="691515" y="2299208"/>
                    </a:lnTo>
                    <a:cubicBezTo>
                      <a:pt x="618236" y="2299208"/>
                      <a:pt x="545084" y="2299335"/>
                      <a:pt x="471805" y="2299081"/>
                    </a:cubicBezTo>
                    <a:lnTo>
                      <a:pt x="440944" y="2296922"/>
                    </a:lnTo>
                    <a:cubicBezTo>
                      <a:pt x="409448" y="2291461"/>
                      <a:pt x="388747" y="2269236"/>
                      <a:pt x="385318" y="2237613"/>
                    </a:cubicBezTo>
                    <a:lnTo>
                      <a:pt x="384683" y="2209165"/>
                    </a:lnTo>
                    <a:cubicBezTo>
                      <a:pt x="384683" y="1967103"/>
                      <a:pt x="384683" y="1725041"/>
                      <a:pt x="384683" y="1482979"/>
                    </a:cubicBezTo>
                    <a:lnTo>
                      <a:pt x="384683" y="1446403"/>
                    </a:lnTo>
                    <a:cubicBezTo>
                      <a:pt x="372745" y="1446403"/>
                      <a:pt x="363601" y="1446403"/>
                      <a:pt x="354457" y="1446403"/>
                    </a:cubicBezTo>
                    <a:lnTo>
                      <a:pt x="77851" y="1446530"/>
                    </a:lnTo>
                    <a:cubicBezTo>
                      <a:pt x="46101" y="1446657"/>
                      <a:pt x="22860" y="1433830"/>
                      <a:pt x="10160" y="1404493"/>
                    </a:cubicBezTo>
                    <a:cubicBezTo>
                      <a:pt x="0" y="1380998"/>
                      <a:pt x="4572" y="1358900"/>
                      <a:pt x="19558" y="1338834"/>
                    </a:cubicBezTo>
                    <a:lnTo>
                      <a:pt x="37211" y="1320038"/>
                    </a:lnTo>
                    <a:cubicBezTo>
                      <a:pt x="464820" y="892556"/>
                      <a:pt x="892556" y="464947"/>
                      <a:pt x="1320292" y="37338"/>
                    </a:cubicBezTo>
                    <a:lnTo>
                      <a:pt x="1339088" y="19685"/>
                    </a:lnTo>
                    <a:cubicBezTo>
                      <a:pt x="1364869" y="0"/>
                      <a:pt x="1397635" y="762"/>
                      <a:pt x="1422527" y="21463"/>
                    </a:cubicBezTo>
                    <a:lnTo>
                      <a:pt x="1441069" y="39497"/>
                    </a:lnTo>
                    <a:cubicBezTo>
                      <a:pt x="1634236" y="232537"/>
                      <a:pt x="1827403" y="425704"/>
                      <a:pt x="2020570" y="618744"/>
                    </a:cubicBezTo>
                    <a:cubicBezTo>
                      <a:pt x="2027047" y="625221"/>
                      <a:pt x="2033651" y="631571"/>
                      <a:pt x="2043811" y="641477"/>
                    </a:cubicBezTo>
                    <a:cubicBezTo>
                      <a:pt x="2044700" y="629031"/>
                      <a:pt x="2045716" y="621792"/>
                      <a:pt x="2045716" y="614553"/>
                    </a:cubicBezTo>
                    <a:lnTo>
                      <a:pt x="2045208" y="350901"/>
                    </a:lnTo>
                    <a:cubicBezTo>
                      <a:pt x="2044065" y="305943"/>
                      <a:pt x="2074799" y="273177"/>
                      <a:pt x="2122424" y="274574"/>
                    </a:cubicBezTo>
                    <a:lnTo>
                      <a:pt x="2254250" y="274828"/>
                    </a:lnTo>
                    <a:cubicBezTo>
                      <a:pt x="2310003" y="275082"/>
                      <a:pt x="2335149" y="299847"/>
                      <a:pt x="2335276" y="355092"/>
                    </a:cubicBezTo>
                    <a:lnTo>
                      <a:pt x="2334895" y="902970"/>
                    </a:lnTo>
                    <a:cubicBezTo>
                      <a:pt x="2334768" y="924433"/>
                      <a:pt x="2340610" y="939673"/>
                      <a:pt x="2356104" y="954913"/>
                    </a:cubicBezTo>
                    <a:lnTo>
                      <a:pt x="2685415" y="1283589"/>
                    </a:lnTo>
                    <a:cubicBezTo>
                      <a:pt x="2693289" y="1291463"/>
                      <a:pt x="2701417" y="1299591"/>
                      <a:pt x="2707132" y="1308989"/>
                    </a:cubicBezTo>
                    <a:cubicBezTo>
                      <a:pt x="2743835" y="1369187"/>
                      <a:pt x="2701798" y="1445260"/>
                      <a:pt x="2630551" y="1446276"/>
                    </a:cubicBezTo>
                    <a:lnTo>
                      <a:pt x="2418588" y="1446530"/>
                    </a:lnTo>
                    <a:cubicBezTo>
                      <a:pt x="2393823" y="1446530"/>
                      <a:pt x="2369058" y="1446530"/>
                      <a:pt x="2340610" y="1446530"/>
                    </a:cubicBezTo>
                    <a:lnTo>
                      <a:pt x="2340610" y="1481836"/>
                    </a:lnTo>
                    <a:cubicBezTo>
                      <a:pt x="2340610" y="1725676"/>
                      <a:pt x="2340610" y="1969389"/>
                      <a:pt x="2340610" y="2213229"/>
                    </a:cubicBezTo>
                    <a:lnTo>
                      <a:pt x="2340991" y="2228723"/>
                    </a:lnTo>
                    <a:cubicBezTo>
                      <a:pt x="2337689" y="2267966"/>
                      <a:pt x="2317242" y="2291207"/>
                      <a:pt x="2286000" y="2296795"/>
                    </a:cubicBezTo>
                    <a:lnTo>
                      <a:pt x="2250059" y="2299208"/>
                    </a:lnTo>
                    <a:cubicBezTo>
                      <a:pt x="2012188" y="2299335"/>
                      <a:pt x="1774444" y="2299462"/>
                      <a:pt x="1536573" y="2298954"/>
                    </a:cubicBezTo>
                    <a:cubicBezTo>
                      <a:pt x="1514856" y="2298827"/>
                      <a:pt x="1497457" y="2304288"/>
                      <a:pt x="1479931" y="2317623"/>
                    </a:cubicBezTo>
                    <a:lnTo>
                      <a:pt x="839343" y="2803144"/>
                    </a:lnTo>
                    <a:cubicBezTo>
                      <a:pt x="833882" y="2807335"/>
                      <a:pt x="828294" y="2811526"/>
                      <a:pt x="822325" y="2814828"/>
                    </a:cubicBezTo>
                    <a:cubicBezTo>
                      <a:pt x="778891" y="2838323"/>
                      <a:pt x="727329" y="2810383"/>
                      <a:pt x="723392" y="2760980"/>
                    </a:cubicBezTo>
                    <a:lnTo>
                      <a:pt x="723011" y="2735199"/>
                    </a:lnTo>
                    <a:cubicBezTo>
                      <a:pt x="723011" y="2600833"/>
                      <a:pt x="723011" y="2466467"/>
                      <a:pt x="723011" y="233197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2130927"/>
              <a:ext cx="2057110" cy="5123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HOGAR ESTUDIANTIL </a:t>
              </a:r>
            </a:p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Jaime Benítez Tobón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397670" y="374656"/>
            <a:ext cx="11125200" cy="1111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>
                <a:solidFill>
                  <a:srgbClr val="FFFFFF"/>
                </a:solidFill>
                <a:latin typeface="Open Sans Bold"/>
              </a:rPr>
              <a:t>ALIANZA DE FUNDACIONES</a:t>
            </a:r>
          </a:p>
        </p:txBody>
      </p:sp>
      <p:sp>
        <p:nvSpPr>
          <p:cNvPr name="AutoShape 8" id="8"/>
          <p:cNvSpPr/>
          <p:nvPr/>
        </p:nvSpPr>
        <p:spPr>
          <a:xfrm flipV="true">
            <a:off x="11795760" y="992187"/>
            <a:ext cx="6140329" cy="55563"/>
          </a:xfrm>
          <a:prstGeom prst="line">
            <a:avLst/>
          </a:prstGeom>
          <a:ln cap="rnd" w="133350">
            <a:solidFill>
              <a:srgbClr val="FFFFFF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397670" y="2184021"/>
            <a:ext cx="3000497" cy="2959479"/>
          </a:xfrm>
          <a:custGeom>
            <a:avLst/>
            <a:gdLst/>
            <a:ahLst/>
            <a:cxnLst/>
            <a:rect r="r" b="b" t="t" l="l"/>
            <a:pathLst>
              <a:path h="2959479" w="3000497">
                <a:moveTo>
                  <a:pt x="0" y="0"/>
                </a:moveTo>
                <a:lnTo>
                  <a:pt x="3000497" y="0"/>
                </a:lnTo>
                <a:lnTo>
                  <a:pt x="3000497" y="2959479"/>
                </a:lnTo>
                <a:lnTo>
                  <a:pt x="0" y="295947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3403" t="0" r="-1391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3895273" y="2184021"/>
            <a:ext cx="3429390" cy="2682394"/>
          </a:xfrm>
          <a:custGeom>
            <a:avLst/>
            <a:gdLst/>
            <a:ahLst/>
            <a:cxnLst/>
            <a:rect r="r" b="b" t="t" l="l"/>
            <a:pathLst>
              <a:path h="2682394" w="3429390">
                <a:moveTo>
                  <a:pt x="0" y="0"/>
                </a:moveTo>
                <a:lnTo>
                  <a:pt x="3429390" y="0"/>
                </a:lnTo>
                <a:lnTo>
                  <a:pt x="3429390" y="2682394"/>
                </a:lnTo>
                <a:lnTo>
                  <a:pt x="0" y="26823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7819963" y="2722101"/>
            <a:ext cx="4940065" cy="2144314"/>
          </a:xfrm>
          <a:custGeom>
            <a:avLst/>
            <a:gdLst/>
            <a:ahLst/>
            <a:cxnLst/>
            <a:rect r="r" b="b" t="t" l="l"/>
            <a:pathLst>
              <a:path h="2144314" w="4940065">
                <a:moveTo>
                  <a:pt x="0" y="0"/>
                </a:moveTo>
                <a:lnTo>
                  <a:pt x="4940065" y="0"/>
                </a:lnTo>
                <a:lnTo>
                  <a:pt x="4940065" y="2144314"/>
                </a:lnTo>
                <a:lnTo>
                  <a:pt x="0" y="21443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3255328" y="2804747"/>
            <a:ext cx="3786505" cy="2364174"/>
          </a:xfrm>
          <a:custGeom>
            <a:avLst/>
            <a:gdLst/>
            <a:ahLst/>
            <a:cxnLst/>
            <a:rect r="r" b="b" t="t" l="l"/>
            <a:pathLst>
              <a:path h="2364174" w="3786505">
                <a:moveTo>
                  <a:pt x="0" y="0"/>
                </a:moveTo>
                <a:lnTo>
                  <a:pt x="3786504" y="0"/>
                </a:lnTo>
                <a:lnTo>
                  <a:pt x="3786504" y="2364175"/>
                </a:lnTo>
                <a:lnTo>
                  <a:pt x="0" y="236417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1740" t="0" r="-14062" b="-1346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0" y="5838825"/>
            <a:ext cx="3648437" cy="2807586"/>
          </a:xfrm>
          <a:custGeom>
            <a:avLst/>
            <a:gdLst/>
            <a:ahLst/>
            <a:cxnLst/>
            <a:rect r="r" b="b" t="t" l="l"/>
            <a:pathLst>
              <a:path h="2807586" w="3648437">
                <a:moveTo>
                  <a:pt x="0" y="0"/>
                </a:moveTo>
                <a:lnTo>
                  <a:pt x="3648437" y="0"/>
                </a:lnTo>
                <a:lnTo>
                  <a:pt x="3648437" y="2807586"/>
                </a:lnTo>
                <a:lnTo>
                  <a:pt x="0" y="280758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3981188" y="5838825"/>
            <a:ext cx="3257561" cy="3257561"/>
          </a:xfrm>
          <a:custGeom>
            <a:avLst/>
            <a:gdLst/>
            <a:ahLst/>
            <a:cxnLst/>
            <a:rect r="r" b="b" t="t" l="l"/>
            <a:pathLst>
              <a:path h="3257561" w="3257561">
                <a:moveTo>
                  <a:pt x="0" y="0"/>
                </a:moveTo>
                <a:lnTo>
                  <a:pt x="3257561" y="0"/>
                </a:lnTo>
                <a:lnTo>
                  <a:pt x="3257561" y="3257561"/>
                </a:lnTo>
                <a:lnTo>
                  <a:pt x="0" y="32575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819963" y="6028223"/>
            <a:ext cx="3066766" cy="2878765"/>
          </a:xfrm>
          <a:custGeom>
            <a:avLst/>
            <a:gdLst/>
            <a:ahLst/>
            <a:cxnLst/>
            <a:rect r="r" b="b" t="t" l="l"/>
            <a:pathLst>
              <a:path h="2878765" w="3066766">
                <a:moveTo>
                  <a:pt x="0" y="0"/>
                </a:moveTo>
                <a:lnTo>
                  <a:pt x="3066766" y="0"/>
                </a:lnTo>
                <a:lnTo>
                  <a:pt x="3066766" y="2878765"/>
                </a:lnTo>
                <a:lnTo>
                  <a:pt x="0" y="2878765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1220104" y="6564710"/>
            <a:ext cx="4839777" cy="1805791"/>
          </a:xfrm>
          <a:custGeom>
            <a:avLst/>
            <a:gdLst/>
            <a:ahLst/>
            <a:cxnLst/>
            <a:rect r="r" b="b" t="t" l="l"/>
            <a:pathLst>
              <a:path h="1805791" w="4839777">
                <a:moveTo>
                  <a:pt x="0" y="0"/>
                </a:moveTo>
                <a:lnTo>
                  <a:pt x="4839778" y="0"/>
                </a:lnTo>
                <a:lnTo>
                  <a:pt x="4839778" y="1805791"/>
                </a:lnTo>
                <a:lnTo>
                  <a:pt x="0" y="180579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96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7227095" y="992187"/>
            <a:ext cx="9937578" cy="66675"/>
          </a:xfrm>
          <a:prstGeom prst="line">
            <a:avLst/>
          </a:prstGeom>
          <a:ln cap="rnd" w="133350">
            <a:solidFill>
              <a:srgbClr val="FFFFFF"/>
            </a:solidFill>
            <a:prstDash val="sysDash"/>
            <a:headEnd type="none" len="sm" w="sm"/>
            <a:tailEnd type="none" len="sm" w="sm"/>
          </a:ln>
        </p:spPr>
      </p:sp>
      <p:grpSp>
        <p:nvGrpSpPr>
          <p:cNvPr name="Group 3" id="3"/>
          <p:cNvGrpSpPr/>
          <p:nvPr/>
        </p:nvGrpSpPr>
        <p:grpSpPr>
          <a:xfrm rot="0">
            <a:off x="16393257" y="7982398"/>
            <a:ext cx="1542833" cy="1982429"/>
            <a:chOff x="0" y="0"/>
            <a:chExt cx="2057110" cy="2643239"/>
          </a:xfrm>
        </p:grpSpPr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0" y="0"/>
              <a:ext cx="1960142" cy="2030453"/>
              <a:chOff x="0" y="0"/>
              <a:chExt cx="2842882" cy="2944851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391668" y="871728"/>
                <a:ext cx="2097786" cy="1291082"/>
              </a:xfrm>
              <a:custGeom>
                <a:avLst/>
                <a:gdLst/>
                <a:ahLst/>
                <a:cxnLst/>
                <a:rect r="r" b="b" t="t" l="l"/>
                <a:pathLst>
                  <a:path h="1291082" w="2097786">
                    <a:moveTo>
                      <a:pt x="0" y="457200"/>
                    </a:moveTo>
                    <a:lnTo>
                      <a:pt x="174879" y="295783"/>
                    </a:lnTo>
                    <a:lnTo>
                      <a:pt x="1425448" y="0"/>
                    </a:lnTo>
                    <a:lnTo>
                      <a:pt x="2097786" y="376555"/>
                    </a:lnTo>
                    <a:lnTo>
                      <a:pt x="1869186" y="726186"/>
                    </a:lnTo>
                    <a:lnTo>
                      <a:pt x="1734693" y="1237234"/>
                    </a:lnTo>
                    <a:lnTo>
                      <a:pt x="188341" y="1291082"/>
                    </a:lnTo>
                    <a:lnTo>
                      <a:pt x="161417" y="538099"/>
                    </a:lnTo>
                    <a:close/>
                  </a:path>
                </a:pathLst>
              </a:custGeom>
              <a:solidFill>
                <a:srgbClr val="F4900A"/>
              </a:solidFill>
            </p:spPr>
          </p:sp>
          <p:sp>
            <p:nvSpPr>
              <p:cNvPr name="Freeform 6" id="6"/>
              <p:cNvSpPr/>
              <p:nvPr/>
            </p:nvSpPr>
            <p:spPr>
              <a:xfrm flipH="false" flipV="false" rot="0">
                <a:off x="58801" y="58039"/>
                <a:ext cx="2743835" cy="2838323"/>
              </a:xfrm>
              <a:custGeom>
                <a:avLst/>
                <a:gdLst/>
                <a:ahLst/>
                <a:cxnLst/>
                <a:rect r="r" b="b" t="t" l="l"/>
                <a:pathLst>
                  <a:path h="2838323" w="2743835">
                    <a:moveTo>
                      <a:pt x="1346327" y="1924812"/>
                    </a:moveTo>
                    <a:cubicBezTo>
                      <a:pt x="1387475" y="1924812"/>
                      <a:pt x="1413637" y="1917065"/>
                      <a:pt x="1446022" y="1900682"/>
                    </a:cubicBezTo>
                    <a:cubicBezTo>
                      <a:pt x="1500505" y="1873123"/>
                      <a:pt x="1554480" y="1844040"/>
                      <a:pt x="1610741" y="1820418"/>
                    </a:cubicBezTo>
                    <a:lnTo>
                      <a:pt x="1906143" y="1703959"/>
                    </a:lnTo>
                    <a:cubicBezTo>
                      <a:pt x="1935480" y="1692529"/>
                      <a:pt x="1937893" y="1687703"/>
                      <a:pt x="1927352" y="1657731"/>
                    </a:cubicBezTo>
                    <a:lnTo>
                      <a:pt x="1860423" y="1467866"/>
                    </a:lnTo>
                    <a:cubicBezTo>
                      <a:pt x="1850644" y="1440434"/>
                      <a:pt x="1846580" y="1438148"/>
                      <a:pt x="1818894" y="1443355"/>
                    </a:cubicBezTo>
                    <a:lnTo>
                      <a:pt x="1810512" y="1445133"/>
                    </a:lnTo>
                    <a:cubicBezTo>
                      <a:pt x="1669034" y="1474978"/>
                      <a:pt x="1531874" y="1504315"/>
                      <a:pt x="1394333" y="1532255"/>
                    </a:cubicBezTo>
                    <a:cubicBezTo>
                      <a:pt x="1373759" y="1536446"/>
                      <a:pt x="1351280" y="1536827"/>
                      <a:pt x="1330452" y="1533652"/>
                    </a:cubicBezTo>
                    <a:lnTo>
                      <a:pt x="1191006" y="1506728"/>
                    </a:lnTo>
                    <a:cubicBezTo>
                      <a:pt x="1093343" y="1486281"/>
                      <a:pt x="995680" y="1465326"/>
                      <a:pt x="898017" y="1444752"/>
                    </a:cubicBezTo>
                    <a:cubicBezTo>
                      <a:pt x="864616" y="1437640"/>
                      <a:pt x="860552" y="1440180"/>
                      <a:pt x="849122" y="1472819"/>
                    </a:cubicBezTo>
                    <a:lnTo>
                      <a:pt x="808228" y="1589786"/>
                    </a:lnTo>
                    <a:cubicBezTo>
                      <a:pt x="799338" y="1614932"/>
                      <a:pt x="790067" y="1639951"/>
                      <a:pt x="781685" y="1665351"/>
                    </a:cubicBezTo>
                    <a:cubicBezTo>
                      <a:pt x="774954" y="1685671"/>
                      <a:pt x="778891" y="1693291"/>
                      <a:pt x="798449" y="1701546"/>
                    </a:cubicBezTo>
                    <a:lnTo>
                      <a:pt x="806450" y="1704594"/>
                    </a:lnTo>
                    <a:cubicBezTo>
                      <a:pt x="969645" y="1764792"/>
                      <a:pt x="1128395" y="1824228"/>
                      <a:pt x="1277366" y="1906778"/>
                    </a:cubicBezTo>
                    <a:cubicBezTo>
                      <a:pt x="1301115" y="1919986"/>
                      <a:pt x="1327277" y="1925193"/>
                      <a:pt x="1346073" y="1924939"/>
                    </a:cubicBezTo>
                    <a:moveTo>
                      <a:pt x="642239" y="1316736"/>
                    </a:moveTo>
                    <a:cubicBezTo>
                      <a:pt x="656971" y="1318641"/>
                      <a:pt x="667131" y="1319403"/>
                      <a:pt x="677037" y="1321308"/>
                    </a:cubicBezTo>
                    <a:lnTo>
                      <a:pt x="1331976" y="1443863"/>
                    </a:lnTo>
                    <a:cubicBezTo>
                      <a:pt x="1347597" y="1446784"/>
                      <a:pt x="1364742" y="1446657"/>
                      <a:pt x="1380363" y="1443736"/>
                    </a:cubicBezTo>
                    <a:lnTo>
                      <a:pt x="2068576" y="1316228"/>
                    </a:lnTo>
                    <a:cubicBezTo>
                      <a:pt x="2121916" y="1306322"/>
                      <a:pt x="2175256" y="1296543"/>
                      <a:pt x="2228469" y="1286383"/>
                    </a:cubicBezTo>
                    <a:cubicBezTo>
                      <a:pt x="2254631" y="1281430"/>
                      <a:pt x="2264029" y="1273175"/>
                      <a:pt x="2264410" y="1256538"/>
                    </a:cubicBezTo>
                    <a:cubicBezTo>
                      <a:pt x="2264791" y="1239901"/>
                      <a:pt x="2255012" y="1231138"/>
                      <a:pt x="2229612" y="1225677"/>
                    </a:cubicBezTo>
                    <a:lnTo>
                      <a:pt x="2186559" y="1216914"/>
                    </a:lnTo>
                    <a:cubicBezTo>
                      <a:pt x="1921510" y="1163701"/>
                      <a:pt x="1656588" y="1110488"/>
                      <a:pt x="1391539" y="1057021"/>
                    </a:cubicBezTo>
                    <a:cubicBezTo>
                      <a:pt x="1363091" y="1051306"/>
                      <a:pt x="1335532" y="1051687"/>
                      <a:pt x="1307084" y="1057529"/>
                    </a:cubicBezTo>
                    <a:lnTo>
                      <a:pt x="624459" y="1199388"/>
                    </a:lnTo>
                    <a:cubicBezTo>
                      <a:pt x="581406" y="1208278"/>
                      <a:pt x="538480" y="1217168"/>
                      <a:pt x="495554" y="1226312"/>
                    </a:cubicBezTo>
                    <a:cubicBezTo>
                      <a:pt x="470535" y="1231646"/>
                      <a:pt x="460375" y="1241044"/>
                      <a:pt x="460883" y="1257554"/>
                    </a:cubicBezTo>
                    <a:cubicBezTo>
                      <a:pt x="461391" y="1273810"/>
                      <a:pt x="471678" y="1282065"/>
                      <a:pt x="497332" y="1287018"/>
                    </a:cubicBezTo>
                    <a:lnTo>
                      <a:pt x="532892" y="1293622"/>
                    </a:lnTo>
                    <a:cubicBezTo>
                      <a:pt x="558800" y="1298829"/>
                      <a:pt x="584708" y="1304163"/>
                      <a:pt x="613029" y="1310005"/>
                    </a:cubicBezTo>
                    <a:lnTo>
                      <a:pt x="613283" y="1391539"/>
                    </a:lnTo>
                    <a:cubicBezTo>
                      <a:pt x="613791" y="1408049"/>
                      <a:pt x="609346" y="1420495"/>
                      <a:pt x="596265" y="1432179"/>
                    </a:cubicBezTo>
                    <a:cubicBezTo>
                      <a:pt x="572643" y="1453388"/>
                      <a:pt x="572643" y="1476629"/>
                      <a:pt x="595122" y="1499235"/>
                    </a:cubicBezTo>
                    <a:cubicBezTo>
                      <a:pt x="606552" y="1510665"/>
                      <a:pt x="611124" y="1522984"/>
                      <a:pt x="610362" y="1538478"/>
                    </a:cubicBezTo>
                    <a:lnTo>
                      <a:pt x="610108" y="1566799"/>
                    </a:lnTo>
                    <a:cubicBezTo>
                      <a:pt x="608838" y="1574927"/>
                      <a:pt x="606806" y="1585087"/>
                      <a:pt x="601345" y="1590040"/>
                    </a:cubicBezTo>
                    <a:cubicBezTo>
                      <a:pt x="585978" y="1603883"/>
                      <a:pt x="584581" y="1621155"/>
                      <a:pt x="584581" y="1639570"/>
                    </a:cubicBezTo>
                    <a:lnTo>
                      <a:pt x="584581" y="1939290"/>
                    </a:lnTo>
                    <a:cubicBezTo>
                      <a:pt x="584581" y="1959102"/>
                      <a:pt x="584581" y="1978914"/>
                      <a:pt x="586105" y="1998599"/>
                    </a:cubicBezTo>
                    <a:cubicBezTo>
                      <a:pt x="587629" y="2019935"/>
                      <a:pt x="604266" y="2035683"/>
                      <a:pt x="624586" y="2037080"/>
                    </a:cubicBezTo>
                    <a:cubicBezTo>
                      <a:pt x="645414" y="2038477"/>
                      <a:pt x="662559" y="2025269"/>
                      <a:pt x="667512" y="2003933"/>
                    </a:cubicBezTo>
                    <a:lnTo>
                      <a:pt x="669290" y="1993773"/>
                    </a:lnTo>
                    <a:cubicBezTo>
                      <a:pt x="669925" y="1869821"/>
                      <a:pt x="670433" y="1750949"/>
                      <a:pt x="670814" y="1632204"/>
                    </a:cubicBezTo>
                    <a:cubicBezTo>
                      <a:pt x="670814" y="1618107"/>
                      <a:pt x="667512" y="1605407"/>
                      <a:pt x="658241" y="1593977"/>
                    </a:cubicBezTo>
                    <a:cubicBezTo>
                      <a:pt x="639318" y="1570482"/>
                      <a:pt x="639826" y="1526667"/>
                      <a:pt x="658495" y="1503299"/>
                    </a:cubicBezTo>
                    <a:cubicBezTo>
                      <a:pt x="682752" y="1472946"/>
                      <a:pt x="681609" y="1454150"/>
                      <a:pt x="654939" y="1426845"/>
                    </a:cubicBezTo>
                    <a:lnTo>
                      <a:pt x="643382" y="1414526"/>
                    </a:lnTo>
                    <a:cubicBezTo>
                      <a:pt x="641858" y="1378966"/>
                      <a:pt x="642493" y="1349883"/>
                      <a:pt x="642493" y="1316609"/>
                    </a:cubicBezTo>
                    <a:moveTo>
                      <a:pt x="723265" y="2299208"/>
                    </a:moveTo>
                    <a:lnTo>
                      <a:pt x="691515" y="2299208"/>
                    </a:lnTo>
                    <a:cubicBezTo>
                      <a:pt x="618236" y="2299208"/>
                      <a:pt x="545084" y="2299335"/>
                      <a:pt x="471805" y="2299081"/>
                    </a:cubicBezTo>
                    <a:lnTo>
                      <a:pt x="440944" y="2296922"/>
                    </a:lnTo>
                    <a:cubicBezTo>
                      <a:pt x="409448" y="2291461"/>
                      <a:pt x="388747" y="2269236"/>
                      <a:pt x="385318" y="2237613"/>
                    </a:cubicBezTo>
                    <a:lnTo>
                      <a:pt x="384683" y="2209165"/>
                    </a:lnTo>
                    <a:cubicBezTo>
                      <a:pt x="384683" y="1967103"/>
                      <a:pt x="384683" y="1725041"/>
                      <a:pt x="384683" y="1482979"/>
                    </a:cubicBezTo>
                    <a:lnTo>
                      <a:pt x="384683" y="1446403"/>
                    </a:lnTo>
                    <a:cubicBezTo>
                      <a:pt x="372745" y="1446403"/>
                      <a:pt x="363601" y="1446403"/>
                      <a:pt x="354457" y="1446403"/>
                    </a:cubicBezTo>
                    <a:lnTo>
                      <a:pt x="77851" y="1446530"/>
                    </a:lnTo>
                    <a:cubicBezTo>
                      <a:pt x="46101" y="1446657"/>
                      <a:pt x="22860" y="1433830"/>
                      <a:pt x="10160" y="1404493"/>
                    </a:cubicBezTo>
                    <a:cubicBezTo>
                      <a:pt x="0" y="1380998"/>
                      <a:pt x="4572" y="1358900"/>
                      <a:pt x="19558" y="1338834"/>
                    </a:cubicBezTo>
                    <a:lnTo>
                      <a:pt x="37211" y="1320038"/>
                    </a:lnTo>
                    <a:cubicBezTo>
                      <a:pt x="464820" y="892556"/>
                      <a:pt x="892556" y="464947"/>
                      <a:pt x="1320292" y="37338"/>
                    </a:cubicBezTo>
                    <a:lnTo>
                      <a:pt x="1339088" y="19685"/>
                    </a:lnTo>
                    <a:cubicBezTo>
                      <a:pt x="1364869" y="0"/>
                      <a:pt x="1397635" y="762"/>
                      <a:pt x="1422527" y="21463"/>
                    </a:cubicBezTo>
                    <a:lnTo>
                      <a:pt x="1441069" y="39497"/>
                    </a:lnTo>
                    <a:cubicBezTo>
                      <a:pt x="1634236" y="232537"/>
                      <a:pt x="1827403" y="425704"/>
                      <a:pt x="2020570" y="618744"/>
                    </a:cubicBezTo>
                    <a:cubicBezTo>
                      <a:pt x="2027047" y="625221"/>
                      <a:pt x="2033651" y="631571"/>
                      <a:pt x="2043811" y="641477"/>
                    </a:cubicBezTo>
                    <a:cubicBezTo>
                      <a:pt x="2044700" y="629031"/>
                      <a:pt x="2045716" y="621792"/>
                      <a:pt x="2045716" y="614553"/>
                    </a:cubicBezTo>
                    <a:lnTo>
                      <a:pt x="2045208" y="350901"/>
                    </a:lnTo>
                    <a:cubicBezTo>
                      <a:pt x="2044065" y="305943"/>
                      <a:pt x="2074799" y="273177"/>
                      <a:pt x="2122424" y="274574"/>
                    </a:cubicBezTo>
                    <a:lnTo>
                      <a:pt x="2254250" y="274828"/>
                    </a:lnTo>
                    <a:cubicBezTo>
                      <a:pt x="2310003" y="275082"/>
                      <a:pt x="2335149" y="299847"/>
                      <a:pt x="2335276" y="355092"/>
                    </a:cubicBezTo>
                    <a:lnTo>
                      <a:pt x="2334895" y="902970"/>
                    </a:lnTo>
                    <a:cubicBezTo>
                      <a:pt x="2334768" y="924433"/>
                      <a:pt x="2340610" y="939673"/>
                      <a:pt x="2356104" y="954913"/>
                    </a:cubicBezTo>
                    <a:lnTo>
                      <a:pt x="2685415" y="1283589"/>
                    </a:lnTo>
                    <a:cubicBezTo>
                      <a:pt x="2693289" y="1291463"/>
                      <a:pt x="2701417" y="1299591"/>
                      <a:pt x="2707132" y="1308989"/>
                    </a:cubicBezTo>
                    <a:cubicBezTo>
                      <a:pt x="2743835" y="1369187"/>
                      <a:pt x="2701798" y="1445260"/>
                      <a:pt x="2630551" y="1446276"/>
                    </a:cubicBezTo>
                    <a:lnTo>
                      <a:pt x="2418588" y="1446530"/>
                    </a:lnTo>
                    <a:cubicBezTo>
                      <a:pt x="2393823" y="1446530"/>
                      <a:pt x="2369058" y="1446530"/>
                      <a:pt x="2340610" y="1446530"/>
                    </a:cubicBezTo>
                    <a:lnTo>
                      <a:pt x="2340610" y="1481836"/>
                    </a:lnTo>
                    <a:cubicBezTo>
                      <a:pt x="2340610" y="1725676"/>
                      <a:pt x="2340610" y="1969389"/>
                      <a:pt x="2340610" y="2213229"/>
                    </a:cubicBezTo>
                    <a:lnTo>
                      <a:pt x="2340991" y="2228723"/>
                    </a:lnTo>
                    <a:cubicBezTo>
                      <a:pt x="2337689" y="2267966"/>
                      <a:pt x="2317242" y="2291207"/>
                      <a:pt x="2286000" y="2296795"/>
                    </a:cubicBezTo>
                    <a:lnTo>
                      <a:pt x="2250059" y="2299208"/>
                    </a:lnTo>
                    <a:cubicBezTo>
                      <a:pt x="2012188" y="2299335"/>
                      <a:pt x="1774444" y="2299462"/>
                      <a:pt x="1536573" y="2298954"/>
                    </a:cubicBezTo>
                    <a:cubicBezTo>
                      <a:pt x="1514856" y="2298827"/>
                      <a:pt x="1497457" y="2304288"/>
                      <a:pt x="1479931" y="2317623"/>
                    </a:cubicBezTo>
                    <a:lnTo>
                      <a:pt x="839343" y="2803144"/>
                    </a:lnTo>
                    <a:cubicBezTo>
                      <a:pt x="833882" y="2807335"/>
                      <a:pt x="828294" y="2811526"/>
                      <a:pt x="822325" y="2814828"/>
                    </a:cubicBezTo>
                    <a:cubicBezTo>
                      <a:pt x="778891" y="2838323"/>
                      <a:pt x="727329" y="2810383"/>
                      <a:pt x="723392" y="2760980"/>
                    </a:cubicBezTo>
                    <a:lnTo>
                      <a:pt x="723011" y="2735199"/>
                    </a:lnTo>
                    <a:cubicBezTo>
                      <a:pt x="723011" y="2600833"/>
                      <a:pt x="723011" y="2466467"/>
                      <a:pt x="723011" y="233197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7" id="7"/>
            <p:cNvSpPr txBox="true"/>
            <p:nvPr/>
          </p:nvSpPr>
          <p:spPr>
            <a:xfrm rot="0">
              <a:off x="0" y="2130927"/>
              <a:ext cx="2057110" cy="5123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HOGAR ESTUDIANTIL </a:t>
              </a:r>
            </a:p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Jaime Benítez Tobón</a:t>
              </a:r>
            </a:p>
          </p:txBody>
        </p:sp>
      </p:grpSp>
      <p:sp>
        <p:nvSpPr>
          <p:cNvPr name="Freeform 8" id="8">
            <a:hlinkClick r:id="rId4" tooltip="https://www.canva.com/design/DAFwaeF64v8/ldwQp_udxTuAqy_4cIsDLw/edit?utm_content=DAFwaeF64v8&amp;utm_campaign=designshare&amp;utm_medium=link2&amp;utm_source=sharebutton"/>
          </p:cNvPr>
          <p:cNvSpPr/>
          <p:nvPr/>
        </p:nvSpPr>
        <p:spPr>
          <a:xfrm flipH="false" flipV="false" rot="0">
            <a:off x="1188252" y="1826854"/>
            <a:ext cx="15205005" cy="7431446"/>
          </a:xfrm>
          <a:custGeom>
            <a:avLst/>
            <a:gdLst/>
            <a:ahLst/>
            <a:cxnLst/>
            <a:rect r="r" b="b" t="t" l="l"/>
            <a:pathLst>
              <a:path h="7431446" w="15205005">
                <a:moveTo>
                  <a:pt x="0" y="0"/>
                </a:moveTo>
                <a:lnTo>
                  <a:pt x="15205005" y="0"/>
                </a:lnTo>
                <a:lnTo>
                  <a:pt x="15205005" y="7431446"/>
                </a:lnTo>
                <a:lnTo>
                  <a:pt x="0" y="743144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397670" y="374656"/>
            <a:ext cx="6829425" cy="1111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>
                <a:solidFill>
                  <a:srgbClr val="FFFFFF"/>
                </a:solidFill>
                <a:latin typeface="Open Sans Bold"/>
              </a:rPr>
              <a:t>CASOS DE ÉXITO 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5024676" y="4606875"/>
            <a:ext cx="131937" cy="285269"/>
          </a:xfrm>
          <a:custGeom>
            <a:avLst/>
            <a:gdLst/>
            <a:ahLst/>
            <a:cxnLst/>
            <a:rect r="r" b="b" t="t" l="l"/>
            <a:pathLst>
              <a:path h="285269" w="131937">
                <a:moveTo>
                  <a:pt x="0" y="0"/>
                </a:moveTo>
                <a:lnTo>
                  <a:pt x="131937" y="0"/>
                </a:lnTo>
                <a:lnTo>
                  <a:pt x="131937" y="285269"/>
                </a:lnTo>
                <a:lnTo>
                  <a:pt x="0" y="28526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646201" y="3623465"/>
            <a:ext cx="110956" cy="239904"/>
          </a:xfrm>
          <a:custGeom>
            <a:avLst/>
            <a:gdLst/>
            <a:ahLst/>
            <a:cxnLst/>
            <a:rect r="r" b="b" t="t" l="l"/>
            <a:pathLst>
              <a:path h="239904" w="110956">
                <a:moveTo>
                  <a:pt x="0" y="0"/>
                </a:moveTo>
                <a:lnTo>
                  <a:pt x="110956" y="0"/>
                </a:lnTo>
                <a:lnTo>
                  <a:pt x="110956" y="239904"/>
                </a:lnTo>
                <a:lnTo>
                  <a:pt x="0" y="2399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5196732" y="4433386"/>
            <a:ext cx="126147" cy="272751"/>
          </a:xfrm>
          <a:custGeom>
            <a:avLst/>
            <a:gdLst/>
            <a:ahLst/>
            <a:cxnLst/>
            <a:rect r="r" b="b" t="t" l="l"/>
            <a:pathLst>
              <a:path h="272751" w="126147">
                <a:moveTo>
                  <a:pt x="0" y="0"/>
                </a:moveTo>
                <a:lnTo>
                  <a:pt x="126147" y="0"/>
                </a:lnTo>
                <a:lnTo>
                  <a:pt x="126147" y="272751"/>
                </a:lnTo>
                <a:lnTo>
                  <a:pt x="0" y="2727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4852620" y="4706137"/>
            <a:ext cx="143814" cy="310949"/>
          </a:xfrm>
          <a:custGeom>
            <a:avLst/>
            <a:gdLst/>
            <a:ahLst/>
            <a:cxnLst/>
            <a:rect r="r" b="b" t="t" l="l"/>
            <a:pathLst>
              <a:path h="310949" w="143814">
                <a:moveTo>
                  <a:pt x="0" y="0"/>
                </a:moveTo>
                <a:lnTo>
                  <a:pt x="143814" y="0"/>
                </a:lnTo>
                <a:lnTo>
                  <a:pt x="143814" y="310949"/>
                </a:lnTo>
                <a:lnTo>
                  <a:pt x="0" y="31094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282760" y="8510238"/>
            <a:ext cx="147856" cy="319689"/>
          </a:xfrm>
          <a:custGeom>
            <a:avLst/>
            <a:gdLst/>
            <a:ahLst/>
            <a:cxnLst/>
            <a:rect r="r" b="b" t="t" l="l"/>
            <a:pathLst>
              <a:path h="319689" w="147856">
                <a:moveTo>
                  <a:pt x="0" y="0"/>
                </a:moveTo>
                <a:lnTo>
                  <a:pt x="147856" y="0"/>
                </a:lnTo>
                <a:lnTo>
                  <a:pt x="147856" y="319689"/>
                </a:lnTo>
                <a:lnTo>
                  <a:pt x="0" y="3196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5196732" y="6179972"/>
            <a:ext cx="126147" cy="272751"/>
          </a:xfrm>
          <a:custGeom>
            <a:avLst/>
            <a:gdLst/>
            <a:ahLst/>
            <a:cxnLst/>
            <a:rect r="r" b="b" t="t" l="l"/>
            <a:pathLst>
              <a:path h="272751" w="126147">
                <a:moveTo>
                  <a:pt x="0" y="0"/>
                </a:moveTo>
                <a:lnTo>
                  <a:pt x="126147" y="0"/>
                </a:lnTo>
                <a:lnTo>
                  <a:pt x="126147" y="272751"/>
                </a:lnTo>
                <a:lnTo>
                  <a:pt x="0" y="2727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5322879" y="6255988"/>
            <a:ext cx="126147" cy="272751"/>
          </a:xfrm>
          <a:custGeom>
            <a:avLst/>
            <a:gdLst/>
            <a:ahLst/>
            <a:cxnLst/>
            <a:rect r="r" b="b" t="t" l="l"/>
            <a:pathLst>
              <a:path h="272751" w="126147">
                <a:moveTo>
                  <a:pt x="0" y="0"/>
                </a:moveTo>
                <a:lnTo>
                  <a:pt x="126148" y="0"/>
                </a:lnTo>
                <a:lnTo>
                  <a:pt x="126148" y="272751"/>
                </a:lnTo>
                <a:lnTo>
                  <a:pt x="0" y="2727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5133658" y="6316347"/>
            <a:ext cx="126147" cy="272751"/>
          </a:xfrm>
          <a:custGeom>
            <a:avLst/>
            <a:gdLst/>
            <a:ahLst/>
            <a:cxnLst/>
            <a:rect r="r" b="b" t="t" l="l"/>
            <a:pathLst>
              <a:path h="272751" w="126147">
                <a:moveTo>
                  <a:pt x="0" y="0"/>
                </a:moveTo>
                <a:lnTo>
                  <a:pt x="126148" y="0"/>
                </a:lnTo>
                <a:lnTo>
                  <a:pt x="126148" y="272751"/>
                </a:lnTo>
                <a:lnTo>
                  <a:pt x="0" y="2727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8202808" y="3900749"/>
            <a:ext cx="78516" cy="169765"/>
          </a:xfrm>
          <a:custGeom>
            <a:avLst/>
            <a:gdLst/>
            <a:ahLst/>
            <a:cxnLst/>
            <a:rect r="r" b="b" t="t" l="l"/>
            <a:pathLst>
              <a:path h="169765" w="78516">
                <a:moveTo>
                  <a:pt x="0" y="0"/>
                </a:moveTo>
                <a:lnTo>
                  <a:pt x="78516" y="0"/>
                </a:lnTo>
                <a:lnTo>
                  <a:pt x="78516" y="169765"/>
                </a:lnTo>
                <a:lnTo>
                  <a:pt x="0" y="16976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5070585" y="6255988"/>
            <a:ext cx="126147" cy="272751"/>
          </a:xfrm>
          <a:custGeom>
            <a:avLst/>
            <a:gdLst/>
            <a:ahLst/>
            <a:cxnLst/>
            <a:rect r="r" b="b" t="t" l="l"/>
            <a:pathLst>
              <a:path h="272751" w="126147">
                <a:moveTo>
                  <a:pt x="0" y="0"/>
                </a:moveTo>
                <a:lnTo>
                  <a:pt x="126147" y="0"/>
                </a:lnTo>
                <a:lnTo>
                  <a:pt x="126147" y="272751"/>
                </a:lnTo>
                <a:lnTo>
                  <a:pt x="0" y="2727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8242066" y="4049620"/>
            <a:ext cx="85383" cy="184612"/>
          </a:xfrm>
          <a:custGeom>
            <a:avLst/>
            <a:gdLst/>
            <a:ahLst/>
            <a:cxnLst/>
            <a:rect r="r" b="b" t="t" l="l"/>
            <a:pathLst>
              <a:path h="184612" w="85383">
                <a:moveTo>
                  <a:pt x="0" y="0"/>
                </a:moveTo>
                <a:lnTo>
                  <a:pt x="85383" y="0"/>
                </a:lnTo>
                <a:lnTo>
                  <a:pt x="85383" y="184612"/>
                </a:lnTo>
                <a:lnTo>
                  <a:pt x="0" y="18461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5242641" y="6255988"/>
            <a:ext cx="126147" cy="272751"/>
          </a:xfrm>
          <a:custGeom>
            <a:avLst/>
            <a:gdLst/>
            <a:ahLst/>
            <a:cxnLst/>
            <a:rect r="r" b="b" t="t" l="l"/>
            <a:pathLst>
              <a:path h="272751" w="126147">
                <a:moveTo>
                  <a:pt x="0" y="0"/>
                </a:moveTo>
                <a:lnTo>
                  <a:pt x="126147" y="0"/>
                </a:lnTo>
                <a:lnTo>
                  <a:pt x="126147" y="272751"/>
                </a:lnTo>
                <a:lnTo>
                  <a:pt x="0" y="2727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304469" y="6316347"/>
            <a:ext cx="126147" cy="272751"/>
          </a:xfrm>
          <a:custGeom>
            <a:avLst/>
            <a:gdLst/>
            <a:ahLst/>
            <a:cxnLst/>
            <a:rect r="r" b="b" t="t" l="l"/>
            <a:pathLst>
              <a:path h="272751" w="126147">
                <a:moveTo>
                  <a:pt x="0" y="0"/>
                </a:moveTo>
                <a:lnTo>
                  <a:pt x="126147" y="0"/>
                </a:lnTo>
                <a:lnTo>
                  <a:pt x="126147" y="272751"/>
                </a:lnTo>
                <a:lnTo>
                  <a:pt x="0" y="2727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5385953" y="6255988"/>
            <a:ext cx="126147" cy="272751"/>
          </a:xfrm>
          <a:custGeom>
            <a:avLst/>
            <a:gdLst/>
            <a:ahLst/>
            <a:cxnLst/>
            <a:rect r="r" b="b" t="t" l="l"/>
            <a:pathLst>
              <a:path h="272751" w="126147">
                <a:moveTo>
                  <a:pt x="0" y="0"/>
                </a:moveTo>
                <a:lnTo>
                  <a:pt x="126147" y="0"/>
                </a:lnTo>
                <a:lnTo>
                  <a:pt x="126147" y="272751"/>
                </a:lnTo>
                <a:lnTo>
                  <a:pt x="0" y="2727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0">
            <a:off x="5219686" y="6392364"/>
            <a:ext cx="126147" cy="272751"/>
          </a:xfrm>
          <a:custGeom>
            <a:avLst/>
            <a:gdLst/>
            <a:ahLst/>
            <a:cxnLst/>
            <a:rect r="r" b="b" t="t" l="l"/>
            <a:pathLst>
              <a:path h="272751" w="126147">
                <a:moveTo>
                  <a:pt x="0" y="0"/>
                </a:moveTo>
                <a:lnTo>
                  <a:pt x="126148" y="0"/>
                </a:lnTo>
                <a:lnTo>
                  <a:pt x="126148" y="272751"/>
                </a:lnTo>
                <a:lnTo>
                  <a:pt x="0" y="2727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5116493" y="6316347"/>
            <a:ext cx="126147" cy="272751"/>
          </a:xfrm>
          <a:custGeom>
            <a:avLst/>
            <a:gdLst/>
            <a:ahLst/>
            <a:cxnLst/>
            <a:rect r="r" b="b" t="t" l="l"/>
            <a:pathLst>
              <a:path h="272751" w="126147">
                <a:moveTo>
                  <a:pt x="0" y="0"/>
                </a:moveTo>
                <a:lnTo>
                  <a:pt x="126148" y="0"/>
                </a:lnTo>
                <a:lnTo>
                  <a:pt x="126148" y="272751"/>
                </a:lnTo>
                <a:lnTo>
                  <a:pt x="0" y="2727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5282760" y="6316347"/>
            <a:ext cx="126147" cy="272751"/>
          </a:xfrm>
          <a:custGeom>
            <a:avLst/>
            <a:gdLst/>
            <a:ahLst/>
            <a:cxnLst/>
            <a:rect r="r" b="b" t="t" l="l"/>
            <a:pathLst>
              <a:path h="272751" w="126147">
                <a:moveTo>
                  <a:pt x="0" y="0"/>
                </a:moveTo>
                <a:lnTo>
                  <a:pt x="126147" y="0"/>
                </a:lnTo>
                <a:lnTo>
                  <a:pt x="126147" y="272751"/>
                </a:lnTo>
                <a:lnTo>
                  <a:pt x="0" y="2727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5156613" y="6043596"/>
            <a:ext cx="126147" cy="272751"/>
          </a:xfrm>
          <a:custGeom>
            <a:avLst/>
            <a:gdLst/>
            <a:ahLst/>
            <a:cxnLst/>
            <a:rect r="r" b="b" t="t" l="l"/>
            <a:pathLst>
              <a:path h="272751" w="126147">
                <a:moveTo>
                  <a:pt x="0" y="0"/>
                </a:moveTo>
                <a:lnTo>
                  <a:pt x="126147" y="0"/>
                </a:lnTo>
                <a:lnTo>
                  <a:pt x="126147" y="272751"/>
                </a:lnTo>
                <a:lnTo>
                  <a:pt x="0" y="2727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8911305" y="3623465"/>
            <a:ext cx="110956" cy="239904"/>
          </a:xfrm>
          <a:custGeom>
            <a:avLst/>
            <a:gdLst/>
            <a:ahLst/>
            <a:cxnLst/>
            <a:rect r="r" b="b" t="t" l="l"/>
            <a:pathLst>
              <a:path h="239904" w="110956">
                <a:moveTo>
                  <a:pt x="0" y="0"/>
                </a:moveTo>
                <a:lnTo>
                  <a:pt x="110956" y="0"/>
                </a:lnTo>
                <a:lnTo>
                  <a:pt x="110956" y="239904"/>
                </a:lnTo>
                <a:lnTo>
                  <a:pt x="0" y="23990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9022261" y="3240839"/>
            <a:ext cx="121739" cy="263220"/>
          </a:xfrm>
          <a:custGeom>
            <a:avLst/>
            <a:gdLst/>
            <a:ahLst/>
            <a:cxnLst/>
            <a:rect r="r" b="b" t="t" l="l"/>
            <a:pathLst>
              <a:path h="263220" w="121739">
                <a:moveTo>
                  <a:pt x="0" y="0"/>
                </a:moveTo>
                <a:lnTo>
                  <a:pt x="121739" y="0"/>
                </a:lnTo>
                <a:lnTo>
                  <a:pt x="121739" y="263220"/>
                </a:lnTo>
                <a:lnTo>
                  <a:pt x="0" y="2632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4412010" y="7982398"/>
            <a:ext cx="155613" cy="336461"/>
          </a:xfrm>
          <a:custGeom>
            <a:avLst/>
            <a:gdLst/>
            <a:ahLst/>
            <a:cxnLst/>
            <a:rect r="r" b="b" t="t" l="l"/>
            <a:pathLst>
              <a:path h="336461" w="155613">
                <a:moveTo>
                  <a:pt x="0" y="0"/>
                </a:moveTo>
                <a:lnTo>
                  <a:pt x="155614" y="0"/>
                </a:lnTo>
                <a:lnTo>
                  <a:pt x="155614" y="336461"/>
                </a:lnTo>
                <a:lnTo>
                  <a:pt x="0" y="3364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1" id="31"/>
          <p:cNvSpPr/>
          <p:nvPr/>
        </p:nvSpPr>
        <p:spPr>
          <a:xfrm flipH="false" flipV="false" rot="0">
            <a:off x="14101417" y="4749509"/>
            <a:ext cx="157445" cy="340422"/>
          </a:xfrm>
          <a:custGeom>
            <a:avLst/>
            <a:gdLst/>
            <a:ahLst/>
            <a:cxnLst/>
            <a:rect r="r" b="b" t="t" l="l"/>
            <a:pathLst>
              <a:path h="340422" w="157445">
                <a:moveTo>
                  <a:pt x="0" y="0"/>
                </a:moveTo>
                <a:lnTo>
                  <a:pt x="157445" y="0"/>
                </a:lnTo>
                <a:lnTo>
                  <a:pt x="157445" y="340422"/>
                </a:lnTo>
                <a:lnTo>
                  <a:pt x="0" y="34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2" id="32"/>
          <p:cNvSpPr/>
          <p:nvPr/>
        </p:nvSpPr>
        <p:spPr>
          <a:xfrm flipH="false" flipV="false" rot="0">
            <a:off x="8161866" y="4607784"/>
            <a:ext cx="119459" cy="258289"/>
          </a:xfrm>
          <a:custGeom>
            <a:avLst/>
            <a:gdLst/>
            <a:ahLst/>
            <a:cxnLst/>
            <a:rect r="r" b="b" t="t" l="l"/>
            <a:pathLst>
              <a:path h="258289" w="119459">
                <a:moveTo>
                  <a:pt x="0" y="0"/>
                </a:moveTo>
                <a:lnTo>
                  <a:pt x="119458" y="0"/>
                </a:lnTo>
                <a:lnTo>
                  <a:pt x="119458" y="258289"/>
                </a:lnTo>
                <a:lnTo>
                  <a:pt x="0" y="2582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3" id="33"/>
          <p:cNvSpPr/>
          <p:nvPr/>
        </p:nvSpPr>
        <p:spPr>
          <a:xfrm flipH="false" flipV="false" rot="0">
            <a:off x="8966783" y="4200174"/>
            <a:ext cx="116347" cy="251562"/>
          </a:xfrm>
          <a:custGeom>
            <a:avLst/>
            <a:gdLst/>
            <a:ahLst/>
            <a:cxnLst/>
            <a:rect r="r" b="b" t="t" l="l"/>
            <a:pathLst>
              <a:path h="251562" w="116347">
                <a:moveTo>
                  <a:pt x="0" y="0"/>
                </a:moveTo>
                <a:lnTo>
                  <a:pt x="116347" y="0"/>
                </a:lnTo>
                <a:lnTo>
                  <a:pt x="116347" y="251561"/>
                </a:lnTo>
                <a:lnTo>
                  <a:pt x="0" y="25156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8509583" y="3985632"/>
            <a:ext cx="95790" cy="207113"/>
          </a:xfrm>
          <a:custGeom>
            <a:avLst/>
            <a:gdLst/>
            <a:ahLst/>
            <a:cxnLst/>
            <a:rect r="r" b="b" t="t" l="l"/>
            <a:pathLst>
              <a:path h="207113" w="95790">
                <a:moveTo>
                  <a:pt x="0" y="0"/>
                </a:moveTo>
                <a:lnTo>
                  <a:pt x="95790" y="0"/>
                </a:lnTo>
                <a:lnTo>
                  <a:pt x="95790" y="207113"/>
                </a:lnTo>
                <a:lnTo>
                  <a:pt x="0" y="20711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8509583" y="4162237"/>
            <a:ext cx="75720" cy="163718"/>
          </a:xfrm>
          <a:custGeom>
            <a:avLst/>
            <a:gdLst/>
            <a:ahLst/>
            <a:cxnLst/>
            <a:rect r="r" b="b" t="t" l="l"/>
            <a:pathLst>
              <a:path h="163718" w="75720">
                <a:moveTo>
                  <a:pt x="0" y="0"/>
                </a:moveTo>
                <a:lnTo>
                  <a:pt x="75720" y="0"/>
                </a:lnTo>
                <a:lnTo>
                  <a:pt x="75720" y="163718"/>
                </a:lnTo>
                <a:lnTo>
                  <a:pt x="0" y="1637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8732580" y="4066964"/>
            <a:ext cx="116347" cy="251562"/>
          </a:xfrm>
          <a:custGeom>
            <a:avLst/>
            <a:gdLst/>
            <a:ahLst/>
            <a:cxnLst/>
            <a:rect r="r" b="b" t="t" l="l"/>
            <a:pathLst>
              <a:path h="251562" w="116347">
                <a:moveTo>
                  <a:pt x="0" y="0"/>
                </a:moveTo>
                <a:lnTo>
                  <a:pt x="116348" y="0"/>
                </a:lnTo>
                <a:lnTo>
                  <a:pt x="116348" y="251562"/>
                </a:lnTo>
                <a:lnTo>
                  <a:pt x="0" y="25156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4944437" y="6528739"/>
            <a:ext cx="126147" cy="272751"/>
          </a:xfrm>
          <a:custGeom>
            <a:avLst/>
            <a:gdLst/>
            <a:ahLst/>
            <a:cxnLst/>
            <a:rect r="r" b="b" t="t" l="l"/>
            <a:pathLst>
              <a:path h="272751" w="126147">
                <a:moveTo>
                  <a:pt x="0" y="0"/>
                </a:moveTo>
                <a:lnTo>
                  <a:pt x="126148" y="0"/>
                </a:lnTo>
                <a:lnTo>
                  <a:pt x="126148" y="272751"/>
                </a:lnTo>
                <a:lnTo>
                  <a:pt x="0" y="27275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3992849" y="5387103"/>
            <a:ext cx="143814" cy="310949"/>
          </a:xfrm>
          <a:custGeom>
            <a:avLst/>
            <a:gdLst/>
            <a:ahLst/>
            <a:cxnLst/>
            <a:rect r="r" b="b" t="t" l="l"/>
            <a:pathLst>
              <a:path h="310949" w="143814">
                <a:moveTo>
                  <a:pt x="0" y="0"/>
                </a:moveTo>
                <a:lnTo>
                  <a:pt x="143814" y="0"/>
                </a:lnTo>
                <a:lnTo>
                  <a:pt x="143814" y="310948"/>
                </a:lnTo>
                <a:lnTo>
                  <a:pt x="0" y="31094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false" rot="0">
            <a:off x="5271906" y="7714287"/>
            <a:ext cx="147856" cy="319689"/>
          </a:xfrm>
          <a:custGeom>
            <a:avLst/>
            <a:gdLst/>
            <a:ahLst/>
            <a:cxnLst/>
            <a:rect r="r" b="b" t="t" l="l"/>
            <a:pathLst>
              <a:path h="319689" w="147856">
                <a:moveTo>
                  <a:pt x="0" y="0"/>
                </a:moveTo>
                <a:lnTo>
                  <a:pt x="147856" y="0"/>
                </a:lnTo>
                <a:lnTo>
                  <a:pt x="147856" y="319688"/>
                </a:lnTo>
                <a:lnTo>
                  <a:pt x="0" y="31968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false" rot="0">
            <a:off x="9451676" y="3109229"/>
            <a:ext cx="121739" cy="263220"/>
          </a:xfrm>
          <a:custGeom>
            <a:avLst/>
            <a:gdLst/>
            <a:ahLst/>
            <a:cxnLst/>
            <a:rect r="r" b="b" t="t" l="l"/>
            <a:pathLst>
              <a:path h="263220" w="121739">
                <a:moveTo>
                  <a:pt x="0" y="0"/>
                </a:moveTo>
                <a:lnTo>
                  <a:pt x="121739" y="0"/>
                </a:lnTo>
                <a:lnTo>
                  <a:pt x="121739" y="263220"/>
                </a:lnTo>
                <a:lnTo>
                  <a:pt x="0" y="2632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1" id="41"/>
          <p:cNvSpPr/>
          <p:nvPr/>
        </p:nvSpPr>
        <p:spPr>
          <a:xfrm flipH="false" flipV="false" rot="0">
            <a:off x="8671711" y="3372449"/>
            <a:ext cx="121739" cy="263220"/>
          </a:xfrm>
          <a:custGeom>
            <a:avLst/>
            <a:gdLst/>
            <a:ahLst/>
            <a:cxnLst/>
            <a:rect r="r" b="b" t="t" l="l"/>
            <a:pathLst>
              <a:path h="263220" w="121739">
                <a:moveTo>
                  <a:pt x="0" y="0"/>
                </a:moveTo>
                <a:lnTo>
                  <a:pt x="121739" y="0"/>
                </a:lnTo>
                <a:lnTo>
                  <a:pt x="121739" y="263220"/>
                </a:lnTo>
                <a:lnTo>
                  <a:pt x="0" y="2632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2" id="42"/>
          <p:cNvSpPr/>
          <p:nvPr/>
        </p:nvSpPr>
        <p:spPr>
          <a:xfrm flipH="false" flipV="false" rot="0">
            <a:off x="8677103" y="4301502"/>
            <a:ext cx="85235" cy="184292"/>
          </a:xfrm>
          <a:custGeom>
            <a:avLst/>
            <a:gdLst/>
            <a:ahLst/>
            <a:cxnLst/>
            <a:rect r="r" b="b" t="t" l="l"/>
            <a:pathLst>
              <a:path h="184292" w="85235">
                <a:moveTo>
                  <a:pt x="0" y="0"/>
                </a:moveTo>
                <a:lnTo>
                  <a:pt x="85235" y="0"/>
                </a:lnTo>
                <a:lnTo>
                  <a:pt x="85235" y="184292"/>
                </a:lnTo>
                <a:lnTo>
                  <a:pt x="0" y="18429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3" id="43"/>
          <p:cNvSpPr/>
          <p:nvPr/>
        </p:nvSpPr>
        <p:spPr>
          <a:xfrm flipH="false" flipV="false" rot="0">
            <a:off x="8702608" y="4914419"/>
            <a:ext cx="119459" cy="258289"/>
          </a:xfrm>
          <a:custGeom>
            <a:avLst/>
            <a:gdLst/>
            <a:ahLst/>
            <a:cxnLst/>
            <a:rect r="r" b="b" t="t" l="l"/>
            <a:pathLst>
              <a:path h="258289" w="119459">
                <a:moveTo>
                  <a:pt x="0" y="0"/>
                </a:moveTo>
                <a:lnTo>
                  <a:pt x="119459" y="0"/>
                </a:lnTo>
                <a:lnTo>
                  <a:pt x="119459" y="258289"/>
                </a:lnTo>
                <a:lnTo>
                  <a:pt x="0" y="2582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8390124" y="4311473"/>
            <a:ext cx="119459" cy="258289"/>
          </a:xfrm>
          <a:custGeom>
            <a:avLst/>
            <a:gdLst/>
            <a:ahLst/>
            <a:cxnLst/>
            <a:rect r="r" b="b" t="t" l="l"/>
            <a:pathLst>
              <a:path h="258289" w="119459">
                <a:moveTo>
                  <a:pt x="0" y="0"/>
                </a:moveTo>
                <a:lnTo>
                  <a:pt x="119459" y="0"/>
                </a:lnTo>
                <a:lnTo>
                  <a:pt x="119459" y="258289"/>
                </a:lnTo>
                <a:lnTo>
                  <a:pt x="0" y="2582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5" id="45"/>
          <p:cNvSpPr/>
          <p:nvPr/>
        </p:nvSpPr>
        <p:spPr>
          <a:xfrm flipH="false" flipV="false" rot="0">
            <a:off x="11937397" y="3360245"/>
            <a:ext cx="121739" cy="263220"/>
          </a:xfrm>
          <a:custGeom>
            <a:avLst/>
            <a:gdLst/>
            <a:ahLst/>
            <a:cxnLst/>
            <a:rect r="r" b="b" t="t" l="l"/>
            <a:pathLst>
              <a:path h="263220" w="121739">
                <a:moveTo>
                  <a:pt x="0" y="0"/>
                </a:moveTo>
                <a:lnTo>
                  <a:pt x="121739" y="0"/>
                </a:lnTo>
                <a:lnTo>
                  <a:pt x="121739" y="263220"/>
                </a:lnTo>
                <a:lnTo>
                  <a:pt x="0" y="2632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6" id="46"/>
          <p:cNvSpPr/>
          <p:nvPr/>
        </p:nvSpPr>
        <p:spPr>
          <a:xfrm flipH="false" flipV="false" rot="0">
            <a:off x="8822067" y="4473709"/>
            <a:ext cx="121739" cy="263220"/>
          </a:xfrm>
          <a:custGeom>
            <a:avLst/>
            <a:gdLst/>
            <a:ahLst/>
            <a:cxnLst/>
            <a:rect r="r" b="b" t="t" l="l"/>
            <a:pathLst>
              <a:path h="263220" w="121739">
                <a:moveTo>
                  <a:pt x="0" y="0"/>
                </a:moveTo>
                <a:lnTo>
                  <a:pt x="121739" y="0"/>
                </a:lnTo>
                <a:lnTo>
                  <a:pt x="121739" y="263219"/>
                </a:lnTo>
                <a:lnTo>
                  <a:pt x="0" y="26321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7" id="47"/>
          <p:cNvSpPr/>
          <p:nvPr/>
        </p:nvSpPr>
        <p:spPr>
          <a:xfrm flipH="false" flipV="false" rot="0">
            <a:off x="10602335" y="5413432"/>
            <a:ext cx="119459" cy="258289"/>
          </a:xfrm>
          <a:custGeom>
            <a:avLst/>
            <a:gdLst/>
            <a:ahLst/>
            <a:cxnLst/>
            <a:rect r="r" b="b" t="t" l="l"/>
            <a:pathLst>
              <a:path h="258289" w="119459">
                <a:moveTo>
                  <a:pt x="0" y="0"/>
                </a:moveTo>
                <a:lnTo>
                  <a:pt x="119459" y="0"/>
                </a:lnTo>
                <a:lnTo>
                  <a:pt x="119459" y="258289"/>
                </a:lnTo>
                <a:lnTo>
                  <a:pt x="0" y="258289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8" id="48"/>
          <p:cNvSpPr/>
          <p:nvPr/>
        </p:nvSpPr>
        <p:spPr>
          <a:xfrm flipH="false" flipV="false" rot="0">
            <a:off x="14180139" y="7526265"/>
            <a:ext cx="157445" cy="340422"/>
          </a:xfrm>
          <a:custGeom>
            <a:avLst/>
            <a:gdLst/>
            <a:ahLst/>
            <a:cxnLst/>
            <a:rect r="r" b="b" t="t" l="l"/>
            <a:pathLst>
              <a:path h="340422" w="157445">
                <a:moveTo>
                  <a:pt x="0" y="0"/>
                </a:moveTo>
                <a:lnTo>
                  <a:pt x="157445" y="0"/>
                </a:lnTo>
                <a:lnTo>
                  <a:pt x="157445" y="340422"/>
                </a:lnTo>
                <a:lnTo>
                  <a:pt x="0" y="34042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96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393257" y="7982398"/>
            <a:ext cx="1542833" cy="1982429"/>
            <a:chOff x="0" y="0"/>
            <a:chExt cx="2057110" cy="2643239"/>
          </a:xfrm>
        </p:grpSpPr>
        <p:grpSp>
          <p:nvGrpSpPr>
            <p:cNvPr name="Group 3" id="3"/>
            <p:cNvGrpSpPr>
              <a:grpSpLocks noChangeAspect="true"/>
            </p:cNvGrpSpPr>
            <p:nvPr/>
          </p:nvGrpSpPr>
          <p:grpSpPr>
            <a:xfrm rot="0">
              <a:off x="0" y="0"/>
              <a:ext cx="1960142" cy="2030453"/>
              <a:chOff x="0" y="0"/>
              <a:chExt cx="2842882" cy="2944851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391668" y="871728"/>
                <a:ext cx="2097786" cy="1291082"/>
              </a:xfrm>
              <a:custGeom>
                <a:avLst/>
                <a:gdLst/>
                <a:ahLst/>
                <a:cxnLst/>
                <a:rect r="r" b="b" t="t" l="l"/>
                <a:pathLst>
                  <a:path h="1291082" w="2097786">
                    <a:moveTo>
                      <a:pt x="0" y="457200"/>
                    </a:moveTo>
                    <a:lnTo>
                      <a:pt x="174879" y="295783"/>
                    </a:lnTo>
                    <a:lnTo>
                      <a:pt x="1425448" y="0"/>
                    </a:lnTo>
                    <a:lnTo>
                      <a:pt x="2097786" y="376555"/>
                    </a:lnTo>
                    <a:lnTo>
                      <a:pt x="1869186" y="726186"/>
                    </a:lnTo>
                    <a:lnTo>
                      <a:pt x="1734693" y="1237234"/>
                    </a:lnTo>
                    <a:lnTo>
                      <a:pt x="188341" y="1291082"/>
                    </a:lnTo>
                    <a:lnTo>
                      <a:pt x="161417" y="538099"/>
                    </a:lnTo>
                    <a:close/>
                  </a:path>
                </a:pathLst>
              </a:custGeom>
              <a:solidFill>
                <a:srgbClr val="F4900A"/>
              </a:solidFill>
            </p:spPr>
          </p:sp>
          <p:sp>
            <p:nvSpPr>
              <p:cNvPr name="Freeform 5" id="5"/>
              <p:cNvSpPr/>
              <p:nvPr/>
            </p:nvSpPr>
            <p:spPr>
              <a:xfrm flipH="false" flipV="false" rot="0">
                <a:off x="58801" y="58039"/>
                <a:ext cx="2743835" cy="2838323"/>
              </a:xfrm>
              <a:custGeom>
                <a:avLst/>
                <a:gdLst/>
                <a:ahLst/>
                <a:cxnLst/>
                <a:rect r="r" b="b" t="t" l="l"/>
                <a:pathLst>
                  <a:path h="2838323" w="2743835">
                    <a:moveTo>
                      <a:pt x="1346327" y="1924812"/>
                    </a:moveTo>
                    <a:cubicBezTo>
                      <a:pt x="1387475" y="1924812"/>
                      <a:pt x="1413637" y="1917065"/>
                      <a:pt x="1446022" y="1900682"/>
                    </a:cubicBezTo>
                    <a:cubicBezTo>
                      <a:pt x="1500505" y="1873123"/>
                      <a:pt x="1554480" y="1844040"/>
                      <a:pt x="1610741" y="1820418"/>
                    </a:cubicBezTo>
                    <a:lnTo>
                      <a:pt x="1906143" y="1703959"/>
                    </a:lnTo>
                    <a:cubicBezTo>
                      <a:pt x="1935480" y="1692529"/>
                      <a:pt x="1937893" y="1687703"/>
                      <a:pt x="1927352" y="1657731"/>
                    </a:cubicBezTo>
                    <a:lnTo>
                      <a:pt x="1860423" y="1467866"/>
                    </a:lnTo>
                    <a:cubicBezTo>
                      <a:pt x="1850644" y="1440434"/>
                      <a:pt x="1846580" y="1438148"/>
                      <a:pt x="1818894" y="1443355"/>
                    </a:cubicBezTo>
                    <a:lnTo>
                      <a:pt x="1810512" y="1445133"/>
                    </a:lnTo>
                    <a:cubicBezTo>
                      <a:pt x="1669034" y="1474978"/>
                      <a:pt x="1531874" y="1504315"/>
                      <a:pt x="1394333" y="1532255"/>
                    </a:cubicBezTo>
                    <a:cubicBezTo>
                      <a:pt x="1373759" y="1536446"/>
                      <a:pt x="1351280" y="1536827"/>
                      <a:pt x="1330452" y="1533652"/>
                    </a:cubicBezTo>
                    <a:lnTo>
                      <a:pt x="1191006" y="1506728"/>
                    </a:lnTo>
                    <a:cubicBezTo>
                      <a:pt x="1093343" y="1486281"/>
                      <a:pt x="995680" y="1465326"/>
                      <a:pt x="898017" y="1444752"/>
                    </a:cubicBezTo>
                    <a:cubicBezTo>
                      <a:pt x="864616" y="1437640"/>
                      <a:pt x="860552" y="1440180"/>
                      <a:pt x="849122" y="1472819"/>
                    </a:cubicBezTo>
                    <a:lnTo>
                      <a:pt x="808228" y="1589786"/>
                    </a:lnTo>
                    <a:cubicBezTo>
                      <a:pt x="799338" y="1614932"/>
                      <a:pt x="790067" y="1639951"/>
                      <a:pt x="781685" y="1665351"/>
                    </a:cubicBezTo>
                    <a:cubicBezTo>
                      <a:pt x="774954" y="1685671"/>
                      <a:pt x="778891" y="1693291"/>
                      <a:pt x="798449" y="1701546"/>
                    </a:cubicBezTo>
                    <a:lnTo>
                      <a:pt x="806450" y="1704594"/>
                    </a:lnTo>
                    <a:cubicBezTo>
                      <a:pt x="969645" y="1764792"/>
                      <a:pt x="1128395" y="1824228"/>
                      <a:pt x="1277366" y="1906778"/>
                    </a:cubicBezTo>
                    <a:cubicBezTo>
                      <a:pt x="1301115" y="1919986"/>
                      <a:pt x="1327277" y="1925193"/>
                      <a:pt x="1346073" y="1924939"/>
                    </a:cubicBezTo>
                    <a:moveTo>
                      <a:pt x="642239" y="1316736"/>
                    </a:moveTo>
                    <a:cubicBezTo>
                      <a:pt x="656971" y="1318641"/>
                      <a:pt x="667131" y="1319403"/>
                      <a:pt x="677037" y="1321308"/>
                    </a:cubicBezTo>
                    <a:lnTo>
                      <a:pt x="1331976" y="1443863"/>
                    </a:lnTo>
                    <a:cubicBezTo>
                      <a:pt x="1347597" y="1446784"/>
                      <a:pt x="1364742" y="1446657"/>
                      <a:pt x="1380363" y="1443736"/>
                    </a:cubicBezTo>
                    <a:lnTo>
                      <a:pt x="2068576" y="1316228"/>
                    </a:lnTo>
                    <a:cubicBezTo>
                      <a:pt x="2121916" y="1306322"/>
                      <a:pt x="2175256" y="1296543"/>
                      <a:pt x="2228469" y="1286383"/>
                    </a:cubicBezTo>
                    <a:cubicBezTo>
                      <a:pt x="2254631" y="1281430"/>
                      <a:pt x="2264029" y="1273175"/>
                      <a:pt x="2264410" y="1256538"/>
                    </a:cubicBezTo>
                    <a:cubicBezTo>
                      <a:pt x="2264791" y="1239901"/>
                      <a:pt x="2255012" y="1231138"/>
                      <a:pt x="2229612" y="1225677"/>
                    </a:cubicBezTo>
                    <a:lnTo>
                      <a:pt x="2186559" y="1216914"/>
                    </a:lnTo>
                    <a:cubicBezTo>
                      <a:pt x="1921510" y="1163701"/>
                      <a:pt x="1656588" y="1110488"/>
                      <a:pt x="1391539" y="1057021"/>
                    </a:cubicBezTo>
                    <a:cubicBezTo>
                      <a:pt x="1363091" y="1051306"/>
                      <a:pt x="1335532" y="1051687"/>
                      <a:pt x="1307084" y="1057529"/>
                    </a:cubicBezTo>
                    <a:lnTo>
                      <a:pt x="624459" y="1199388"/>
                    </a:lnTo>
                    <a:cubicBezTo>
                      <a:pt x="581406" y="1208278"/>
                      <a:pt x="538480" y="1217168"/>
                      <a:pt x="495554" y="1226312"/>
                    </a:cubicBezTo>
                    <a:cubicBezTo>
                      <a:pt x="470535" y="1231646"/>
                      <a:pt x="460375" y="1241044"/>
                      <a:pt x="460883" y="1257554"/>
                    </a:cubicBezTo>
                    <a:cubicBezTo>
                      <a:pt x="461391" y="1273810"/>
                      <a:pt x="471678" y="1282065"/>
                      <a:pt x="497332" y="1287018"/>
                    </a:cubicBezTo>
                    <a:lnTo>
                      <a:pt x="532892" y="1293622"/>
                    </a:lnTo>
                    <a:cubicBezTo>
                      <a:pt x="558800" y="1298829"/>
                      <a:pt x="584708" y="1304163"/>
                      <a:pt x="613029" y="1310005"/>
                    </a:cubicBezTo>
                    <a:lnTo>
                      <a:pt x="613283" y="1391539"/>
                    </a:lnTo>
                    <a:cubicBezTo>
                      <a:pt x="613791" y="1408049"/>
                      <a:pt x="609346" y="1420495"/>
                      <a:pt x="596265" y="1432179"/>
                    </a:cubicBezTo>
                    <a:cubicBezTo>
                      <a:pt x="572643" y="1453388"/>
                      <a:pt x="572643" y="1476629"/>
                      <a:pt x="595122" y="1499235"/>
                    </a:cubicBezTo>
                    <a:cubicBezTo>
                      <a:pt x="606552" y="1510665"/>
                      <a:pt x="611124" y="1522984"/>
                      <a:pt x="610362" y="1538478"/>
                    </a:cubicBezTo>
                    <a:lnTo>
                      <a:pt x="610108" y="1566799"/>
                    </a:lnTo>
                    <a:cubicBezTo>
                      <a:pt x="608838" y="1574927"/>
                      <a:pt x="606806" y="1585087"/>
                      <a:pt x="601345" y="1590040"/>
                    </a:cubicBezTo>
                    <a:cubicBezTo>
                      <a:pt x="585978" y="1603883"/>
                      <a:pt x="584581" y="1621155"/>
                      <a:pt x="584581" y="1639570"/>
                    </a:cubicBezTo>
                    <a:lnTo>
                      <a:pt x="584581" y="1939290"/>
                    </a:lnTo>
                    <a:cubicBezTo>
                      <a:pt x="584581" y="1959102"/>
                      <a:pt x="584581" y="1978914"/>
                      <a:pt x="586105" y="1998599"/>
                    </a:cubicBezTo>
                    <a:cubicBezTo>
                      <a:pt x="587629" y="2019935"/>
                      <a:pt x="604266" y="2035683"/>
                      <a:pt x="624586" y="2037080"/>
                    </a:cubicBezTo>
                    <a:cubicBezTo>
                      <a:pt x="645414" y="2038477"/>
                      <a:pt x="662559" y="2025269"/>
                      <a:pt x="667512" y="2003933"/>
                    </a:cubicBezTo>
                    <a:lnTo>
                      <a:pt x="669290" y="1993773"/>
                    </a:lnTo>
                    <a:cubicBezTo>
                      <a:pt x="669925" y="1869821"/>
                      <a:pt x="670433" y="1750949"/>
                      <a:pt x="670814" y="1632204"/>
                    </a:cubicBezTo>
                    <a:cubicBezTo>
                      <a:pt x="670814" y="1618107"/>
                      <a:pt x="667512" y="1605407"/>
                      <a:pt x="658241" y="1593977"/>
                    </a:cubicBezTo>
                    <a:cubicBezTo>
                      <a:pt x="639318" y="1570482"/>
                      <a:pt x="639826" y="1526667"/>
                      <a:pt x="658495" y="1503299"/>
                    </a:cubicBezTo>
                    <a:cubicBezTo>
                      <a:pt x="682752" y="1472946"/>
                      <a:pt x="681609" y="1454150"/>
                      <a:pt x="654939" y="1426845"/>
                    </a:cubicBezTo>
                    <a:lnTo>
                      <a:pt x="643382" y="1414526"/>
                    </a:lnTo>
                    <a:cubicBezTo>
                      <a:pt x="641858" y="1378966"/>
                      <a:pt x="642493" y="1349883"/>
                      <a:pt x="642493" y="1316609"/>
                    </a:cubicBezTo>
                    <a:moveTo>
                      <a:pt x="723265" y="2299208"/>
                    </a:moveTo>
                    <a:lnTo>
                      <a:pt x="691515" y="2299208"/>
                    </a:lnTo>
                    <a:cubicBezTo>
                      <a:pt x="618236" y="2299208"/>
                      <a:pt x="545084" y="2299335"/>
                      <a:pt x="471805" y="2299081"/>
                    </a:cubicBezTo>
                    <a:lnTo>
                      <a:pt x="440944" y="2296922"/>
                    </a:lnTo>
                    <a:cubicBezTo>
                      <a:pt x="409448" y="2291461"/>
                      <a:pt x="388747" y="2269236"/>
                      <a:pt x="385318" y="2237613"/>
                    </a:cubicBezTo>
                    <a:lnTo>
                      <a:pt x="384683" y="2209165"/>
                    </a:lnTo>
                    <a:cubicBezTo>
                      <a:pt x="384683" y="1967103"/>
                      <a:pt x="384683" y="1725041"/>
                      <a:pt x="384683" y="1482979"/>
                    </a:cubicBezTo>
                    <a:lnTo>
                      <a:pt x="384683" y="1446403"/>
                    </a:lnTo>
                    <a:cubicBezTo>
                      <a:pt x="372745" y="1446403"/>
                      <a:pt x="363601" y="1446403"/>
                      <a:pt x="354457" y="1446403"/>
                    </a:cubicBezTo>
                    <a:lnTo>
                      <a:pt x="77851" y="1446530"/>
                    </a:lnTo>
                    <a:cubicBezTo>
                      <a:pt x="46101" y="1446657"/>
                      <a:pt x="22860" y="1433830"/>
                      <a:pt x="10160" y="1404493"/>
                    </a:cubicBezTo>
                    <a:cubicBezTo>
                      <a:pt x="0" y="1380998"/>
                      <a:pt x="4572" y="1358900"/>
                      <a:pt x="19558" y="1338834"/>
                    </a:cubicBezTo>
                    <a:lnTo>
                      <a:pt x="37211" y="1320038"/>
                    </a:lnTo>
                    <a:cubicBezTo>
                      <a:pt x="464820" y="892556"/>
                      <a:pt x="892556" y="464947"/>
                      <a:pt x="1320292" y="37338"/>
                    </a:cubicBezTo>
                    <a:lnTo>
                      <a:pt x="1339088" y="19685"/>
                    </a:lnTo>
                    <a:cubicBezTo>
                      <a:pt x="1364869" y="0"/>
                      <a:pt x="1397635" y="762"/>
                      <a:pt x="1422527" y="21463"/>
                    </a:cubicBezTo>
                    <a:lnTo>
                      <a:pt x="1441069" y="39497"/>
                    </a:lnTo>
                    <a:cubicBezTo>
                      <a:pt x="1634236" y="232537"/>
                      <a:pt x="1827403" y="425704"/>
                      <a:pt x="2020570" y="618744"/>
                    </a:cubicBezTo>
                    <a:cubicBezTo>
                      <a:pt x="2027047" y="625221"/>
                      <a:pt x="2033651" y="631571"/>
                      <a:pt x="2043811" y="641477"/>
                    </a:cubicBezTo>
                    <a:cubicBezTo>
                      <a:pt x="2044700" y="629031"/>
                      <a:pt x="2045716" y="621792"/>
                      <a:pt x="2045716" y="614553"/>
                    </a:cubicBezTo>
                    <a:lnTo>
                      <a:pt x="2045208" y="350901"/>
                    </a:lnTo>
                    <a:cubicBezTo>
                      <a:pt x="2044065" y="305943"/>
                      <a:pt x="2074799" y="273177"/>
                      <a:pt x="2122424" y="274574"/>
                    </a:cubicBezTo>
                    <a:lnTo>
                      <a:pt x="2254250" y="274828"/>
                    </a:lnTo>
                    <a:cubicBezTo>
                      <a:pt x="2310003" y="275082"/>
                      <a:pt x="2335149" y="299847"/>
                      <a:pt x="2335276" y="355092"/>
                    </a:cubicBezTo>
                    <a:lnTo>
                      <a:pt x="2334895" y="902970"/>
                    </a:lnTo>
                    <a:cubicBezTo>
                      <a:pt x="2334768" y="924433"/>
                      <a:pt x="2340610" y="939673"/>
                      <a:pt x="2356104" y="954913"/>
                    </a:cubicBezTo>
                    <a:lnTo>
                      <a:pt x="2685415" y="1283589"/>
                    </a:lnTo>
                    <a:cubicBezTo>
                      <a:pt x="2693289" y="1291463"/>
                      <a:pt x="2701417" y="1299591"/>
                      <a:pt x="2707132" y="1308989"/>
                    </a:cubicBezTo>
                    <a:cubicBezTo>
                      <a:pt x="2743835" y="1369187"/>
                      <a:pt x="2701798" y="1445260"/>
                      <a:pt x="2630551" y="1446276"/>
                    </a:cubicBezTo>
                    <a:lnTo>
                      <a:pt x="2418588" y="1446530"/>
                    </a:lnTo>
                    <a:cubicBezTo>
                      <a:pt x="2393823" y="1446530"/>
                      <a:pt x="2369058" y="1446530"/>
                      <a:pt x="2340610" y="1446530"/>
                    </a:cubicBezTo>
                    <a:lnTo>
                      <a:pt x="2340610" y="1481836"/>
                    </a:lnTo>
                    <a:cubicBezTo>
                      <a:pt x="2340610" y="1725676"/>
                      <a:pt x="2340610" y="1969389"/>
                      <a:pt x="2340610" y="2213229"/>
                    </a:cubicBezTo>
                    <a:lnTo>
                      <a:pt x="2340991" y="2228723"/>
                    </a:lnTo>
                    <a:cubicBezTo>
                      <a:pt x="2337689" y="2267966"/>
                      <a:pt x="2317242" y="2291207"/>
                      <a:pt x="2286000" y="2296795"/>
                    </a:cubicBezTo>
                    <a:lnTo>
                      <a:pt x="2250059" y="2299208"/>
                    </a:lnTo>
                    <a:cubicBezTo>
                      <a:pt x="2012188" y="2299335"/>
                      <a:pt x="1774444" y="2299462"/>
                      <a:pt x="1536573" y="2298954"/>
                    </a:cubicBezTo>
                    <a:cubicBezTo>
                      <a:pt x="1514856" y="2298827"/>
                      <a:pt x="1497457" y="2304288"/>
                      <a:pt x="1479931" y="2317623"/>
                    </a:cubicBezTo>
                    <a:lnTo>
                      <a:pt x="839343" y="2803144"/>
                    </a:lnTo>
                    <a:cubicBezTo>
                      <a:pt x="833882" y="2807335"/>
                      <a:pt x="828294" y="2811526"/>
                      <a:pt x="822325" y="2814828"/>
                    </a:cubicBezTo>
                    <a:cubicBezTo>
                      <a:pt x="778891" y="2838323"/>
                      <a:pt x="727329" y="2810383"/>
                      <a:pt x="723392" y="2760980"/>
                    </a:cubicBezTo>
                    <a:lnTo>
                      <a:pt x="723011" y="2735199"/>
                    </a:lnTo>
                    <a:cubicBezTo>
                      <a:pt x="723011" y="2600833"/>
                      <a:pt x="723011" y="2466467"/>
                      <a:pt x="723011" y="233197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2130927"/>
              <a:ext cx="2057110" cy="5123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HOGAR ESTUDIANTIL </a:t>
              </a:r>
            </a:p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Jaime Benítez Tobón</a:t>
              </a:r>
            </a:p>
          </p:txBody>
        </p:sp>
      </p:grpSp>
      <p:sp>
        <p:nvSpPr>
          <p:cNvPr name="AutoShape 7" id="7"/>
          <p:cNvSpPr/>
          <p:nvPr/>
        </p:nvSpPr>
        <p:spPr>
          <a:xfrm flipV="true">
            <a:off x="7941782" y="992187"/>
            <a:ext cx="9222891" cy="55562"/>
          </a:xfrm>
          <a:prstGeom prst="line">
            <a:avLst/>
          </a:prstGeom>
          <a:ln cap="flat" w="133350">
            <a:solidFill>
              <a:srgbClr val="FFFFFF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8" id="8"/>
          <p:cNvSpPr/>
          <p:nvPr/>
        </p:nvSpPr>
        <p:spPr>
          <a:xfrm flipH="false" flipV="false" rot="0">
            <a:off x="1028700" y="2060932"/>
            <a:ext cx="6912680" cy="6912680"/>
          </a:xfrm>
          <a:custGeom>
            <a:avLst/>
            <a:gdLst/>
            <a:ahLst/>
            <a:cxnLst/>
            <a:rect r="r" b="b" t="t" l="l"/>
            <a:pathLst>
              <a:path h="6912680" w="6912680">
                <a:moveTo>
                  <a:pt x="0" y="0"/>
                </a:moveTo>
                <a:lnTo>
                  <a:pt x="6912680" y="0"/>
                </a:lnTo>
                <a:lnTo>
                  <a:pt x="6912680" y="6912681"/>
                </a:lnTo>
                <a:lnTo>
                  <a:pt x="0" y="691268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9195525" y="2258207"/>
            <a:ext cx="6715406" cy="6715406"/>
          </a:xfrm>
          <a:custGeom>
            <a:avLst/>
            <a:gdLst/>
            <a:ahLst/>
            <a:cxnLst/>
            <a:rect r="r" b="b" t="t" l="l"/>
            <a:pathLst>
              <a:path h="6715406" w="6715406">
                <a:moveTo>
                  <a:pt x="0" y="0"/>
                </a:moveTo>
                <a:lnTo>
                  <a:pt x="6715405" y="0"/>
                </a:lnTo>
                <a:lnTo>
                  <a:pt x="6715405" y="6715406"/>
                </a:lnTo>
                <a:lnTo>
                  <a:pt x="0" y="67154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397670" y="374656"/>
            <a:ext cx="7010400" cy="1111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>
                <a:solidFill>
                  <a:srgbClr val="FFFFFF"/>
                </a:solidFill>
                <a:latin typeface="Open Sans Bold"/>
              </a:rPr>
              <a:t>NUESTROS LINKS</a:t>
            </a:r>
          </a:p>
        </p:txBody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96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0584103" y="4771956"/>
            <a:ext cx="2929395" cy="3764062"/>
            <a:chOff x="0" y="0"/>
            <a:chExt cx="3905860" cy="5018749"/>
          </a:xfrm>
        </p:grpSpPr>
        <p:grpSp>
          <p:nvGrpSpPr>
            <p:cNvPr name="Group 3" id="3"/>
            <p:cNvGrpSpPr>
              <a:grpSpLocks noChangeAspect="true"/>
            </p:cNvGrpSpPr>
            <p:nvPr/>
          </p:nvGrpSpPr>
          <p:grpSpPr>
            <a:xfrm rot="0">
              <a:off x="0" y="0"/>
              <a:ext cx="3721744" cy="3855244"/>
              <a:chOff x="0" y="0"/>
              <a:chExt cx="2842882" cy="2944851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391668" y="871728"/>
                <a:ext cx="2097786" cy="1291082"/>
              </a:xfrm>
              <a:custGeom>
                <a:avLst/>
                <a:gdLst/>
                <a:ahLst/>
                <a:cxnLst/>
                <a:rect r="r" b="b" t="t" l="l"/>
                <a:pathLst>
                  <a:path h="1291082" w="2097786">
                    <a:moveTo>
                      <a:pt x="0" y="457200"/>
                    </a:moveTo>
                    <a:lnTo>
                      <a:pt x="174879" y="295783"/>
                    </a:lnTo>
                    <a:lnTo>
                      <a:pt x="1425448" y="0"/>
                    </a:lnTo>
                    <a:lnTo>
                      <a:pt x="2097786" y="376555"/>
                    </a:lnTo>
                    <a:lnTo>
                      <a:pt x="1869186" y="726186"/>
                    </a:lnTo>
                    <a:lnTo>
                      <a:pt x="1734693" y="1237234"/>
                    </a:lnTo>
                    <a:lnTo>
                      <a:pt x="188341" y="1291082"/>
                    </a:lnTo>
                    <a:lnTo>
                      <a:pt x="161417" y="538099"/>
                    </a:lnTo>
                    <a:close/>
                  </a:path>
                </a:pathLst>
              </a:custGeom>
              <a:solidFill>
                <a:srgbClr val="F4900A"/>
              </a:solidFill>
            </p:spPr>
          </p:sp>
          <p:sp>
            <p:nvSpPr>
              <p:cNvPr name="Freeform 5" id="5"/>
              <p:cNvSpPr/>
              <p:nvPr/>
            </p:nvSpPr>
            <p:spPr>
              <a:xfrm flipH="false" flipV="false" rot="0">
                <a:off x="58801" y="58039"/>
                <a:ext cx="2743835" cy="2838323"/>
              </a:xfrm>
              <a:custGeom>
                <a:avLst/>
                <a:gdLst/>
                <a:ahLst/>
                <a:cxnLst/>
                <a:rect r="r" b="b" t="t" l="l"/>
                <a:pathLst>
                  <a:path h="2838323" w="2743835">
                    <a:moveTo>
                      <a:pt x="1346327" y="1924812"/>
                    </a:moveTo>
                    <a:cubicBezTo>
                      <a:pt x="1387475" y="1924812"/>
                      <a:pt x="1413637" y="1917065"/>
                      <a:pt x="1446022" y="1900682"/>
                    </a:cubicBezTo>
                    <a:cubicBezTo>
                      <a:pt x="1500505" y="1873123"/>
                      <a:pt x="1554480" y="1844040"/>
                      <a:pt x="1610741" y="1820418"/>
                    </a:cubicBezTo>
                    <a:lnTo>
                      <a:pt x="1906143" y="1703959"/>
                    </a:lnTo>
                    <a:cubicBezTo>
                      <a:pt x="1935480" y="1692529"/>
                      <a:pt x="1937893" y="1687703"/>
                      <a:pt x="1927352" y="1657731"/>
                    </a:cubicBezTo>
                    <a:lnTo>
                      <a:pt x="1860423" y="1467866"/>
                    </a:lnTo>
                    <a:cubicBezTo>
                      <a:pt x="1850644" y="1440434"/>
                      <a:pt x="1846580" y="1438148"/>
                      <a:pt x="1818894" y="1443355"/>
                    </a:cubicBezTo>
                    <a:lnTo>
                      <a:pt x="1810512" y="1445133"/>
                    </a:lnTo>
                    <a:cubicBezTo>
                      <a:pt x="1669034" y="1474978"/>
                      <a:pt x="1531874" y="1504315"/>
                      <a:pt x="1394333" y="1532255"/>
                    </a:cubicBezTo>
                    <a:cubicBezTo>
                      <a:pt x="1373759" y="1536446"/>
                      <a:pt x="1351280" y="1536827"/>
                      <a:pt x="1330452" y="1533652"/>
                    </a:cubicBezTo>
                    <a:lnTo>
                      <a:pt x="1191006" y="1506728"/>
                    </a:lnTo>
                    <a:cubicBezTo>
                      <a:pt x="1093343" y="1486281"/>
                      <a:pt x="995680" y="1465326"/>
                      <a:pt x="898017" y="1444752"/>
                    </a:cubicBezTo>
                    <a:cubicBezTo>
                      <a:pt x="864616" y="1437640"/>
                      <a:pt x="860552" y="1440180"/>
                      <a:pt x="849122" y="1472819"/>
                    </a:cubicBezTo>
                    <a:lnTo>
                      <a:pt x="808228" y="1589786"/>
                    </a:lnTo>
                    <a:cubicBezTo>
                      <a:pt x="799338" y="1614932"/>
                      <a:pt x="790067" y="1639951"/>
                      <a:pt x="781685" y="1665351"/>
                    </a:cubicBezTo>
                    <a:cubicBezTo>
                      <a:pt x="774954" y="1685671"/>
                      <a:pt x="778891" y="1693291"/>
                      <a:pt x="798449" y="1701546"/>
                    </a:cubicBezTo>
                    <a:lnTo>
                      <a:pt x="806450" y="1704594"/>
                    </a:lnTo>
                    <a:cubicBezTo>
                      <a:pt x="969645" y="1764792"/>
                      <a:pt x="1128395" y="1824228"/>
                      <a:pt x="1277366" y="1906778"/>
                    </a:cubicBezTo>
                    <a:cubicBezTo>
                      <a:pt x="1301115" y="1919986"/>
                      <a:pt x="1327277" y="1925193"/>
                      <a:pt x="1346073" y="1924939"/>
                    </a:cubicBezTo>
                    <a:moveTo>
                      <a:pt x="642239" y="1316736"/>
                    </a:moveTo>
                    <a:cubicBezTo>
                      <a:pt x="656971" y="1318641"/>
                      <a:pt x="667131" y="1319403"/>
                      <a:pt x="677037" y="1321308"/>
                    </a:cubicBezTo>
                    <a:lnTo>
                      <a:pt x="1331976" y="1443863"/>
                    </a:lnTo>
                    <a:cubicBezTo>
                      <a:pt x="1347597" y="1446784"/>
                      <a:pt x="1364742" y="1446657"/>
                      <a:pt x="1380363" y="1443736"/>
                    </a:cubicBezTo>
                    <a:lnTo>
                      <a:pt x="2068576" y="1316228"/>
                    </a:lnTo>
                    <a:cubicBezTo>
                      <a:pt x="2121916" y="1306322"/>
                      <a:pt x="2175256" y="1296543"/>
                      <a:pt x="2228469" y="1286383"/>
                    </a:cubicBezTo>
                    <a:cubicBezTo>
                      <a:pt x="2254631" y="1281430"/>
                      <a:pt x="2264029" y="1273175"/>
                      <a:pt x="2264410" y="1256538"/>
                    </a:cubicBezTo>
                    <a:cubicBezTo>
                      <a:pt x="2264791" y="1239901"/>
                      <a:pt x="2255012" y="1231138"/>
                      <a:pt x="2229612" y="1225677"/>
                    </a:cubicBezTo>
                    <a:lnTo>
                      <a:pt x="2186559" y="1216914"/>
                    </a:lnTo>
                    <a:cubicBezTo>
                      <a:pt x="1921510" y="1163701"/>
                      <a:pt x="1656588" y="1110488"/>
                      <a:pt x="1391539" y="1057021"/>
                    </a:cubicBezTo>
                    <a:cubicBezTo>
                      <a:pt x="1363091" y="1051306"/>
                      <a:pt x="1335532" y="1051687"/>
                      <a:pt x="1307084" y="1057529"/>
                    </a:cubicBezTo>
                    <a:lnTo>
                      <a:pt x="624459" y="1199388"/>
                    </a:lnTo>
                    <a:cubicBezTo>
                      <a:pt x="581406" y="1208278"/>
                      <a:pt x="538480" y="1217168"/>
                      <a:pt x="495554" y="1226312"/>
                    </a:cubicBezTo>
                    <a:cubicBezTo>
                      <a:pt x="470535" y="1231646"/>
                      <a:pt x="460375" y="1241044"/>
                      <a:pt x="460883" y="1257554"/>
                    </a:cubicBezTo>
                    <a:cubicBezTo>
                      <a:pt x="461391" y="1273810"/>
                      <a:pt x="471678" y="1282065"/>
                      <a:pt x="497332" y="1287018"/>
                    </a:cubicBezTo>
                    <a:lnTo>
                      <a:pt x="532892" y="1293622"/>
                    </a:lnTo>
                    <a:cubicBezTo>
                      <a:pt x="558800" y="1298829"/>
                      <a:pt x="584708" y="1304163"/>
                      <a:pt x="613029" y="1310005"/>
                    </a:cubicBezTo>
                    <a:lnTo>
                      <a:pt x="613283" y="1391539"/>
                    </a:lnTo>
                    <a:cubicBezTo>
                      <a:pt x="613791" y="1408049"/>
                      <a:pt x="609346" y="1420495"/>
                      <a:pt x="596265" y="1432179"/>
                    </a:cubicBezTo>
                    <a:cubicBezTo>
                      <a:pt x="572643" y="1453388"/>
                      <a:pt x="572643" y="1476629"/>
                      <a:pt x="595122" y="1499235"/>
                    </a:cubicBezTo>
                    <a:cubicBezTo>
                      <a:pt x="606552" y="1510665"/>
                      <a:pt x="611124" y="1522984"/>
                      <a:pt x="610362" y="1538478"/>
                    </a:cubicBezTo>
                    <a:lnTo>
                      <a:pt x="610108" y="1566799"/>
                    </a:lnTo>
                    <a:cubicBezTo>
                      <a:pt x="608838" y="1574927"/>
                      <a:pt x="606806" y="1585087"/>
                      <a:pt x="601345" y="1590040"/>
                    </a:cubicBezTo>
                    <a:cubicBezTo>
                      <a:pt x="585978" y="1603883"/>
                      <a:pt x="584581" y="1621155"/>
                      <a:pt x="584581" y="1639570"/>
                    </a:cubicBezTo>
                    <a:lnTo>
                      <a:pt x="584581" y="1939290"/>
                    </a:lnTo>
                    <a:cubicBezTo>
                      <a:pt x="584581" y="1959102"/>
                      <a:pt x="584581" y="1978914"/>
                      <a:pt x="586105" y="1998599"/>
                    </a:cubicBezTo>
                    <a:cubicBezTo>
                      <a:pt x="587629" y="2019935"/>
                      <a:pt x="604266" y="2035683"/>
                      <a:pt x="624586" y="2037080"/>
                    </a:cubicBezTo>
                    <a:cubicBezTo>
                      <a:pt x="645414" y="2038477"/>
                      <a:pt x="662559" y="2025269"/>
                      <a:pt x="667512" y="2003933"/>
                    </a:cubicBezTo>
                    <a:lnTo>
                      <a:pt x="669290" y="1993773"/>
                    </a:lnTo>
                    <a:cubicBezTo>
                      <a:pt x="669925" y="1869821"/>
                      <a:pt x="670433" y="1750949"/>
                      <a:pt x="670814" y="1632204"/>
                    </a:cubicBezTo>
                    <a:cubicBezTo>
                      <a:pt x="670814" y="1618107"/>
                      <a:pt x="667512" y="1605407"/>
                      <a:pt x="658241" y="1593977"/>
                    </a:cubicBezTo>
                    <a:cubicBezTo>
                      <a:pt x="639318" y="1570482"/>
                      <a:pt x="639826" y="1526667"/>
                      <a:pt x="658495" y="1503299"/>
                    </a:cubicBezTo>
                    <a:cubicBezTo>
                      <a:pt x="682752" y="1472946"/>
                      <a:pt x="681609" y="1454150"/>
                      <a:pt x="654939" y="1426845"/>
                    </a:cubicBezTo>
                    <a:lnTo>
                      <a:pt x="643382" y="1414526"/>
                    </a:lnTo>
                    <a:cubicBezTo>
                      <a:pt x="641858" y="1378966"/>
                      <a:pt x="642493" y="1349883"/>
                      <a:pt x="642493" y="1316609"/>
                    </a:cubicBezTo>
                    <a:moveTo>
                      <a:pt x="723265" y="2299208"/>
                    </a:moveTo>
                    <a:lnTo>
                      <a:pt x="691515" y="2299208"/>
                    </a:lnTo>
                    <a:cubicBezTo>
                      <a:pt x="618236" y="2299208"/>
                      <a:pt x="545084" y="2299335"/>
                      <a:pt x="471805" y="2299081"/>
                    </a:cubicBezTo>
                    <a:lnTo>
                      <a:pt x="440944" y="2296922"/>
                    </a:lnTo>
                    <a:cubicBezTo>
                      <a:pt x="409448" y="2291461"/>
                      <a:pt x="388747" y="2269236"/>
                      <a:pt x="385318" y="2237613"/>
                    </a:cubicBezTo>
                    <a:lnTo>
                      <a:pt x="384683" y="2209165"/>
                    </a:lnTo>
                    <a:cubicBezTo>
                      <a:pt x="384683" y="1967103"/>
                      <a:pt x="384683" y="1725041"/>
                      <a:pt x="384683" y="1482979"/>
                    </a:cubicBezTo>
                    <a:lnTo>
                      <a:pt x="384683" y="1446403"/>
                    </a:lnTo>
                    <a:cubicBezTo>
                      <a:pt x="372745" y="1446403"/>
                      <a:pt x="363601" y="1446403"/>
                      <a:pt x="354457" y="1446403"/>
                    </a:cubicBezTo>
                    <a:lnTo>
                      <a:pt x="77851" y="1446530"/>
                    </a:lnTo>
                    <a:cubicBezTo>
                      <a:pt x="46101" y="1446657"/>
                      <a:pt x="22860" y="1433830"/>
                      <a:pt x="10160" y="1404493"/>
                    </a:cubicBezTo>
                    <a:cubicBezTo>
                      <a:pt x="0" y="1380998"/>
                      <a:pt x="4572" y="1358900"/>
                      <a:pt x="19558" y="1338834"/>
                    </a:cubicBezTo>
                    <a:lnTo>
                      <a:pt x="37211" y="1320038"/>
                    </a:lnTo>
                    <a:cubicBezTo>
                      <a:pt x="464820" y="892556"/>
                      <a:pt x="892556" y="464947"/>
                      <a:pt x="1320292" y="37338"/>
                    </a:cubicBezTo>
                    <a:lnTo>
                      <a:pt x="1339088" y="19685"/>
                    </a:lnTo>
                    <a:cubicBezTo>
                      <a:pt x="1364869" y="0"/>
                      <a:pt x="1397635" y="762"/>
                      <a:pt x="1422527" y="21463"/>
                    </a:cubicBezTo>
                    <a:lnTo>
                      <a:pt x="1441069" y="39497"/>
                    </a:lnTo>
                    <a:cubicBezTo>
                      <a:pt x="1634236" y="232537"/>
                      <a:pt x="1827403" y="425704"/>
                      <a:pt x="2020570" y="618744"/>
                    </a:cubicBezTo>
                    <a:cubicBezTo>
                      <a:pt x="2027047" y="625221"/>
                      <a:pt x="2033651" y="631571"/>
                      <a:pt x="2043811" y="641477"/>
                    </a:cubicBezTo>
                    <a:cubicBezTo>
                      <a:pt x="2044700" y="629031"/>
                      <a:pt x="2045716" y="621792"/>
                      <a:pt x="2045716" y="614553"/>
                    </a:cubicBezTo>
                    <a:lnTo>
                      <a:pt x="2045208" y="350901"/>
                    </a:lnTo>
                    <a:cubicBezTo>
                      <a:pt x="2044065" y="305943"/>
                      <a:pt x="2074799" y="273177"/>
                      <a:pt x="2122424" y="274574"/>
                    </a:cubicBezTo>
                    <a:lnTo>
                      <a:pt x="2254250" y="274828"/>
                    </a:lnTo>
                    <a:cubicBezTo>
                      <a:pt x="2310003" y="275082"/>
                      <a:pt x="2335149" y="299847"/>
                      <a:pt x="2335276" y="355092"/>
                    </a:cubicBezTo>
                    <a:lnTo>
                      <a:pt x="2334895" y="902970"/>
                    </a:lnTo>
                    <a:cubicBezTo>
                      <a:pt x="2334768" y="924433"/>
                      <a:pt x="2340610" y="939673"/>
                      <a:pt x="2356104" y="954913"/>
                    </a:cubicBezTo>
                    <a:lnTo>
                      <a:pt x="2685415" y="1283589"/>
                    </a:lnTo>
                    <a:cubicBezTo>
                      <a:pt x="2693289" y="1291463"/>
                      <a:pt x="2701417" y="1299591"/>
                      <a:pt x="2707132" y="1308989"/>
                    </a:cubicBezTo>
                    <a:cubicBezTo>
                      <a:pt x="2743835" y="1369187"/>
                      <a:pt x="2701798" y="1445260"/>
                      <a:pt x="2630551" y="1446276"/>
                    </a:cubicBezTo>
                    <a:lnTo>
                      <a:pt x="2418588" y="1446530"/>
                    </a:lnTo>
                    <a:cubicBezTo>
                      <a:pt x="2393823" y="1446530"/>
                      <a:pt x="2369058" y="1446530"/>
                      <a:pt x="2340610" y="1446530"/>
                    </a:cubicBezTo>
                    <a:lnTo>
                      <a:pt x="2340610" y="1481836"/>
                    </a:lnTo>
                    <a:cubicBezTo>
                      <a:pt x="2340610" y="1725676"/>
                      <a:pt x="2340610" y="1969389"/>
                      <a:pt x="2340610" y="2213229"/>
                    </a:cubicBezTo>
                    <a:lnTo>
                      <a:pt x="2340991" y="2228723"/>
                    </a:lnTo>
                    <a:cubicBezTo>
                      <a:pt x="2337689" y="2267966"/>
                      <a:pt x="2317242" y="2291207"/>
                      <a:pt x="2286000" y="2296795"/>
                    </a:cubicBezTo>
                    <a:lnTo>
                      <a:pt x="2250059" y="2299208"/>
                    </a:lnTo>
                    <a:cubicBezTo>
                      <a:pt x="2012188" y="2299335"/>
                      <a:pt x="1774444" y="2299462"/>
                      <a:pt x="1536573" y="2298954"/>
                    </a:cubicBezTo>
                    <a:cubicBezTo>
                      <a:pt x="1514856" y="2298827"/>
                      <a:pt x="1497457" y="2304288"/>
                      <a:pt x="1479931" y="2317623"/>
                    </a:cubicBezTo>
                    <a:lnTo>
                      <a:pt x="839343" y="2803144"/>
                    </a:lnTo>
                    <a:cubicBezTo>
                      <a:pt x="833882" y="2807335"/>
                      <a:pt x="828294" y="2811526"/>
                      <a:pt x="822325" y="2814828"/>
                    </a:cubicBezTo>
                    <a:cubicBezTo>
                      <a:pt x="778891" y="2838323"/>
                      <a:pt x="727329" y="2810383"/>
                      <a:pt x="723392" y="2760980"/>
                    </a:cubicBezTo>
                    <a:lnTo>
                      <a:pt x="723011" y="2735199"/>
                    </a:lnTo>
                    <a:cubicBezTo>
                      <a:pt x="723011" y="2600833"/>
                      <a:pt x="723011" y="2466467"/>
                      <a:pt x="723011" y="233197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4026001"/>
              <a:ext cx="3905860" cy="99274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37"/>
                </a:lnSpc>
              </a:pPr>
              <a:r>
                <a:rPr lang="en-US" sz="2169">
                  <a:solidFill>
                    <a:srgbClr val="FFFFFF"/>
                  </a:solidFill>
                  <a:latin typeface="Open Sans Bold"/>
                </a:rPr>
                <a:t>HOGAR ESTUDIANTIL </a:t>
              </a:r>
            </a:p>
            <a:p>
              <a:pPr algn="ctr">
                <a:lnSpc>
                  <a:spcPts val="3037"/>
                </a:lnSpc>
              </a:pPr>
              <a:r>
                <a:rPr lang="en-US" sz="2169">
                  <a:solidFill>
                    <a:srgbClr val="FFFFFF"/>
                  </a:solidFill>
                  <a:latin typeface="Open Sans Bold"/>
                </a:rPr>
                <a:t>Jaime Benítez Tobón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4248863" y="5535918"/>
            <a:ext cx="4324520" cy="2236137"/>
          </a:xfrm>
          <a:custGeom>
            <a:avLst/>
            <a:gdLst/>
            <a:ahLst/>
            <a:cxnLst/>
            <a:rect r="r" b="b" t="t" l="l"/>
            <a:pathLst>
              <a:path h="2236137" w="4324520">
                <a:moveTo>
                  <a:pt x="0" y="0"/>
                </a:moveTo>
                <a:lnTo>
                  <a:pt x="4324519" y="0"/>
                </a:lnTo>
                <a:lnTo>
                  <a:pt x="4324519" y="2236137"/>
                </a:lnTo>
                <a:lnTo>
                  <a:pt x="0" y="223613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TextBox 8" id="8"/>
          <p:cNvSpPr txBox="true"/>
          <p:nvPr/>
        </p:nvSpPr>
        <p:spPr>
          <a:xfrm rot="0">
            <a:off x="676275" y="3048012"/>
            <a:ext cx="16935450" cy="102868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FFFFF"/>
                </a:solidFill>
                <a:latin typeface="Open Sans Bold"/>
              </a:rPr>
              <a:t>¡Muchas gracias a MIT por creer en nosotros!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900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393257" y="7982398"/>
            <a:ext cx="1542833" cy="1982429"/>
            <a:chOff x="0" y="0"/>
            <a:chExt cx="2057110" cy="2643239"/>
          </a:xfrm>
        </p:grpSpPr>
        <p:grpSp>
          <p:nvGrpSpPr>
            <p:cNvPr name="Group 3" id="3"/>
            <p:cNvGrpSpPr>
              <a:grpSpLocks noChangeAspect="true"/>
            </p:cNvGrpSpPr>
            <p:nvPr/>
          </p:nvGrpSpPr>
          <p:grpSpPr>
            <a:xfrm rot="0">
              <a:off x="0" y="0"/>
              <a:ext cx="1960142" cy="2030453"/>
              <a:chOff x="0" y="0"/>
              <a:chExt cx="2842882" cy="2944851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391668" y="871728"/>
                <a:ext cx="2097786" cy="1291082"/>
              </a:xfrm>
              <a:custGeom>
                <a:avLst/>
                <a:gdLst/>
                <a:ahLst/>
                <a:cxnLst/>
                <a:rect r="r" b="b" t="t" l="l"/>
                <a:pathLst>
                  <a:path h="1291082" w="2097786">
                    <a:moveTo>
                      <a:pt x="0" y="457200"/>
                    </a:moveTo>
                    <a:lnTo>
                      <a:pt x="174879" y="295783"/>
                    </a:lnTo>
                    <a:lnTo>
                      <a:pt x="1425448" y="0"/>
                    </a:lnTo>
                    <a:lnTo>
                      <a:pt x="2097786" y="376555"/>
                    </a:lnTo>
                    <a:lnTo>
                      <a:pt x="1869186" y="726186"/>
                    </a:lnTo>
                    <a:lnTo>
                      <a:pt x="1734693" y="1237234"/>
                    </a:lnTo>
                    <a:lnTo>
                      <a:pt x="188341" y="1291082"/>
                    </a:lnTo>
                    <a:lnTo>
                      <a:pt x="161417" y="538099"/>
                    </a:lnTo>
                    <a:close/>
                  </a:path>
                </a:pathLst>
              </a:custGeom>
              <a:solidFill>
                <a:srgbClr val="F4900A"/>
              </a:solidFill>
            </p:spPr>
          </p:sp>
          <p:sp>
            <p:nvSpPr>
              <p:cNvPr name="Freeform 5" id="5"/>
              <p:cNvSpPr/>
              <p:nvPr/>
            </p:nvSpPr>
            <p:spPr>
              <a:xfrm flipH="false" flipV="false" rot="0">
                <a:off x="58801" y="58039"/>
                <a:ext cx="2743835" cy="2838323"/>
              </a:xfrm>
              <a:custGeom>
                <a:avLst/>
                <a:gdLst/>
                <a:ahLst/>
                <a:cxnLst/>
                <a:rect r="r" b="b" t="t" l="l"/>
                <a:pathLst>
                  <a:path h="2838323" w="2743835">
                    <a:moveTo>
                      <a:pt x="1346327" y="1924812"/>
                    </a:moveTo>
                    <a:cubicBezTo>
                      <a:pt x="1387475" y="1924812"/>
                      <a:pt x="1413637" y="1917065"/>
                      <a:pt x="1446022" y="1900682"/>
                    </a:cubicBezTo>
                    <a:cubicBezTo>
                      <a:pt x="1500505" y="1873123"/>
                      <a:pt x="1554480" y="1844040"/>
                      <a:pt x="1610741" y="1820418"/>
                    </a:cubicBezTo>
                    <a:lnTo>
                      <a:pt x="1906143" y="1703959"/>
                    </a:lnTo>
                    <a:cubicBezTo>
                      <a:pt x="1935480" y="1692529"/>
                      <a:pt x="1937893" y="1687703"/>
                      <a:pt x="1927352" y="1657731"/>
                    </a:cubicBezTo>
                    <a:lnTo>
                      <a:pt x="1860423" y="1467866"/>
                    </a:lnTo>
                    <a:cubicBezTo>
                      <a:pt x="1850644" y="1440434"/>
                      <a:pt x="1846580" y="1438148"/>
                      <a:pt x="1818894" y="1443355"/>
                    </a:cubicBezTo>
                    <a:lnTo>
                      <a:pt x="1810512" y="1445133"/>
                    </a:lnTo>
                    <a:cubicBezTo>
                      <a:pt x="1669034" y="1474978"/>
                      <a:pt x="1531874" y="1504315"/>
                      <a:pt x="1394333" y="1532255"/>
                    </a:cubicBezTo>
                    <a:cubicBezTo>
                      <a:pt x="1373759" y="1536446"/>
                      <a:pt x="1351280" y="1536827"/>
                      <a:pt x="1330452" y="1533652"/>
                    </a:cubicBezTo>
                    <a:lnTo>
                      <a:pt x="1191006" y="1506728"/>
                    </a:lnTo>
                    <a:cubicBezTo>
                      <a:pt x="1093343" y="1486281"/>
                      <a:pt x="995680" y="1465326"/>
                      <a:pt x="898017" y="1444752"/>
                    </a:cubicBezTo>
                    <a:cubicBezTo>
                      <a:pt x="864616" y="1437640"/>
                      <a:pt x="860552" y="1440180"/>
                      <a:pt x="849122" y="1472819"/>
                    </a:cubicBezTo>
                    <a:lnTo>
                      <a:pt x="808228" y="1589786"/>
                    </a:lnTo>
                    <a:cubicBezTo>
                      <a:pt x="799338" y="1614932"/>
                      <a:pt x="790067" y="1639951"/>
                      <a:pt x="781685" y="1665351"/>
                    </a:cubicBezTo>
                    <a:cubicBezTo>
                      <a:pt x="774954" y="1685671"/>
                      <a:pt x="778891" y="1693291"/>
                      <a:pt x="798449" y="1701546"/>
                    </a:cubicBezTo>
                    <a:lnTo>
                      <a:pt x="806450" y="1704594"/>
                    </a:lnTo>
                    <a:cubicBezTo>
                      <a:pt x="969645" y="1764792"/>
                      <a:pt x="1128395" y="1824228"/>
                      <a:pt x="1277366" y="1906778"/>
                    </a:cubicBezTo>
                    <a:cubicBezTo>
                      <a:pt x="1301115" y="1919986"/>
                      <a:pt x="1327277" y="1925193"/>
                      <a:pt x="1346073" y="1924939"/>
                    </a:cubicBezTo>
                    <a:moveTo>
                      <a:pt x="642239" y="1316736"/>
                    </a:moveTo>
                    <a:cubicBezTo>
                      <a:pt x="656971" y="1318641"/>
                      <a:pt x="667131" y="1319403"/>
                      <a:pt x="677037" y="1321308"/>
                    </a:cubicBezTo>
                    <a:lnTo>
                      <a:pt x="1331976" y="1443863"/>
                    </a:lnTo>
                    <a:cubicBezTo>
                      <a:pt x="1347597" y="1446784"/>
                      <a:pt x="1364742" y="1446657"/>
                      <a:pt x="1380363" y="1443736"/>
                    </a:cubicBezTo>
                    <a:lnTo>
                      <a:pt x="2068576" y="1316228"/>
                    </a:lnTo>
                    <a:cubicBezTo>
                      <a:pt x="2121916" y="1306322"/>
                      <a:pt x="2175256" y="1296543"/>
                      <a:pt x="2228469" y="1286383"/>
                    </a:cubicBezTo>
                    <a:cubicBezTo>
                      <a:pt x="2254631" y="1281430"/>
                      <a:pt x="2264029" y="1273175"/>
                      <a:pt x="2264410" y="1256538"/>
                    </a:cubicBezTo>
                    <a:cubicBezTo>
                      <a:pt x="2264791" y="1239901"/>
                      <a:pt x="2255012" y="1231138"/>
                      <a:pt x="2229612" y="1225677"/>
                    </a:cubicBezTo>
                    <a:lnTo>
                      <a:pt x="2186559" y="1216914"/>
                    </a:lnTo>
                    <a:cubicBezTo>
                      <a:pt x="1921510" y="1163701"/>
                      <a:pt x="1656588" y="1110488"/>
                      <a:pt x="1391539" y="1057021"/>
                    </a:cubicBezTo>
                    <a:cubicBezTo>
                      <a:pt x="1363091" y="1051306"/>
                      <a:pt x="1335532" y="1051687"/>
                      <a:pt x="1307084" y="1057529"/>
                    </a:cubicBezTo>
                    <a:lnTo>
                      <a:pt x="624459" y="1199388"/>
                    </a:lnTo>
                    <a:cubicBezTo>
                      <a:pt x="581406" y="1208278"/>
                      <a:pt x="538480" y="1217168"/>
                      <a:pt x="495554" y="1226312"/>
                    </a:cubicBezTo>
                    <a:cubicBezTo>
                      <a:pt x="470535" y="1231646"/>
                      <a:pt x="460375" y="1241044"/>
                      <a:pt x="460883" y="1257554"/>
                    </a:cubicBezTo>
                    <a:cubicBezTo>
                      <a:pt x="461391" y="1273810"/>
                      <a:pt x="471678" y="1282065"/>
                      <a:pt x="497332" y="1287018"/>
                    </a:cubicBezTo>
                    <a:lnTo>
                      <a:pt x="532892" y="1293622"/>
                    </a:lnTo>
                    <a:cubicBezTo>
                      <a:pt x="558800" y="1298829"/>
                      <a:pt x="584708" y="1304163"/>
                      <a:pt x="613029" y="1310005"/>
                    </a:cubicBezTo>
                    <a:lnTo>
                      <a:pt x="613283" y="1391539"/>
                    </a:lnTo>
                    <a:cubicBezTo>
                      <a:pt x="613791" y="1408049"/>
                      <a:pt x="609346" y="1420495"/>
                      <a:pt x="596265" y="1432179"/>
                    </a:cubicBezTo>
                    <a:cubicBezTo>
                      <a:pt x="572643" y="1453388"/>
                      <a:pt x="572643" y="1476629"/>
                      <a:pt x="595122" y="1499235"/>
                    </a:cubicBezTo>
                    <a:cubicBezTo>
                      <a:pt x="606552" y="1510665"/>
                      <a:pt x="611124" y="1522984"/>
                      <a:pt x="610362" y="1538478"/>
                    </a:cubicBezTo>
                    <a:lnTo>
                      <a:pt x="610108" y="1566799"/>
                    </a:lnTo>
                    <a:cubicBezTo>
                      <a:pt x="608838" y="1574927"/>
                      <a:pt x="606806" y="1585087"/>
                      <a:pt x="601345" y="1590040"/>
                    </a:cubicBezTo>
                    <a:cubicBezTo>
                      <a:pt x="585978" y="1603883"/>
                      <a:pt x="584581" y="1621155"/>
                      <a:pt x="584581" y="1639570"/>
                    </a:cubicBezTo>
                    <a:lnTo>
                      <a:pt x="584581" y="1939290"/>
                    </a:lnTo>
                    <a:cubicBezTo>
                      <a:pt x="584581" y="1959102"/>
                      <a:pt x="584581" y="1978914"/>
                      <a:pt x="586105" y="1998599"/>
                    </a:cubicBezTo>
                    <a:cubicBezTo>
                      <a:pt x="587629" y="2019935"/>
                      <a:pt x="604266" y="2035683"/>
                      <a:pt x="624586" y="2037080"/>
                    </a:cubicBezTo>
                    <a:cubicBezTo>
                      <a:pt x="645414" y="2038477"/>
                      <a:pt x="662559" y="2025269"/>
                      <a:pt x="667512" y="2003933"/>
                    </a:cubicBezTo>
                    <a:lnTo>
                      <a:pt x="669290" y="1993773"/>
                    </a:lnTo>
                    <a:cubicBezTo>
                      <a:pt x="669925" y="1869821"/>
                      <a:pt x="670433" y="1750949"/>
                      <a:pt x="670814" y="1632204"/>
                    </a:cubicBezTo>
                    <a:cubicBezTo>
                      <a:pt x="670814" y="1618107"/>
                      <a:pt x="667512" y="1605407"/>
                      <a:pt x="658241" y="1593977"/>
                    </a:cubicBezTo>
                    <a:cubicBezTo>
                      <a:pt x="639318" y="1570482"/>
                      <a:pt x="639826" y="1526667"/>
                      <a:pt x="658495" y="1503299"/>
                    </a:cubicBezTo>
                    <a:cubicBezTo>
                      <a:pt x="682752" y="1472946"/>
                      <a:pt x="681609" y="1454150"/>
                      <a:pt x="654939" y="1426845"/>
                    </a:cubicBezTo>
                    <a:lnTo>
                      <a:pt x="643382" y="1414526"/>
                    </a:lnTo>
                    <a:cubicBezTo>
                      <a:pt x="641858" y="1378966"/>
                      <a:pt x="642493" y="1349883"/>
                      <a:pt x="642493" y="1316609"/>
                    </a:cubicBezTo>
                    <a:moveTo>
                      <a:pt x="723265" y="2299208"/>
                    </a:moveTo>
                    <a:lnTo>
                      <a:pt x="691515" y="2299208"/>
                    </a:lnTo>
                    <a:cubicBezTo>
                      <a:pt x="618236" y="2299208"/>
                      <a:pt x="545084" y="2299335"/>
                      <a:pt x="471805" y="2299081"/>
                    </a:cubicBezTo>
                    <a:lnTo>
                      <a:pt x="440944" y="2296922"/>
                    </a:lnTo>
                    <a:cubicBezTo>
                      <a:pt x="409448" y="2291461"/>
                      <a:pt x="388747" y="2269236"/>
                      <a:pt x="385318" y="2237613"/>
                    </a:cubicBezTo>
                    <a:lnTo>
                      <a:pt x="384683" y="2209165"/>
                    </a:lnTo>
                    <a:cubicBezTo>
                      <a:pt x="384683" y="1967103"/>
                      <a:pt x="384683" y="1725041"/>
                      <a:pt x="384683" y="1482979"/>
                    </a:cubicBezTo>
                    <a:lnTo>
                      <a:pt x="384683" y="1446403"/>
                    </a:lnTo>
                    <a:cubicBezTo>
                      <a:pt x="372745" y="1446403"/>
                      <a:pt x="363601" y="1446403"/>
                      <a:pt x="354457" y="1446403"/>
                    </a:cubicBezTo>
                    <a:lnTo>
                      <a:pt x="77851" y="1446530"/>
                    </a:lnTo>
                    <a:cubicBezTo>
                      <a:pt x="46101" y="1446657"/>
                      <a:pt x="22860" y="1433830"/>
                      <a:pt x="10160" y="1404493"/>
                    </a:cubicBezTo>
                    <a:cubicBezTo>
                      <a:pt x="0" y="1380998"/>
                      <a:pt x="4572" y="1358900"/>
                      <a:pt x="19558" y="1338834"/>
                    </a:cubicBezTo>
                    <a:lnTo>
                      <a:pt x="37211" y="1320038"/>
                    </a:lnTo>
                    <a:cubicBezTo>
                      <a:pt x="464820" y="892556"/>
                      <a:pt x="892556" y="464947"/>
                      <a:pt x="1320292" y="37338"/>
                    </a:cubicBezTo>
                    <a:lnTo>
                      <a:pt x="1339088" y="19685"/>
                    </a:lnTo>
                    <a:cubicBezTo>
                      <a:pt x="1364869" y="0"/>
                      <a:pt x="1397635" y="762"/>
                      <a:pt x="1422527" y="21463"/>
                    </a:cubicBezTo>
                    <a:lnTo>
                      <a:pt x="1441069" y="39497"/>
                    </a:lnTo>
                    <a:cubicBezTo>
                      <a:pt x="1634236" y="232537"/>
                      <a:pt x="1827403" y="425704"/>
                      <a:pt x="2020570" y="618744"/>
                    </a:cubicBezTo>
                    <a:cubicBezTo>
                      <a:pt x="2027047" y="625221"/>
                      <a:pt x="2033651" y="631571"/>
                      <a:pt x="2043811" y="641477"/>
                    </a:cubicBezTo>
                    <a:cubicBezTo>
                      <a:pt x="2044700" y="629031"/>
                      <a:pt x="2045716" y="621792"/>
                      <a:pt x="2045716" y="614553"/>
                    </a:cubicBezTo>
                    <a:lnTo>
                      <a:pt x="2045208" y="350901"/>
                    </a:lnTo>
                    <a:cubicBezTo>
                      <a:pt x="2044065" y="305943"/>
                      <a:pt x="2074799" y="273177"/>
                      <a:pt x="2122424" y="274574"/>
                    </a:cubicBezTo>
                    <a:lnTo>
                      <a:pt x="2254250" y="274828"/>
                    </a:lnTo>
                    <a:cubicBezTo>
                      <a:pt x="2310003" y="275082"/>
                      <a:pt x="2335149" y="299847"/>
                      <a:pt x="2335276" y="355092"/>
                    </a:cubicBezTo>
                    <a:lnTo>
                      <a:pt x="2334895" y="902970"/>
                    </a:lnTo>
                    <a:cubicBezTo>
                      <a:pt x="2334768" y="924433"/>
                      <a:pt x="2340610" y="939673"/>
                      <a:pt x="2356104" y="954913"/>
                    </a:cubicBezTo>
                    <a:lnTo>
                      <a:pt x="2685415" y="1283589"/>
                    </a:lnTo>
                    <a:cubicBezTo>
                      <a:pt x="2693289" y="1291463"/>
                      <a:pt x="2701417" y="1299591"/>
                      <a:pt x="2707132" y="1308989"/>
                    </a:cubicBezTo>
                    <a:cubicBezTo>
                      <a:pt x="2743835" y="1369187"/>
                      <a:pt x="2701798" y="1445260"/>
                      <a:pt x="2630551" y="1446276"/>
                    </a:cubicBezTo>
                    <a:lnTo>
                      <a:pt x="2418588" y="1446530"/>
                    </a:lnTo>
                    <a:cubicBezTo>
                      <a:pt x="2393823" y="1446530"/>
                      <a:pt x="2369058" y="1446530"/>
                      <a:pt x="2340610" y="1446530"/>
                    </a:cubicBezTo>
                    <a:lnTo>
                      <a:pt x="2340610" y="1481836"/>
                    </a:lnTo>
                    <a:cubicBezTo>
                      <a:pt x="2340610" y="1725676"/>
                      <a:pt x="2340610" y="1969389"/>
                      <a:pt x="2340610" y="2213229"/>
                    </a:cubicBezTo>
                    <a:lnTo>
                      <a:pt x="2340991" y="2228723"/>
                    </a:lnTo>
                    <a:cubicBezTo>
                      <a:pt x="2337689" y="2267966"/>
                      <a:pt x="2317242" y="2291207"/>
                      <a:pt x="2286000" y="2296795"/>
                    </a:cubicBezTo>
                    <a:lnTo>
                      <a:pt x="2250059" y="2299208"/>
                    </a:lnTo>
                    <a:cubicBezTo>
                      <a:pt x="2012188" y="2299335"/>
                      <a:pt x="1774444" y="2299462"/>
                      <a:pt x="1536573" y="2298954"/>
                    </a:cubicBezTo>
                    <a:cubicBezTo>
                      <a:pt x="1514856" y="2298827"/>
                      <a:pt x="1497457" y="2304288"/>
                      <a:pt x="1479931" y="2317623"/>
                    </a:cubicBezTo>
                    <a:lnTo>
                      <a:pt x="839343" y="2803144"/>
                    </a:lnTo>
                    <a:cubicBezTo>
                      <a:pt x="833882" y="2807335"/>
                      <a:pt x="828294" y="2811526"/>
                      <a:pt x="822325" y="2814828"/>
                    </a:cubicBezTo>
                    <a:cubicBezTo>
                      <a:pt x="778891" y="2838323"/>
                      <a:pt x="727329" y="2810383"/>
                      <a:pt x="723392" y="2760980"/>
                    </a:cubicBezTo>
                    <a:lnTo>
                      <a:pt x="723011" y="2735199"/>
                    </a:lnTo>
                    <a:cubicBezTo>
                      <a:pt x="723011" y="2600833"/>
                      <a:pt x="723011" y="2466467"/>
                      <a:pt x="723011" y="233197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2130927"/>
              <a:ext cx="2057110" cy="5123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HOGAR ESTUDIANTIL </a:t>
              </a:r>
            </a:p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Jaime Benítez Tobón</a:t>
              </a: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887135" y="1841822"/>
            <a:ext cx="5762315" cy="8123006"/>
          </a:xfrm>
          <a:custGeom>
            <a:avLst/>
            <a:gdLst/>
            <a:ahLst/>
            <a:cxnLst/>
            <a:rect r="r" b="b" t="t" l="l"/>
            <a:pathLst>
              <a:path h="8123006" w="5762315">
                <a:moveTo>
                  <a:pt x="0" y="0"/>
                </a:moveTo>
                <a:lnTo>
                  <a:pt x="5762315" y="0"/>
                </a:lnTo>
                <a:lnTo>
                  <a:pt x="5762315" y="8123005"/>
                </a:lnTo>
                <a:lnTo>
                  <a:pt x="0" y="8123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363524" y="4921203"/>
            <a:ext cx="809537" cy="1179654"/>
          </a:xfrm>
          <a:custGeom>
            <a:avLst/>
            <a:gdLst/>
            <a:ahLst/>
            <a:cxnLst/>
            <a:rect r="r" b="b" t="t" l="l"/>
            <a:pathLst>
              <a:path h="1179654" w="809537">
                <a:moveTo>
                  <a:pt x="0" y="0"/>
                </a:moveTo>
                <a:lnTo>
                  <a:pt x="809537" y="0"/>
                </a:lnTo>
                <a:lnTo>
                  <a:pt x="809537" y="1179653"/>
                </a:lnTo>
                <a:lnTo>
                  <a:pt x="0" y="117965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AutoShape 9" id="9"/>
          <p:cNvSpPr/>
          <p:nvPr/>
        </p:nvSpPr>
        <p:spPr>
          <a:xfrm flipV="true">
            <a:off x="3768292" y="4109079"/>
            <a:ext cx="7675138" cy="1991778"/>
          </a:xfrm>
          <a:prstGeom prst="line">
            <a:avLst/>
          </a:prstGeom>
          <a:ln cap="flat" w="19050">
            <a:solidFill>
              <a:srgbClr val="000000"/>
            </a:solidFill>
            <a:prstDash val="solid"/>
            <a:headEnd type="none" len="sm" w="sm"/>
            <a:tailEnd type="none" len="sm" w="sm"/>
          </a:ln>
        </p:spPr>
      </p:sp>
      <p:grpSp>
        <p:nvGrpSpPr>
          <p:cNvPr name="Group 10" id="10"/>
          <p:cNvGrpSpPr>
            <a:grpSpLocks noChangeAspect="true"/>
          </p:cNvGrpSpPr>
          <p:nvPr/>
        </p:nvGrpSpPr>
        <p:grpSpPr>
          <a:xfrm rot="0">
            <a:off x="11443431" y="1485894"/>
            <a:ext cx="5246391" cy="5246370"/>
            <a:chOff x="0" y="0"/>
            <a:chExt cx="6350000" cy="634997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5"/>
              <a:stretch>
                <a:fillRect l="0" t="-16806" r="0" b="-16806"/>
              </a:stretch>
            </a:blipFill>
          </p:spPr>
        </p:sp>
      </p:grpSp>
      <p:sp>
        <p:nvSpPr>
          <p:cNvPr name="TextBox 12" id="12"/>
          <p:cNvSpPr txBox="true"/>
          <p:nvPr/>
        </p:nvSpPr>
        <p:spPr>
          <a:xfrm rot="0">
            <a:off x="397670" y="374656"/>
            <a:ext cx="8915400" cy="1111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>
                <a:solidFill>
                  <a:srgbClr val="FFFFFF"/>
                </a:solidFill>
                <a:latin typeface="Open Sans Bold"/>
              </a:rPr>
              <a:t>NUESTRO PROGRAMA</a:t>
            </a:r>
          </a:p>
        </p:txBody>
      </p:sp>
      <p:grpSp>
        <p:nvGrpSpPr>
          <p:cNvPr name="Group 13" id="13"/>
          <p:cNvGrpSpPr/>
          <p:nvPr/>
        </p:nvGrpSpPr>
        <p:grpSpPr>
          <a:xfrm rot="0">
            <a:off x="13803714" y="5511030"/>
            <a:ext cx="2886108" cy="2859505"/>
            <a:chOff x="0" y="0"/>
            <a:chExt cx="3848144" cy="3812673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0" y="0"/>
              <a:ext cx="3848144" cy="3812673"/>
              <a:chOff x="0" y="0"/>
              <a:chExt cx="812800" cy="805308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812800" cy="805308"/>
              </a:xfrm>
              <a:custGeom>
                <a:avLst/>
                <a:gdLst/>
                <a:ahLst/>
                <a:cxnLst/>
                <a:rect r="r" b="b" t="t" l="l"/>
                <a:pathLst>
                  <a:path h="805308" w="812800">
                    <a:moveTo>
                      <a:pt x="406400" y="0"/>
                    </a:moveTo>
                    <a:cubicBezTo>
                      <a:pt x="181951" y="0"/>
                      <a:pt x="0" y="180274"/>
                      <a:pt x="0" y="402654"/>
                    </a:cubicBezTo>
                    <a:cubicBezTo>
                      <a:pt x="0" y="625034"/>
                      <a:pt x="181951" y="805308"/>
                      <a:pt x="406400" y="805308"/>
                    </a:cubicBezTo>
                    <a:cubicBezTo>
                      <a:pt x="630849" y="805308"/>
                      <a:pt x="812800" y="625034"/>
                      <a:pt x="812800" y="402654"/>
                    </a:cubicBezTo>
                    <a:cubicBezTo>
                      <a:pt x="812800" y="180274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5ABED9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7853" lIns="57853" bIns="57853" rIns="57853"/>
              <a:lstStyle/>
              <a:p>
                <a:pPr algn="ctr">
                  <a:lnSpc>
                    <a:spcPts val="2506"/>
                  </a:lnSpc>
                </a:pPr>
              </a:p>
            </p:txBody>
          </p:sp>
        </p:grpSp>
        <p:sp>
          <p:nvSpPr>
            <p:cNvPr name="TextBox 17" id="17"/>
            <p:cNvSpPr txBox="true"/>
            <p:nvPr/>
          </p:nvSpPr>
          <p:spPr>
            <a:xfrm rot="0">
              <a:off x="344162" y="538586"/>
              <a:ext cx="3124051" cy="17427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1040"/>
                </a:lnSpc>
              </a:pPr>
              <a:r>
                <a:rPr lang="en-US" sz="7885">
                  <a:solidFill>
                    <a:srgbClr val="FFFFFF"/>
                  </a:solidFill>
                  <a:latin typeface="Open Sans Bold"/>
                </a:rPr>
                <a:t>+500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366650" y="2243198"/>
              <a:ext cx="3114843" cy="100499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080"/>
                </a:lnSpc>
              </a:pPr>
              <a:r>
                <a:rPr lang="en-US" sz="2200">
                  <a:solidFill>
                    <a:srgbClr val="FFFFFF"/>
                  </a:solidFill>
                  <a:latin typeface="Nunito Bold"/>
                </a:rPr>
                <a:t>Jóvenes beneficiados</a:t>
              </a:r>
            </a:p>
          </p:txBody>
        </p:sp>
      </p:grpSp>
      <p:grpSp>
        <p:nvGrpSpPr>
          <p:cNvPr name="Group 19" id="19"/>
          <p:cNvGrpSpPr/>
          <p:nvPr/>
        </p:nvGrpSpPr>
        <p:grpSpPr>
          <a:xfrm rot="0">
            <a:off x="7605862" y="2277622"/>
            <a:ext cx="2499973" cy="3233408"/>
            <a:chOff x="0" y="0"/>
            <a:chExt cx="3333297" cy="4311210"/>
          </a:xfrm>
        </p:grpSpPr>
        <p:sp>
          <p:nvSpPr>
            <p:cNvPr name="TextBox 20" id="20"/>
            <p:cNvSpPr txBox="true"/>
            <p:nvPr/>
          </p:nvSpPr>
          <p:spPr>
            <a:xfrm rot="0">
              <a:off x="50166" y="-323850"/>
              <a:ext cx="3283131" cy="373489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3501"/>
                </a:lnSpc>
              </a:pPr>
              <a:r>
                <a:rPr lang="en-US" sz="16786">
                  <a:solidFill>
                    <a:srgbClr val="FFFFFF"/>
                  </a:solidFill>
                  <a:latin typeface="Open Sans Bold"/>
                </a:rPr>
                <a:t>30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0" y="2918343"/>
              <a:ext cx="3333297" cy="139286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8804"/>
                </a:lnSpc>
              </a:pPr>
              <a:r>
                <a:rPr lang="en-US" sz="6288">
                  <a:solidFill>
                    <a:srgbClr val="FFFFFF"/>
                  </a:solidFill>
                  <a:latin typeface="Open Sans Bold"/>
                </a:rPr>
                <a:t>Años</a:t>
              </a:r>
            </a:p>
          </p:txBody>
        </p:sp>
      </p:grpSp>
      <p:sp>
        <p:nvSpPr>
          <p:cNvPr name="AutoShape 22" id="22"/>
          <p:cNvSpPr/>
          <p:nvPr/>
        </p:nvSpPr>
        <p:spPr>
          <a:xfrm flipV="true">
            <a:off x="9901017" y="992187"/>
            <a:ext cx="7358283" cy="55563"/>
          </a:xfrm>
          <a:prstGeom prst="line">
            <a:avLst/>
          </a:prstGeom>
          <a:ln cap="rnd" w="133350">
            <a:solidFill>
              <a:srgbClr val="FFFFFF"/>
            </a:solidFill>
            <a:prstDash val="sysDash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900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10902745" y="2821899"/>
            <a:ext cx="8630798" cy="8630763"/>
            <a:chOff x="0" y="0"/>
            <a:chExt cx="6350000" cy="634997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4999" t="0" r="-24999" b="0"/>
              </a:stretch>
            </a:blipFill>
          </p:spPr>
        </p:sp>
      </p:grpSp>
      <p:grpSp>
        <p:nvGrpSpPr>
          <p:cNvPr name="Group 4" id="4"/>
          <p:cNvGrpSpPr/>
          <p:nvPr/>
        </p:nvGrpSpPr>
        <p:grpSpPr>
          <a:xfrm rot="0">
            <a:off x="16393257" y="7982398"/>
            <a:ext cx="1542833" cy="1982429"/>
            <a:chOff x="0" y="0"/>
            <a:chExt cx="2057110" cy="2643239"/>
          </a:xfrm>
        </p:grpSpPr>
        <p:grpSp>
          <p:nvGrpSpPr>
            <p:cNvPr name="Group 5" id="5"/>
            <p:cNvGrpSpPr>
              <a:grpSpLocks noChangeAspect="true"/>
            </p:cNvGrpSpPr>
            <p:nvPr/>
          </p:nvGrpSpPr>
          <p:grpSpPr>
            <a:xfrm rot="0">
              <a:off x="0" y="0"/>
              <a:ext cx="1960142" cy="2030453"/>
              <a:chOff x="0" y="0"/>
              <a:chExt cx="2842882" cy="2944851"/>
            </a:xfrm>
          </p:grpSpPr>
          <p:sp>
            <p:nvSpPr>
              <p:cNvPr name="Freeform 6" id="6"/>
              <p:cNvSpPr/>
              <p:nvPr/>
            </p:nvSpPr>
            <p:spPr>
              <a:xfrm flipH="false" flipV="false" rot="0">
                <a:off x="391668" y="871728"/>
                <a:ext cx="2097786" cy="1291082"/>
              </a:xfrm>
              <a:custGeom>
                <a:avLst/>
                <a:gdLst/>
                <a:ahLst/>
                <a:cxnLst/>
                <a:rect r="r" b="b" t="t" l="l"/>
                <a:pathLst>
                  <a:path h="1291082" w="2097786">
                    <a:moveTo>
                      <a:pt x="0" y="457200"/>
                    </a:moveTo>
                    <a:lnTo>
                      <a:pt x="174879" y="295783"/>
                    </a:lnTo>
                    <a:lnTo>
                      <a:pt x="1425448" y="0"/>
                    </a:lnTo>
                    <a:lnTo>
                      <a:pt x="2097786" y="376555"/>
                    </a:lnTo>
                    <a:lnTo>
                      <a:pt x="1869186" y="726186"/>
                    </a:lnTo>
                    <a:lnTo>
                      <a:pt x="1734693" y="1237234"/>
                    </a:lnTo>
                    <a:lnTo>
                      <a:pt x="188341" y="1291082"/>
                    </a:lnTo>
                    <a:lnTo>
                      <a:pt x="161417" y="538099"/>
                    </a:lnTo>
                    <a:close/>
                  </a:path>
                </a:pathLst>
              </a:custGeom>
              <a:solidFill>
                <a:srgbClr val="F4900A"/>
              </a:solidFill>
            </p:spPr>
          </p:sp>
          <p:sp>
            <p:nvSpPr>
              <p:cNvPr name="Freeform 7" id="7"/>
              <p:cNvSpPr/>
              <p:nvPr/>
            </p:nvSpPr>
            <p:spPr>
              <a:xfrm flipH="false" flipV="false" rot="0">
                <a:off x="58801" y="58039"/>
                <a:ext cx="2743835" cy="2838323"/>
              </a:xfrm>
              <a:custGeom>
                <a:avLst/>
                <a:gdLst/>
                <a:ahLst/>
                <a:cxnLst/>
                <a:rect r="r" b="b" t="t" l="l"/>
                <a:pathLst>
                  <a:path h="2838323" w="2743835">
                    <a:moveTo>
                      <a:pt x="1346327" y="1924812"/>
                    </a:moveTo>
                    <a:cubicBezTo>
                      <a:pt x="1387475" y="1924812"/>
                      <a:pt x="1413637" y="1917065"/>
                      <a:pt x="1446022" y="1900682"/>
                    </a:cubicBezTo>
                    <a:cubicBezTo>
                      <a:pt x="1500505" y="1873123"/>
                      <a:pt x="1554480" y="1844040"/>
                      <a:pt x="1610741" y="1820418"/>
                    </a:cubicBezTo>
                    <a:lnTo>
                      <a:pt x="1906143" y="1703959"/>
                    </a:lnTo>
                    <a:cubicBezTo>
                      <a:pt x="1935480" y="1692529"/>
                      <a:pt x="1937893" y="1687703"/>
                      <a:pt x="1927352" y="1657731"/>
                    </a:cubicBezTo>
                    <a:lnTo>
                      <a:pt x="1860423" y="1467866"/>
                    </a:lnTo>
                    <a:cubicBezTo>
                      <a:pt x="1850644" y="1440434"/>
                      <a:pt x="1846580" y="1438148"/>
                      <a:pt x="1818894" y="1443355"/>
                    </a:cubicBezTo>
                    <a:lnTo>
                      <a:pt x="1810512" y="1445133"/>
                    </a:lnTo>
                    <a:cubicBezTo>
                      <a:pt x="1669034" y="1474978"/>
                      <a:pt x="1531874" y="1504315"/>
                      <a:pt x="1394333" y="1532255"/>
                    </a:cubicBezTo>
                    <a:cubicBezTo>
                      <a:pt x="1373759" y="1536446"/>
                      <a:pt x="1351280" y="1536827"/>
                      <a:pt x="1330452" y="1533652"/>
                    </a:cubicBezTo>
                    <a:lnTo>
                      <a:pt x="1191006" y="1506728"/>
                    </a:lnTo>
                    <a:cubicBezTo>
                      <a:pt x="1093343" y="1486281"/>
                      <a:pt x="995680" y="1465326"/>
                      <a:pt x="898017" y="1444752"/>
                    </a:cubicBezTo>
                    <a:cubicBezTo>
                      <a:pt x="864616" y="1437640"/>
                      <a:pt x="860552" y="1440180"/>
                      <a:pt x="849122" y="1472819"/>
                    </a:cubicBezTo>
                    <a:lnTo>
                      <a:pt x="808228" y="1589786"/>
                    </a:lnTo>
                    <a:cubicBezTo>
                      <a:pt x="799338" y="1614932"/>
                      <a:pt x="790067" y="1639951"/>
                      <a:pt x="781685" y="1665351"/>
                    </a:cubicBezTo>
                    <a:cubicBezTo>
                      <a:pt x="774954" y="1685671"/>
                      <a:pt x="778891" y="1693291"/>
                      <a:pt x="798449" y="1701546"/>
                    </a:cubicBezTo>
                    <a:lnTo>
                      <a:pt x="806450" y="1704594"/>
                    </a:lnTo>
                    <a:cubicBezTo>
                      <a:pt x="969645" y="1764792"/>
                      <a:pt x="1128395" y="1824228"/>
                      <a:pt x="1277366" y="1906778"/>
                    </a:cubicBezTo>
                    <a:cubicBezTo>
                      <a:pt x="1301115" y="1919986"/>
                      <a:pt x="1327277" y="1925193"/>
                      <a:pt x="1346073" y="1924939"/>
                    </a:cubicBezTo>
                    <a:moveTo>
                      <a:pt x="642239" y="1316736"/>
                    </a:moveTo>
                    <a:cubicBezTo>
                      <a:pt x="656971" y="1318641"/>
                      <a:pt x="667131" y="1319403"/>
                      <a:pt x="677037" y="1321308"/>
                    </a:cubicBezTo>
                    <a:lnTo>
                      <a:pt x="1331976" y="1443863"/>
                    </a:lnTo>
                    <a:cubicBezTo>
                      <a:pt x="1347597" y="1446784"/>
                      <a:pt x="1364742" y="1446657"/>
                      <a:pt x="1380363" y="1443736"/>
                    </a:cubicBezTo>
                    <a:lnTo>
                      <a:pt x="2068576" y="1316228"/>
                    </a:lnTo>
                    <a:cubicBezTo>
                      <a:pt x="2121916" y="1306322"/>
                      <a:pt x="2175256" y="1296543"/>
                      <a:pt x="2228469" y="1286383"/>
                    </a:cubicBezTo>
                    <a:cubicBezTo>
                      <a:pt x="2254631" y="1281430"/>
                      <a:pt x="2264029" y="1273175"/>
                      <a:pt x="2264410" y="1256538"/>
                    </a:cubicBezTo>
                    <a:cubicBezTo>
                      <a:pt x="2264791" y="1239901"/>
                      <a:pt x="2255012" y="1231138"/>
                      <a:pt x="2229612" y="1225677"/>
                    </a:cubicBezTo>
                    <a:lnTo>
                      <a:pt x="2186559" y="1216914"/>
                    </a:lnTo>
                    <a:cubicBezTo>
                      <a:pt x="1921510" y="1163701"/>
                      <a:pt x="1656588" y="1110488"/>
                      <a:pt x="1391539" y="1057021"/>
                    </a:cubicBezTo>
                    <a:cubicBezTo>
                      <a:pt x="1363091" y="1051306"/>
                      <a:pt x="1335532" y="1051687"/>
                      <a:pt x="1307084" y="1057529"/>
                    </a:cubicBezTo>
                    <a:lnTo>
                      <a:pt x="624459" y="1199388"/>
                    </a:lnTo>
                    <a:cubicBezTo>
                      <a:pt x="581406" y="1208278"/>
                      <a:pt x="538480" y="1217168"/>
                      <a:pt x="495554" y="1226312"/>
                    </a:cubicBezTo>
                    <a:cubicBezTo>
                      <a:pt x="470535" y="1231646"/>
                      <a:pt x="460375" y="1241044"/>
                      <a:pt x="460883" y="1257554"/>
                    </a:cubicBezTo>
                    <a:cubicBezTo>
                      <a:pt x="461391" y="1273810"/>
                      <a:pt x="471678" y="1282065"/>
                      <a:pt x="497332" y="1287018"/>
                    </a:cubicBezTo>
                    <a:lnTo>
                      <a:pt x="532892" y="1293622"/>
                    </a:lnTo>
                    <a:cubicBezTo>
                      <a:pt x="558800" y="1298829"/>
                      <a:pt x="584708" y="1304163"/>
                      <a:pt x="613029" y="1310005"/>
                    </a:cubicBezTo>
                    <a:lnTo>
                      <a:pt x="613283" y="1391539"/>
                    </a:lnTo>
                    <a:cubicBezTo>
                      <a:pt x="613791" y="1408049"/>
                      <a:pt x="609346" y="1420495"/>
                      <a:pt x="596265" y="1432179"/>
                    </a:cubicBezTo>
                    <a:cubicBezTo>
                      <a:pt x="572643" y="1453388"/>
                      <a:pt x="572643" y="1476629"/>
                      <a:pt x="595122" y="1499235"/>
                    </a:cubicBezTo>
                    <a:cubicBezTo>
                      <a:pt x="606552" y="1510665"/>
                      <a:pt x="611124" y="1522984"/>
                      <a:pt x="610362" y="1538478"/>
                    </a:cubicBezTo>
                    <a:lnTo>
                      <a:pt x="610108" y="1566799"/>
                    </a:lnTo>
                    <a:cubicBezTo>
                      <a:pt x="608838" y="1574927"/>
                      <a:pt x="606806" y="1585087"/>
                      <a:pt x="601345" y="1590040"/>
                    </a:cubicBezTo>
                    <a:cubicBezTo>
                      <a:pt x="585978" y="1603883"/>
                      <a:pt x="584581" y="1621155"/>
                      <a:pt x="584581" y="1639570"/>
                    </a:cubicBezTo>
                    <a:lnTo>
                      <a:pt x="584581" y="1939290"/>
                    </a:lnTo>
                    <a:cubicBezTo>
                      <a:pt x="584581" y="1959102"/>
                      <a:pt x="584581" y="1978914"/>
                      <a:pt x="586105" y="1998599"/>
                    </a:cubicBezTo>
                    <a:cubicBezTo>
                      <a:pt x="587629" y="2019935"/>
                      <a:pt x="604266" y="2035683"/>
                      <a:pt x="624586" y="2037080"/>
                    </a:cubicBezTo>
                    <a:cubicBezTo>
                      <a:pt x="645414" y="2038477"/>
                      <a:pt x="662559" y="2025269"/>
                      <a:pt x="667512" y="2003933"/>
                    </a:cubicBezTo>
                    <a:lnTo>
                      <a:pt x="669290" y="1993773"/>
                    </a:lnTo>
                    <a:cubicBezTo>
                      <a:pt x="669925" y="1869821"/>
                      <a:pt x="670433" y="1750949"/>
                      <a:pt x="670814" y="1632204"/>
                    </a:cubicBezTo>
                    <a:cubicBezTo>
                      <a:pt x="670814" y="1618107"/>
                      <a:pt x="667512" y="1605407"/>
                      <a:pt x="658241" y="1593977"/>
                    </a:cubicBezTo>
                    <a:cubicBezTo>
                      <a:pt x="639318" y="1570482"/>
                      <a:pt x="639826" y="1526667"/>
                      <a:pt x="658495" y="1503299"/>
                    </a:cubicBezTo>
                    <a:cubicBezTo>
                      <a:pt x="682752" y="1472946"/>
                      <a:pt x="681609" y="1454150"/>
                      <a:pt x="654939" y="1426845"/>
                    </a:cubicBezTo>
                    <a:lnTo>
                      <a:pt x="643382" y="1414526"/>
                    </a:lnTo>
                    <a:cubicBezTo>
                      <a:pt x="641858" y="1378966"/>
                      <a:pt x="642493" y="1349883"/>
                      <a:pt x="642493" y="1316609"/>
                    </a:cubicBezTo>
                    <a:moveTo>
                      <a:pt x="723265" y="2299208"/>
                    </a:moveTo>
                    <a:lnTo>
                      <a:pt x="691515" y="2299208"/>
                    </a:lnTo>
                    <a:cubicBezTo>
                      <a:pt x="618236" y="2299208"/>
                      <a:pt x="545084" y="2299335"/>
                      <a:pt x="471805" y="2299081"/>
                    </a:cubicBezTo>
                    <a:lnTo>
                      <a:pt x="440944" y="2296922"/>
                    </a:lnTo>
                    <a:cubicBezTo>
                      <a:pt x="409448" y="2291461"/>
                      <a:pt x="388747" y="2269236"/>
                      <a:pt x="385318" y="2237613"/>
                    </a:cubicBezTo>
                    <a:lnTo>
                      <a:pt x="384683" y="2209165"/>
                    </a:lnTo>
                    <a:cubicBezTo>
                      <a:pt x="384683" y="1967103"/>
                      <a:pt x="384683" y="1725041"/>
                      <a:pt x="384683" y="1482979"/>
                    </a:cubicBezTo>
                    <a:lnTo>
                      <a:pt x="384683" y="1446403"/>
                    </a:lnTo>
                    <a:cubicBezTo>
                      <a:pt x="372745" y="1446403"/>
                      <a:pt x="363601" y="1446403"/>
                      <a:pt x="354457" y="1446403"/>
                    </a:cubicBezTo>
                    <a:lnTo>
                      <a:pt x="77851" y="1446530"/>
                    </a:lnTo>
                    <a:cubicBezTo>
                      <a:pt x="46101" y="1446657"/>
                      <a:pt x="22860" y="1433830"/>
                      <a:pt x="10160" y="1404493"/>
                    </a:cubicBezTo>
                    <a:cubicBezTo>
                      <a:pt x="0" y="1380998"/>
                      <a:pt x="4572" y="1358900"/>
                      <a:pt x="19558" y="1338834"/>
                    </a:cubicBezTo>
                    <a:lnTo>
                      <a:pt x="37211" y="1320038"/>
                    </a:lnTo>
                    <a:cubicBezTo>
                      <a:pt x="464820" y="892556"/>
                      <a:pt x="892556" y="464947"/>
                      <a:pt x="1320292" y="37338"/>
                    </a:cubicBezTo>
                    <a:lnTo>
                      <a:pt x="1339088" y="19685"/>
                    </a:lnTo>
                    <a:cubicBezTo>
                      <a:pt x="1364869" y="0"/>
                      <a:pt x="1397635" y="762"/>
                      <a:pt x="1422527" y="21463"/>
                    </a:cubicBezTo>
                    <a:lnTo>
                      <a:pt x="1441069" y="39497"/>
                    </a:lnTo>
                    <a:cubicBezTo>
                      <a:pt x="1634236" y="232537"/>
                      <a:pt x="1827403" y="425704"/>
                      <a:pt x="2020570" y="618744"/>
                    </a:cubicBezTo>
                    <a:cubicBezTo>
                      <a:pt x="2027047" y="625221"/>
                      <a:pt x="2033651" y="631571"/>
                      <a:pt x="2043811" y="641477"/>
                    </a:cubicBezTo>
                    <a:cubicBezTo>
                      <a:pt x="2044700" y="629031"/>
                      <a:pt x="2045716" y="621792"/>
                      <a:pt x="2045716" y="614553"/>
                    </a:cubicBezTo>
                    <a:lnTo>
                      <a:pt x="2045208" y="350901"/>
                    </a:lnTo>
                    <a:cubicBezTo>
                      <a:pt x="2044065" y="305943"/>
                      <a:pt x="2074799" y="273177"/>
                      <a:pt x="2122424" y="274574"/>
                    </a:cubicBezTo>
                    <a:lnTo>
                      <a:pt x="2254250" y="274828"/>
                    </a:lnTo>
                    <a:cubicBezTo>
                      <a:pt x="2310003" y="275082"/>
                      <a:pt x="2335149" y="299847"/>
                      <a:pt x="2335276" y="355092"/>
                    </a:cubicBezTo>
                    <a:lnTo>
                      <a:pt x="2334895" y="902970"/>
                    </a:lnTo>
                    <a:cubicBezTo>
                      <a:pt x="2334768" y="924433"/>
                      <a:pt x="2340610" y="939673"/>
                      <a:pt x="2356104" y="954913"/>
                    </a:cubicBezTo>
                    <a:lnTo>
                      <a:pt x="2685415" y="1283589"/>
                    </a:lnTo>
                    <a:cubicBezTo>
                      <a:pt x="2693289" y="1291463"/>
                      <a:pt x="2701417" y="1299591"/>
                      <a:pt x="2707132" y="1308989"/>
                    </a:cubicBezTo>
                    <a:cubicBezTo>
                      <a:pt x="2743835" y="1369187"/>
                      <a:pt x="2701798" y="1445260"/>
                      <a:pt x="2630551" y="1446276"/>
                    </a:cubicBezTo>
                    <a:lnTo>
                      <a:pt x="2418588" y="1446530"/>
                    </a:lnTo>
                    <a:cubicBezTo>
                      <a:pt x="2393823" y="1446530"/>
                      <a:pt x="2369058" y="1446530"/>
                      <a:pt x="2340610" y="1446530"/>
                    </a:cubicBezTo>
                    <a:lnTo>
                      <a:pt x="2340610" y="1481836"/>
                    </a:lnTo>
                    <a:cubicBezTo>
                      <a:pt x="2340610" y="1725676"/>
                      <a:pt x="2340610" y="1969389"/>
                      <a:pt x="2340610" y="2213229"/>
                    </a:cubicBezTo>
                    <a:lnTo>
                      <a:pt x="2340991" y="2228723"/>
                    </a:lnTo>
                    <a:cubicBezTo>
                      <a:pt x="2337689" y="2267966"/>
                      <a:pt x="2317242" y="2291207"/>
                      <a:pt x="2286000" y="2296795"/>
                    </a:cubicBezTo>
                    <a:lnTo>
                      <a:pt x="2250059" y="2299208"/>
                    </a:lnTo>
                    <a:cubicBezTo>
                      <a:pt x="2012188" y="2299335"/>
                      <a:pt x="1774444" y="2299462"/>
                      <a:pt x="1536573" y="2298954"/>
                    </a:cubicBezTo>
                    <a:cubicBezTo>
                      <a:pt x="1514856" y="2298827"/>
                      <a:pt x="1497457" y="2304288"/>
                      <a:pt x="1479931" y="2317623"/>
                    </a:cubicBezTo>
                    <a:lnTo>
                      <a:pt x="839343" y="2803144"/>
                    </a:lnTo>
                    <a:cubicBezTo>
                      <a:pt x="833882" y="2807335"/>
                      <a:pt x="828294" y="2811526"/>
                      <a:pt x="822325" y="2814828"/>
                    </a:cubicBezTo>
                    <a:cubicBezTo>
                      <a:pt x="778891" y="2838323"/>
                      <a:pt x="727329" y="2810383"/>
                      <a:pt x="723392" y="2760980"/>
                    </a:cubicBezTo>
                    <a:lnTo>
                      <a:pt x="723011" y="2735199"/>
                    </a:lnTo>
                    <a:cubicBezTo>
                      <a:pt x="723011" y="2600833"/>
                      <a:pt x="723011" y="2466467"/>
                      <a:pt x="723011" y="233197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8" id="8"/>
            <p:cNvSpPr txBox="true"/>
            <p:nvPr/>
          </p:nvSpPr>
          <p:spPr>
            <a:xfrm rot="0">
              <a:off x="0" y="2130927"/>
              <a:ext cx="2057110" cy="5123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HOGAR ESTUDIANTIL </a:t>
              </a:r>
            </a:p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Jaime Benítez Tobón</a:t>
              </a: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407195" y="374656"/>
            <a:ext cx="7258050" cy="1111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>
                <a:solidFill>
                  <a:srgbClr val="FFFFFF"/>
                </a:solidFill>
                <a:latin typeface="Open Sans Bold"/>
              </a:rPr>
              <a:t>CARACTERÍSTICAS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1028700" y="1856034"/>
            <a:ext cx="8798720" cy="107378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340"/>
              </a:lnSpc>
            </a:pPr>
            <a:r>
              <a:rPr lang="en-US" sz="3100">
                <a:solidFill>
                  <a:srgbClr val="FFFFFF"/>
                </a:solidFill>
                <a:latin typeface="Nunito"/>
              </a:rPr>
              <a:t>Los jóvenes de provincia al llegar a Bogotá, se enfrentan a los siguientes desafíos:</a:t>
            </a:r>
          </a:p>
        </p:txBody>
      </p:sp>
      <p:grpSp>
        <p:nvGrpSpPr>
          <p:cNvPr name="Group 11" id="11"/>
          <p:cNvGrpSpPr/>
          <p:nvPr/>
        </p:nvGrpSpPr>
        <p:grpSpPr>
          <a:xfrm rot="0">
            <a:off x="1770460" y="3651321"/>
            <a:ext cx="7315200" cy="5606979"/>
            <a:chOff x="0" y="0"/>
            <a:chExt cx="9753600" cy="747597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9753600" cy="1507375"/>
            </a:xfrm>
            <a:custGeom>
              <a:avLst/>
              <a:gdLst/>
              <a:ahLst/>
              <a:cxnLst/>
              <a:rect r="r" b="b" t="t" l="l"/>
              <a:pathLst>
                <a:path h="1507375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1507375"/>
                  </a:lnTo>
                  <a:lnTo>
                    <a:pt x="0" y="1507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0" y="1951875"/>
              <a:ext cx="9753600" cy="1507375"/>
            </a:xfrm>
            <a:custGeom>
              <a:avLst/>
              <a:gdLst/>
              <a:ahLst/>
              <a:cxnLst/>
              <a:rect r="r" b="b" t="t" l="l"/>
              <a:pathLst>
                <a:path h="1507375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1507374"/>
                  </a:lnTo>
                  <a:lnTo>
                    <a:pt x="0" y="15073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3903749"/>
              <a:ext cx="9753600" cy="1507375"/>
            </a:xfrm>
            <a:custGeom>
              <a:avLst/>
              <a:gdLst/>
              <a:ahLst/>
              <a:cxnLst/>
              <a:rect r="r" b="b" t="t" l="l"/>
              <a:pathLst>
                <a:path h="1507375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1507375"/>
                  </a:lnTo>
                  <a:lnTo>
                    <a:pt x="0" y="1507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5968597"/>
              <a:ext cx="9753600" cy="1507375"/>
            </a:xfrm>
            <a:custGeom>
              <a:avLst/>
              <a:gdLst/>
              <a:ahLst/>
              <a:cxnLst/>
              <a:rect r="r" b="b" t="t" l="l"/>
              <a:pathLst>
                <a:path h="1507375" w="9753600">
                  <a:moveTo>
                    <a:pt x="0" y="0"/>
                  </a:moveTo>
                  <a:lnTo>
                    <a:pt x="9753600" y="0"/>
                  </a:lnTo>
                  <a:lnTo>
                    <a:pt x="9753600" y="1507375"/>
                  </a:lnTo>
                  <a:lnTo>
                    <a:pt x="0" y="150737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6" id="16"/>
            <p:cNvSpPr txBox="true"/>
            <p:nvPr/>
          </p:nvSpPr>
          <p:spPr>
            <a:xfrm rot="0">
              <a:off x="234950" y="377556"/>
              <a:ext cx="9283700" cy="6855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100">
                  <a:solidFill>
                    <a:srgbClr val="FFFFFF"/>
                  </a:solidFill>
                  <a:latin typeface="Nunito"/>
                </a:rPr>
                <a:t>Dificultades económicas</a:t>
              </a:r>
            </a:p>
          </p:txBody>
        </p:sp>
        <p:sp>
          <p:nvSpPr>
            <p:cNvPr name="TextBox 17" id="17"/>
            <p:cNvSpPr txBox="true"/>
            <p:nvPr/>
          </p:nvSpPr>
          <p:spPr>
            <a:xfrm rot="0">
              <a:off x="1308100" y="2329430"/>
              <a:ext cx="7137400" cy="6855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100">
                  <a:solidFill>
                    <a:srgbClr val="FFFFFF"/>
                  </a:solidFill>
                  <a:latin typeface="Nunito"/>
                </a:rPr>
                <a:t>Grandes sueños</a:t>
              </a:r>
            </a:p>
          </p:txBody>
        </p:sp>
        <p:sp>
          <p:nvSpPr>
            <p:cNvPr name="TextBox 18" id="18"/>
            <p:cNvSpPr txBox="true"/>
            <p:nvPr/>
          </p:nvSpPr>
          <p:spPr>
            <a:xfrm rot="0">
              <a:off x="560448" y="4271814"/>
              <a:ext cx="8634089" cy="6855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100">
                  <a:solidFill>
                    <a:srgbClr val="FFFFFF"/>
                  </a:solidFill>
                  <a:latin typeface="Nunito"/>
                </a:rPr>
                <a:t>Trayectoria académica importante</a:t>
              </a:r>
            </a:p>
          </p:txBody>
        </p:sp>
        <p:sp>
          <p:nvSpPr>
            <p:cNvPr name="TextBox 19" id="19"/>
            <p:cNvSpPr txBox="true"/>
            <p:nvPr/>
          </p:nvSpPr>
          <p:spPr>
            <a:xfrm rot="0">
              <a:off x="234950" y="6346153"/>
              <a:ext cx="9282315" cy="6855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100">
                  <a:solidFill>
                    <a:srgbClr val="FFFFFF"/>
                  </a:solidFill>
                  <a:latin typeface="Nunito"/>
                </a:rPr>
                <a:t>Pocas redes de apoyo </a:t>
              </a:r>
            </a:p>
          </p:txBody>
        </p:sp>
      </p:grpSp>
      <p:sp>
        <p:nvSpPr>
          <p:cNvPr name="AutoShape 20" id="20"/>
          <p:cNvSpPr/>
          <p:nvPr/>
        </p:nvSpPr>
        <p:spPr>
          <a:xfrm flipV="true">
            <a:off x="8209993" y="992187"/>
            <a:ext cx="8954680" cy="55563"/>
          </a:xfrm>
          <a:prstGeom prst="line">
            <a:avLst/>
          </a:prstGeom>
          <a:ln cap="rnd" w="123825">
            <a:solidFill>
              <a:srgbClr val="FFFFFF"/>
            </a:solidFill>
            <a:prstDash val="sysDash"/>
            <a:headEnd type="none" len="sm" w="sm"/>
            <a:tailEnd type="none" len="sm" w="sm"/>
          </a:ln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900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07358" y="383387"/>
            <a:ext cx="10525125" cy="1111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>
                <a:solidFill>
                  <a:srgbClr val="FFFFFF"/>
                </a:solidFill>
                <a:latin typeface="Open Sans Bold"/>
              </a:rPr>
              <a:t>CONTEXTO COLOMBIANO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0932483" y="2165999"/>
            <a:ext cx="5812382" cy="1768451"/>
            <a:chOff x="0" y="0"/>
            <a:chExt cx="7749842" cy="235793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7749842" cy="2357935"/>
            </a:xfrm>
            <a:custGeom>
              <a:avLst/>
              <a:gdLst/>
              <a:ahLst/>
              <a:cxnLst/>
              <a:rect r="r" b="b" t="t" l="l"/>
              <a:pathLst>
                <a:path h="2357935" w="7749842">
                  <a:moveTo>
                    <a:pt x="0" y="0"/>
                  </a:moveTo>
                  <a:lnTo>
                    <a:pt x="7749842" y="0"/>
                  </a:lnTo>
                  <a:lnTo>
                    <a:pt x="7749842" y="2357935"/>
                  </a:lnTo>
                  <a:lnTo>
                    <a:pt x="0" y="2357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48435" t="0" r="-48435" b="0"/>
              </a:stretch>
            </a:blipFill>
          </p:spPr>
        </p:sp>
        <p:sp>
          <p:nvSpPr>
            <p:cNvPr name="TextBox 5" id="5"/>
            <p:cNvSpPr txBox="true"/>
            <p:nvPr/>
          </p:nvSpPr>
          <p:spPr>
            <a:xfrm rot="0">
              <a:off x="423051" y="440886"/>
              <a:ext cx="6804697" cy="14094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100">
                  <a:solidFill>
                    <a:srgbClr val="FFFFFF"/>
                  </a:solidFill>
                  <a:latin typeface="Nunito"/>
                </a:rPr>
                <a:t>Jóvenes de gradúan del colegio</a:t>
              </a: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932483" y="4374232"/>
            <a:ext cx="5812382" cy="1768451"/>
            <a:chOff x="0" y="0"/>
            <a:chExt cx="7749842" cy="235793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749842" cy="2357935"/>
            </a:xfrm>
            <a:custGeom>
              <a:avLst/>
              <a:gdLst/>
              <a:ahLst/>
              <a:cxnLst/>
              <a:rect r="r" b="b" t="t" l="l"/>
              <a:pathLst>
                <a:path h="2357935" w="7749842">
                  <a:moveTo>
                    <a:pt x="0" y="0"/>
                  </a:moveTo>
                  <a:lnTo>
                    <a:pt x="7749842" y="0"/>
                  </a:lnTo>
                  <a:lnTo>
                    <a:pt x="7749842" y="2357935"/>
                  </a:lnTo>
                  <a:lnTo>
                    <a:pt x="0" y="2357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48435" t="0" r="-48435" b="0"/>
              </a:stretch>
            </a:blipFill>
          </p:spPr>
        </p:sp>
        <p:sp>
          <p:nvSpPr>
            <p:cNvPr name="TextBox 8" id="8"/>
            <p:cNvSpPr txBox="true"/>
            <p:nvPr/>
          </p:nvSpPr>
          <p:spPr>
            <a:xfrm rot="0">
              <a:off x="254919" y="78936"/>
              <a:ext cx="7240005" cy="21333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100">
                  <a:solidFill>
                    <a:srgbClr val="FFFFFF"/>
                  </a:solidFill>
                  <a:latin typeface="Nunito"/>
                </a:rPr>
                <a:t>El 39,7% de los jóvenes colombianos tienen acceso a la educación superior</a:t>
              </a: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0932483" y="6580833"/>
            <a:ext cx="5776121" cy="1768451"/>
            <a:chOff x="0" y="0"/>
            <a:chExt cx="7701494" cy="2357935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7701494" cy="2357935"/>
            </a:xfrm>
            <a:custGeom>
              <a:avLst/>
              <a:gdLst/>
              <a:ahLst/>
              <a:cxnLst/>
              <a:rect r="r" b="b" t="t" l="l"/>
              <a:pathLst>
                <a:path h="2357935" w="7701494">
                  <a:moveTo>
                    <a:pt x="0" y="0"/>
                  </a:moveTo>
                  <a:lnTo>
                    <a:pt x="7701494" y="0"/>
                  </a:lnTo>
                  <a:lnTo>
                    <a:pt x="7701494" y="2357935"/>
                  </a:lnTo>
                  <a:lnTo>
                    <a:pt x="0" y="23579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49053" t="0" r="-49053" b="0"/>
              </a:stretch>
            </a:blipFill>
          </p:spPr>
        </p:sp>
        <p:sp>
          <p:nvSpPr>
            <p:cNvPr name="TextBox 11" id="11"/>
            <p:cNvSpPr txBox="true"/>
            <p:nvPr/>
          </p:nvSpPr>
          <p:spPr>
            <a:xfrm rot="0">
              <a:off x="154902" y="78936"/>
              <a:ext cx="7293264" cy="21333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4340"/>
                </a:lnSpc>
              </a:pPr>
              <a:r>
                <a:rPr lang="en-US" sz="3100">
                  <a:solidFill>
                    <a:srgbClr val="FFFFFF"/>
                  </a:solidFill>
                  <a:latin typeface="Nunito"/>
                </a:rPr>
                <a:t>Es el porcentaje de la deserción académica en los estudiantes de provincia</a:t>
              </a: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6393257" y="7982398"/>
            <a:ext cx="1542833" cy="1982429"/>
            <a:chOff x="0" y="0"/>
            <a:chExt cx="2057110" cy="2643239"/>
          </a:xfrm>
        </p:grpSpPr>
        <p:grpSp>
          <p:nvGrpSpPr>
            <p:cNvPr name="Group 13" id="13"/>
            <p:cNvGrpSpPr>
              <a:grpSpLocks noChangeAspect="true"/>
            </p:cNvGrpSpPr>
            <p:nvPr/>
          </p:nvGrpSpPr>
          <p:grpSpPr>
            <a:xfrm rot="0">
              <a:off x="0" y="0"/>
              <a:ext cx="1960142" cy="2030453"/>
              <a:chOff x="0" y="0"/>
              <a:chExt cx="2842882" cy="2944851"/>
            </a:xfrm>
          </p:grpSpPr>
          <p:sp>
            <p:nvSpPr>
              <p:cNvPr name="Freeform 14" id="14"/>
              <p:cNvSpPr/>
              <p:nvPr/>
            </p:nvSpPr>
            <p:spPr>
              <a:xfrm flipH="false" flipV="false" rot="0">
                <a:off x="391668" y="871728"/>
                <a:ext cx="2097786" cy="1291082"/>
              </a:xfrm>
              <a:custGeom>
                <a:avLst/>
                <a:gdLst/>
                <a:ahLst/>
                <a:cxnLst/>
                <a:rect r="r" b="b" t="t" l="l"/>
                <a:pathLst>
                  <a:path h="1291082" w="2097786">
                    <a:moveTo>
                      <a:pt x="0" y="457200"/>
                    </a:moveTo>
                    <a:lnTo>
                      <a:pt x="174879" y="295783"/>
                    </a:lnTo>
                    <a:lnTo>
                      <a:pt x="1425448" y="0"/>
                    </a:lnTo>
                    <a:lnTo>
                      <a:pt x="2097786" y="376555"/>
                    </a:lnTo>
                    <a:lnTo>
                      <a:pt x="1869186" y="726186"/>
                    </a:lnTo>
                    <a:lnTo>
                      <a:pt x="1734693" y="1237234"/>
                    </a:lnTo>
                    <a:lnTo>
                      <a:pt x="188341" y="1291082"/>
                    </a:lnTo>
                    <a:lnTo>
                      <a:pt x="161417" y="538099"/>
                    </a:lnTo>
                    <a:close/>
                  </a:path>
                </a:pathLst>
              </a:custGeom>
              <a:solidFill>
                <a:srgbClr val="F4900A"/>
              </a:solidFill>
            </p:spPr>
          </p:sp>
          <p:sp>
            <p:nvSpPr>
              <p:cNvPr name="Freeform 15" id="15"/>
              <p:cNvSpPr/>
              <p:nvPr/>
            </p:nvSpPr>
            <p:spPr>
              <a:xfrm flipH="false" flipV="false" rot="0">
                <a:off x="58801" y="58039"/>
                <a:ext cx="2743835" cy="2838323"/>
              </a:xfrm>
              <a:custGeom>
                <a:avLst/>
                <a:gdLst/>
                <a:ahLst/>
                <a:cxnLst/>
                <a:rect r="r" b="b" t="t" l="l"/>
                <a:pathLst>
                  <a:path h="2838323" w="2743835">
                    <a:moveTo>
                      <a:pt x="1346327" y="1924812"/>
                    </a:moveTo>
                    <a:cubicBezTo>
                      <a:pt x="1387475" y="1924812"/>
                      <a:pt x="1413637" y="1917065"/>
                      <a:pt x="1446022" y="1900682"/>
                    </a:cubicBezTo>
                    <a:cubicBezTo>
                      <a:pt x="1500505" y="1873123"/>
                      <a:pt x="1554480" y="1844040"/>
                      <a:pt x="1610741" y="1820418"/>
                    </a:cubicBezTo>
                    <a:lnTo>
                      <a:pt x="1906143" y="1703959"/>
                    </a:lnTo>
                    <a:cubicBezTo>
                      <a:pt x="1935480" y="1692529"/>
                      <a:pt x="1937893" y="1687703"/>
                      <a:pt x="1927352" y="1657731"/>
                    </a:cubicBezTo>
                    <a:lnTo>
                      <a:pt x="1860423" y="1467866"/>
                    </a:lnTo>
                    <a:cubicBezTo>
                      <a:pt x="1850644" y="1440434"/>
                      <a:pt x="1846580" y="1438148"/>
                      <a:pt x="1818894" y="1443355"/>
                    </a:cubicBezTo>
                    <a:lnTo>
                      <a:pt x="1810512" y="1445133"/>
                    </a:lnTo>
                    <a:cubicBezTo>
                      <a:pt x="1669034" y="1474978"/>
                      <a:pt x="1531874" y="1504315"/>
                      <a:pt x="1394333" y="1532255"/>
                    </a:cubicBezTo>
                    <a:cubicBezTo>
                      <a:pt x="1373759" y="1536446"/>
                      <a:pt x="1351280" y="1536827"/>
                      <a:pt x="1330452" y="1533652"/>
                    </a:cubicBezTo>
                    <a:lnTo>
                      <a:pt x="1191006" y="1506728"/>
                    </a:lnTo>
                    <a:cubicBezTo>
                      <a:pt x="1093343" y="1486281"/>
                      <a:pt x="995680" y="1465326"/>
                      <a:pt x="898017" y="1444752"/>
                    </a:cubicBezTo>
                    <a:cubicBezTo>
                      <a:pt x="864616" y="1437640"/>
                      <a:pt x="860552" y="1440180"/>
                      <a:pt x="849122" y="1472819"/>
                    </a:cubicBezTo>
                    <a:lnTo>
                      <a:pt x="808228" y="1589786"/>
                    </a:lnTo>
                    <a:cubicBezTo>
                      <a:pt x="799338" y="1614932"/>
                      <a:pt x="790067" y="1639951"/>
                      <a:pt x="781685" y="1665351"/>
                    </a:cubicBezTo>
                    <a:cubicBezTo>
                      <a:pt x="774954" y="1685671"/>
                      <a:pt x="778891" y="1693291"/>
                      <a:pt x="798449" y="1701546"/>
                    </a:cubicBezTo>
                    <a:lnTo>
                      <a:pt x="806450" y="1704594"/>
                    </a:lnTo>
                    <a:cubicBezTo>
                      <a:pt x="969645" y="1764792"/>
                      <a:pt x="1128395" y="1824228"/>
                      <a:pt x="1277366" y="1906778"/>
                    </a:cubicBezTo>
                    <a:cubicBezTo>
                      <a:pt x="1301115" y="1919986"/>
                      <a:pt x="1327277" y="1925193"/>
                      <a:pt x="1346073" y="1924939"/>
                    </a:cubicBezTo>
                    <a:moveTo>
                      <a:pt x="642239" y="1316736"/>
                    </a:moveTo>
                    <a:cubicBezTo>
                      <a:pt x="656971" y="1318641"/>
                      <a:pt x="667131" y="1319403"/>
                      <a:pt x="677037" y="1321308"/>
                    </a:cubicBezTo>
                    <a:lnTo>
                      <a:pt x="1331976" y="1443863"/>
                    </a:lnTo>
                    <a:cubicBezTo>
                      <a:pt x="1347597" y="1446784"/>
                      <a:pt x="1364742" y="1446657"/>
                      <a:pt x="1380363" y="1443736"/>
                    </a:cubicBezTo>
                    <a:lnTo>
                      <a:pt x="2068576" y="1316228"/>
                    </a:lnTo>
                    <a:cubicBezTo>
                      <a:pt x="2121916" y="1306322"/>
                      <a:pt x="2175256" y="1296543"/>
                      <a:pt x="2228469" y="1286383"/>
                    </a:cubicBezTo>
                    <a:cubicBezTo>
                      <a:pt x="2254631" y="1281430"/>
                      <a:pt x="2264029" y="1273175"/>
                      <a:pt x="2264410" y="1256538"/>
                    </a:cubicBezTo>
                    <a:cubicBezTo>
                      <a:pt x="2264791" y="1239901"/>
                      <a:pt x="2255012" y="1231138"/>
                      <a:pt x="2229612" y="1225677"/>
                    </a:cubicBezTo>
                    <a:lnTo>
                      <a:pt x="2186559" y="1216914"/>
                    </a:lnTo>
                    <a:cubicBezTo>
                      <a:pt x="1921510" y="1163701"/>
                      <a:pt x="1656588" y="1110488"/>
                      <a:pt x="1391539" y="1057021"/>
                    </a:cubicBezTo>
                    <a:cubicBezTo>
                      <a:pt x="1363091" y="1051306"/>
                      <a:pt x="1335532" y="1051687"/>
                      <a:pt x="1307084" y="1057529"/>
                    </a:cubicBezTo>
                    <a:lnTo>
                      <a:pt x="624459" y="1199388"/>
                    </a:lnTo>
                    <a:cubicBezTo>
                      <a:pt x="581406" y="1208278"/>
                      <a:pt x="538480" y="1217168"/>
                      <a:pt x="495554" y="1226312"/>
                    </a:cubicBezTo>
                    <a:cubicBezTo>
                      <a:pt x="470535" y="1231646"/>
                      <a:pt x="460375" y="1241044"/>
                      <a:pt x="460883" y="1257554"/>
                    </a:cubicBezTo>
                    <a:cubicBezTo>
                      <a:pt x="461391" y="1273810"/>
                      <a:pt x="471678" y="1282065"/>
                      <a:pt x="497332" y="1287018"/>
                    </a:cubicBezTo>
                    <a:lnTo>
                      <a:pt x="532892" y="1293622"/>
                    </a:lnTo>
                    <a:cubicBezTo>
                      <a:pt x="558800" y="1298829"/>
                      <a:pt x="584708" y="1304163"/>
                      <a:pt x="613029" y="1310005"/>
                    </a:cubicBezTo>
                    <a:lnTo>
                      <a:pt x="613283" y="1391539"/>
                    </a:lnTo>
                    <a:cubicBezTo>
                      <a:pt x="613791" y="1408049"/>
                      <a:pt x="609346" y="1420495"/>
                      <a:pt x="596265" y="1432179"/>
                    </a:cubicBezTo>
                    <a:cubicBezTo>
                      <a:pt x="572643" y="1453388"/>
                      <a:pt x="572643" y="1476629"/>
                      <a:pt x="595122" y="1499235"/>
                    </a:cubicBezTo>
                    <a:cubicBezTo>
                      <a:pt x="606552" y="1510665"/>
                      <a:pt x="611124" y="1522984"/>
                      <a:pt x="610362" y="1538478"/>
                    </a:cubicBezTo>
                    <a:lnTo>
                      <a:pt x="610108" y="1566799"/>
                    </a:lnTo>
                    <a:cubicBezTo>
                      <a:pt x="608838" y="1574927"/>
                      <a:pt x="606806" y="1585087"/>
                      <a:pt x="601345" y="1590040"/>
                    </a:cubicBezTo>
                    <a:cubicBezTo>
                      <a:pt x="585978" y="1603883"/>
                      <a:pt x="584581" y="1621155"/>
                      <a:pt x="584581" y="1639570"/>
                    </a:cubicBezTo>
                    <a:lnTo>
                      <a:pt x="584581" y="1939290"/>
                    </a:lnTo>
                    <a:cubicBezTo>
                      <a:pt x="584581" y="1959102"/>
                      <a:pt x="584581" y="1978914"/>
                      <a:pt x="586105" y="1998599"/>
                    </a:cubicBezTo>
                    <a:cubicBezTo>
                      <a:pt x="587629" y="2019935"/>
                      <a:pt x="604266" y="2035683"/>
                      <a:pt x="624586" y="2037080"/>
                    </a:cubicBezTo>
                    <a:cubicBezTo>
                      <a:pt x="645414" y="2038477"/>
                      <a:pt x="662559" y="2025269"/>
                      <a:pt x="667512" y="2003933"/>
                    </a:cubicBezTo>
                    <a:lnTo>
                      <a:pt x="669290" y="1993773"/>
                    </a:lnTo>
                    <a:cubicBezTo>
                      <a:pt x="669925" y="1869821"/>
                      <a:pt x="670433" y="1750949"/>
                      <a:pt x="670814" y="1632204"/>
                    </a:cubicBezTo>
                    <a:cubicBezTo>
                      <a:pt x="670814" y="1618107"/>
                      <a:pt x="667512" y="1605407"/>
                      <a:pt x="658241" y="1593977"/>
                    </a:cubicBezTo>
                    <a:cubicBezTo>
                      <a:pt x="639318" y="1570482"/>
                      <a:pt x="639826" y="1526667"/>
                      <a:pt x="658495" y="1503299"/>
                    </a:cubicBezTo>
                    <a:cubicBezTo>
                      <a:pt x="682752" y="1472946"/>
                      <a:pt x="681609" y="1454150"/>
                      <a:pt x="654939" y="1426845"/>
                    </a:cubicBezTo>
                    <a:lnTo>
                      <a:pt x="643382" y="1414526"/>
                    </a:lnTo>
                    <a:cubicBezTo>
                      <a:pt x="641858" y="1378966"/>
                      <a:pt x="642493" y="1349883"/>
                      <a:pt x="642493" y="1316609"/>
                    </a:cubicBezTo>
                    <a:moveTo>
                      <a:pt x="723265" y="2299208"/>
                    </a:moveTo>
                    <a:lnTo>
                      <a:pt x="691515" y="2299208"/>
                    </a:lnTo>
                    <a:cubicBezTo>
                      <a:pt x="618236" y="2299208"/>
                      <a:pt x="545084" y="2299335"/>
                      <a:pt x="471805" y="2299081"/>
                    </a:cubicBezTo>
                    <a:lnTo>
                      <a:pt x="440944" y="2296922"/>
                    </a:lnTo>
                    <a:cubicBezTo>
                      <a:pt x="409448" y="2291461"/>
                      <a:pt x="388747" y="2269236"/>
                      <a:pt x="385318" y="2237613"/>
                    </a:cubicBezTo>
                    <a:lnTo>
                      <a:pt x="384683" y="2209165"/>
                    </a:lnTo>
                    <a:cubicBezTo>
                      <a:pt x="384683" y="1967103"/>
                      <a:pt x="384683" y="1725041"/>
                      <a:pt x="384683" y="1482979"/>
                    </a:cubicBezTo>
                    <a:lnTo>
                      <a:pt x="384683" y="1446403"/>
                    </a:lnTo>
                    <a:cubicBezTo>
                      <a:pt x="372745" y="1446403"/>
                      <a:pt x="363601" y="1446403"/>
                      <a:pt x="354457" y="1446403"/>
                    </a:cubicBezTo>
                    <a:lnTo>
                      <a:pt x="77851" y="1446530"/>
                    </a:lnTo>
                    <a:cubicBezTo>
                      <a:pt x="46101" y="1446657"/>
                      <a:pt x="22860" y="1433830"/>
                      <a:pt x="10160" y="1404493"/>
                    </a:cubicBezTo>
                    <a:cubicBezTo>
                      <a:pt x="0" y="1380998"/>
                      <a:pt x="4572" y="1358900"/>
                      <a:pt x="19558" y="1338834"/>
                    </a:cubicBezTo>
                    <a:lnTo>
                      <a:pt x="37211" y="1320038"/>
                    </a:lnTo>
                    <a:cubicBezTo>
                      <a:pt x="464820" y="892556"/>
                      <a:pt x="892556" y="464947"/>
                      <a:pt x="1320292" y="37338"/>
                    </a:cubicBezTo>
                    <a:lnTo>
                      <a:pt x="1339088" y="19685"/>
                    </a:lnTo>
                    <a:cubicBezTo>
                      <a:pt x="1364869" y="0"/>
                      <a:pt x="1397635" y="762"/>
                      <a:pt x="1422527" y="21463"/>
                    </a:cubicBezTo>
                    <a:lnTo>
                      <a:pt x="1441069" y="39497"/>
                    </a:lnTo>
                    <a:cubicBezTo>
                      <a:pt x="1634236" y="232537"/>
                      <a:pt x="1827403" y="425704"/>
                      <a:pt x="2020570" y="618744"/>
                    </a:cubicBezTo>
                    <a:cubicBezTo>
                      <a:pt x="2027047" y="625221"/>
                      <a:pt x="2033651" y="631571"/>
                      <a:pt x="2043811" y="641477"/>
                    </a:cubicBezTo>
                    <a:cubicBezTo>
                      <a:pt x="2044700" y="629031"/>
                      <a:pt x="2045716" y="621792"/>
                      <a:pt x="2045716" y="614553"/>
                    </a:cubicBezTo>
                    <a:lnTo>
                      <a:pt x="2045208" y="350901"/>
                    </a:lnTo>
                    <a:cubicBezTo>
                      <a:pt x="2044065" y="305943"/>
                      <a:pt x="2074799" y="273177"/>
                      <a:pt x="2122424" y="274574"/>
                    </a:cubicBezTo>
                    <a:lnTo>
                      <a:pt x="2254250" y="274828"/>
                    </a:lnTo>
                    <a:cubicBezTo>
                      <a:pt x="2310003" y="275082"/>
                      <a:pt x="2335149" y="299847"/>
                      <a:pt x="2335276" y="355092"/>
                    </a:cubicBezTo>
                    <a:lnTo>
                      <a:pt x="2334895" y="902970"/>
                    </a:lnTo>
                    <a:cubicBezTo>
                      <a:pt x="2334768" y="924433"/>
                      <a:pt x="2340610" y="939673"/>
                      <a:pt x="2356104" y="954913"/>
                    </a:cubicBezTo>
                    <a:lnTo>
                      <a:pt x="2685415" y="1283589"/>
                    </a:lnTo>
                    <a:cubicBezTo>
                      <a:pt x="2693289" y="1291463"/>
                      <a:pt x="2701417" y="1299591"/>
                      <a:pt x="2707132" y="1308989"/>
                    </a:cubicBezTo>
                    <a:cubicBezTo>
                      <a:pt x="2743835" y="1369187"/>
                      <a:pt x="2701798" y="1445260"/>
                      <a:pt x="2630551" y="1446276"/>
                    </a:cubicBezTo>
                    <a:lnTo>
                      <a:pt x="2418588" y="1446530"/>
                    </a:lnTo>
                    <a:cubicBezTo>
                      <a:pt x="2393823" y="1446530"/>
                      <a:pt x="2369058" y="1446530"/>
                      <a:pt x="2340610" y="1446530"/>
                    </a:cubicBezTo>
                    <a:lnTo>
                      <a:pt x="2340610" y="1481836"/>
                    </a:lnTo>
                    <a:cubicBezTo>
                      <a:pt x="2340610" y="1725676"/>
                      <a:pt x="2340610" y="1969389"/>
                      <a:pt x="2340610" y="2213229"/>
                    </a:cubicBezTo>
                    <a:lnTo>
                      <a:pt x="2340991" y="2228723"/>
                    </a:lnTo>
                    <a:cubicBezTo>
                      <a:pt x="2337689" y="2267966"/>
                      <a:pt x="2317242" y="2291207"/>
                      <a:pt x="2286000" y="2296795"/>
                    </a:cubicBezTo>
                    <a:lnTo>
                      <a:pt x="2250059" y="2299208"/>
                    </a:lnTo>
                    <a:cubicBezTo>
                      <a:pt x="2012188" y="2299335"/>
                      <a:pt x="1774444" y="2299462"/>
                      <a:pt x="1536573" y="2298954"/>
                    </a:cubicBezTo>
                    <a:cubicBezTo>
                      <a:pt x="1514856" y="2298827"/>
                      <a:pt x="1497457" y="2304288"/>
                      <a:pt x="1479931" y="2317623"/>
                    </a:cubicBezTo>
                    <a:lnTo>
                      <a:pt x="839343" y="2803144"/>
                    </a:lnTo>
                    <a:cubicBezTo>
                      <a:pt x="833882" y="2807335"/>
                      <a:pt x="828294" y="2811526"/>
                      <a:pt x="822325" y="2814828"/>
                    </a:cubicBezTo>
                    <a:cubicBezTo>
                      <a:pt x="778891" y="2838323"/>
                      <a:pt x="727329" y="2810383"/>
                      <a:pt x="723392" y="2760980"/>
                    </a:cubicBezTo>
                    <a:lnTo>
                      <a:pt x="723011" y="2735199"/>
                    </a:lnTo>
                    <a:cubicBezTo>
                      <a:pt x="723011" y="2600833"/>
                      <a:pt x="723011" y="2466467"/>
                      <a:pt x="723011" y="233197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16" id="16"/>
            <p:cNvSpPr txBox="true"/>
            <p:nvPr/>
          </p:nvSpPr>
          <p:spPr>
            <a:xfrm rot="0">
              <a:off x="0" y="2130927"/>
              <a:ext cx="2057110" cy="5123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HOGAR ESTUDIANTIL </a:t>
              </a:r>
            </a:p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Jaime Benítez Tobón</a:t>
              </a:r>
            </a:p>
          </p:txBody>
        </p:sp>
      </p:grpSp>
      <p:sp>
        <p:nvSpPr>
          <p:cNvPr name="AutoShape 17" id="17"/>
          <p:cNvSpPr/>
          <p:nvPr/>
        </p:nvSpPr>
        <p:spPr>
          <a:xfrm flipV="true">
            <a:off x="11443849" y="1028700"/>
            <a:ext cx="5815451" cy="19050"/>
          </a:xfrm>
          <a:prstGeom prst="line">
            <a:avLst/>
          </a:prstGeom>
          <a:ln cap="rnd" w="133350">
            <a:solidFill>
              <a:srgbClr val="FFFFFF"/>
            </a:solidFill>
            <a:prstDash val="sysDash"/>
            <a:headEnd type="none" len="sm" w="sm"/>
            <a:tailEnd type="none" len="sm" w="sm"/>
          </a:ln>
        </p:spPr>
      </p:sp>
      <p:grpSp>
        <p:nvGrpSpPr>
          <p:cNvPr name="Group 18" id="18"/>
          <p:cNvGrpSpPr/>
          <p:nvPr/>
        </p:nvGrpSpPr>
        <p:grpSpPr>
          <a:xfrm rot="0">
            <a:off x="6307974" y="2352039"/>
            <a:ext cx="4624509" cy="5811206"/>
            <a:chOff x="0" y="0"/>
            <a:chExt cx="6166012" cy="7748274"/>
          </a:xfrm>
        </p:grpSpPr>
        <p:sp>
          <p:nvSpPr>
            <p:cNvPr name="TextBox 19" id="19"/>
            <p:cNvSpPr txBox="true"/>
            <p:nvPr/>
          </p:nvSpPr>
          <p:spPr>
            <a:xfrm rot="0">
              <a:off x="0" y="-171450"/>
              <a:ext cx="5888777" cy="19917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551"/>
                </a:lnSpc>
              </a:pPr>
              <a:r>
                <a:rPr lang="en-US" sz="8965">
                  <a:solidFill>
                    <a:srgbClr val="FFFFFF"/>
                  </a:solidFill>
                  <a:latin typeface="Open Sans Bold"/>
                </a:rPr>
                <a:t>450.000</a:t>
              </a:r>
            </a:p>
          </p:txBody>
        </p:sp>
        <p:sp>
          <p:nvSpPr>
            <p:cNvPr name="TextBox 20" id="20"/>
            <p:cNvSpPr txBox="true"/>
            <p:nvPr/>
          </p:nvSpPr>
          <p:spPr>
            <a:xfrm rot="0">
              <a:off x="277235" y="2662152"/>
              <a:ext cx="5888777" cy="19917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551"/>
                </a:lnSpc>
              </a:pPr>
              <a:r>
                <a:rPr lang="en-US" sz="8965">
                  <a:solidFill>
                    <a:srgbClr val="FFFFFF"/>
                  </a:solidFill>
                  <a:latin typeface="Open Sans Bold"/>
                </a:rPr>
                <a:t>39,7%</a:t>
              </a:r>
            </a:p>
          </p:txBody>
        </p:sp>
        <p:sp>
          <p:nvSpPr>
            <p:cNvPr name="TextBox 21" id="21"/>
            <p:cNvSpPr txBox="true"/>
            <p:nvPr/>
          </p:nvSpPr>
          <p:spPr>
            <a:xfrm rot="0">
              <a:off x="277235" y="5756476"/>
              <a:ext cx="5888777" cy="199179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2551"/>
                </a:lnSpc>
              </a:pPr>
              <a:r>
                <a:rPr lang="en-US" sz="8965">
                  <a:solidFill>
                    <a:srgbClr val="FFFFFF"/>
                  </a:solidFill>
                  <a:latin typeface="Open Sans Bold"/>
                </a:rPr>
                <a:t>70%</a:t>
              </a:r>
            </a:p>
          </p:txBody>
        </p:sp>
      </p:grpSp>
      <p:sp>
        <p:nvSpPr>
          <p:cNvPr name="Freeform 22" id="22"/>
          <p:cNvSpPr/>
          <p:nvPr/>
        </p:nvSpPr>
        <p:spPr>
          <a:xfrm flipH="false" flipV="false" rot="0">
            <a:off x="545659" y="1841822"/>
            <a:ext cx="5762315" cy="8123006"/>
          </a:xfrm>
          <a:custGeom>
            <a:avLst/>
            <a:gdLst/>
            <a:ahLst/>
            <a:cxnLst/>
            <a:rect r="r" b="b" t="t" l="l"/>
            <a:pathLst>
              <a:path h="8123006" w="5762315">
                <a:moveTo>
                  <a:pt x="0" y="0"/>
                </a:moveTo>
                <a:lnTo>
                  <a:pt x="5762315" y="0"/>
                </a:lnTo>
                <a:lnTo>
                  <a:pt x="5762315" y="8123005"/>
                </a:lnTo>
                <a:lnTo>
                  <a:pt x="0" y="81230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4900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TextBox 2" id="2"/>
          <p:cNvSpPr txBox="true"/>
          <p:nvPr/>
        </p:nvSpPr>
        <p:spPr>
          <a:xfrm rot="0">
            <a:off x="407358" y="383387"/>
            <a:ext cx="6315075" cy="1111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>
                <a:solidFill>
                  <a:srgbClr val="FFFFFF"/>
                </a:solidFill>
                <a:latin typeface="Open Sans Bold"/>
              </a:rPr>
              <a:t>BOGOTÁ TIENE </a:t>
            </a:r>
          </a:p>
        </p:txBody>
      </p:sp>
      <p:grpSp>
        <p:nvGrpSpPr>
          <p:cNvPr name="Group 3" id="3"/>
          <p:cNvGrpSpPr/>
          <p:nvPr/>
        </p:nvGrpSpPr>
        <p:grpSpPr>
          <a:xfrm rot="0">
            <a:off x="16393257" y="7982398"/>
            <a:ext cx="1542833" cy="1982429"/>
            <a:chOff x="0" y="0"/>
            <a:chExt cx="2057110" cy="2643239"/>
          </a:xfrm>
        </p:grpSpPr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0" y="0"/>
              <a:ext cx="1960142" cy="2030453"/>
              <a:chOff x="0" y="0"/>
              <a:chExt cx="2842882" cy="2944851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391668" y="871728"/>
                <a:ext cx="2097786" cy="1291082"/>
              </a:xfrm>
              <a:custGeom>
                <a:avLst/>
                <a:gdLst/>
                <a:ahLst/>
                <a:cxnLst/>
                <a:rect r="r" b="b" t="t" l="l"/>
                <a:pathLst>
                  <a:path h="1291082" w="2097786">
                    <a:moveTo>
                      <a:pt x="0" y="457200"/>
                    </a:moveTo>
                    <a:lnTo>
                      <a:pt x="174879" y="295783"/>
                    </a:lnTo>
                    <a:lnTo>
                      <a:pt x="1425448" y="0"/>
                    </a:lnTo>
                    <a:lnTo>
                      <a:pt x="2097786" y="376555"/>
                    </a:lnTo>
                    <a:lnTo>
                      <a:pt x="1869186" y="726186"/>
                    </a:lnTo>
                    <a:lnTo>
                      <a:pt x="1734693" y="1237234"/>
                    </a:lnTo>
                    <a:lnTo>
                      <a:pt x="188341" y="1291082"/>
                    </a:lnTo>
                    <a:lnTo>
                      <a:pt x="161417" y="538099"/>
                    </a:lnTo>
                    <a:close/>
                  </a:path>
                </a:pathLst>
              </a:custGeom>
              <a:solidFill>
                <a:srgbClr val="F4900A"/>
              </a:solidFill>
            </p:spPr>
          </p:sp>
          <p:sp>
            <p:nvSpPr>
              <p:cNvPr name="Freeform 6" id="6"/>
              <p:cNvSpPr/>
              <p:nvPr/>
            </p:nvSpPr>
            <p:spPr>
              <a:xfrm flipH="false" flipV="false" rot="0">
                <a:off x="58801" y="58039"/>
                <a:ext cx="2743835" cy="2838323"/>
              </a:xfrm>
              <a:custGeom>
                <a:avLst/>
                <a:gdLst/>
                <a:ahLst/>
                <a:cxnLst/>
                <a:rect r="r" b="b" t="t" l="l"/>
                <a:pathLst>
                  <a:path h="2838323" w="2743835">
                    <a:moveTo>
                      <a:pt x="1346327" y="1924812"/>
                    </a:moveTo>
                    <a:cubicBezTo>
                      <a:pt x="1387475" y="1924812"/>
                      <a:pt x="1413637" y="1917065"/>
                      <a:pt x="1446022" y="1900682"/>
                    </a:cubicBezTo>
                    <a:cubicBezTo>
                      <a:pt x="1500505" y="1873123"/>
                      <a:pt x="1554480" y="1844040"/>
                      <a:pt x="1610741" y="1820418"/>
                    </a:cubicBezTo>
                    <a:lnTo>
                      <a:pt x="1906143" y="1703959"/>
                    </a:lnTo>
                    <a:cubicBezTo>
                      <a:pt x="1935480" y="1692529"/>
                      <a:pt x="1937893" y="1687703"/>
                      <a:pt x="1927352" y="1657731"/>
                    </a:cubicBezTo>
                    <a:lnTo>
                      <a:pt x="1860423" y="1467866"/>
                    </a:lnTo>
                    <a:cubicBezTo>
                      <a:pt x="1850644" y="1440434"/>
                      <a:pt x="1846580" y="1438148"/>
                      <a:pt x="1818894" y="1443355"/>
                    </a:cubicBezTo>
                    <a:lnTo>
                      <a:pt x="1810512" y="1445133"/>
                    </a:lnTo>
                    <a:cubicBezTo>
                      <a:pt x="1669034" y="1474978"/>
                      <a:pt x="1531874" y="1504315"/>
                      <a:pt x="1394333" y="1532255"/>
                    </a:cubicBezTo>
                    <a:cubicBezTo>
                      <a:pt x="1373759" y="1536446"/>
                      <a:pt x="1351280" y="1536827"/>
                      <a:pt x="1330452" y="1533652"/>
                    </a:cubicBezTo>
                    <a:lnTo>
                      <a:pt x="1191006" y="1506728"/>
                    </a:lnTo>
                    <a:cubicBezTo>
                      <a:pt x="1093343" y="1486281"/>
                      <a:pt x="995680" y="1465326"/>
                      <a:pt x="898017" y="1444752"/>
                    </a:cubicBezTo>
                    <a:cubicBezTo>
                      <a:pt x="864616" y="1437640"/>
                      <a:pt x="860552" y="1440180"/>
                      <a:pt x="849122" y="1472819"/>
                    </a:cubicBezTo>
                    <a:lnTo>
                      <a:pt x="808228" y="1589786"/>
                    </a:lnTo>
                    <a:cubicBezTo>
                      <a:pt x="799338" y="1614932"/>
                      <a:pt x="790067" y="1639951"/>
                      <a:pt x="781685" y="1665351"/>
                    </a:cubicBezTo>
                    <a:cubicBezTo>
                      <a:pt x="774954" y="1685671"/>
                      <a:pt x="778891" y="1693291"/>
                      <a:pt x="798449" y="1701546"/>
                    </a:cubicBezTo>
                    <a:lnTo>
                      <a:pt x="806450" y="1704594"/>
                    </a:lnTo>
                    <a:cubicBezTo>
                      <a:pt x="969645" y="1764792"/>
                      <a:pt x="1128395" y="1824228"/>
                      <a:pt x="1277366" y="1906778"/>
                    </a:cubicBezTo>
                    <a:cubicBezTo>
                      <a:pt x="1301115" y="1919986"/>
                      <a:pt x="1327277" y="1925193"/>
                      <a:pt x="1346073" y="1924939"/>
                    </a:cubicBezTo>
                    <a:moveTo>
                      <a:pt x="642239" y="1316736"/>
                    </a:moveTo>
                    <a:cubicBezTo>
                      <a:pt x="656971" y="1318641"/>
                      <a:pt x="667131" y="1319403"/>
                      <a:pt x="677037" y="1321308"/>
                    </a:cubicBezTo>
                    <a:lnTo>
                      <a:pt x="1331976" y="1443863"/>
                    </a:lnTo>
                    <a:cubicBezTo>
                      <a:pt x="1347597" y="1446784"/>
                      <a:pt x="1364742" y="1446657"/>
                      <a:pt x="1380363" y="1443736"/>
                    </a:cubicBezTo>
                    <a:lnTo>
                      <a:pt x="2068576" y="1316228"/>
                    </a:lnTo>
                    <a:cubicBezTo>
                      <a:pt x="2121916" y="1306322"/>
                      <a:pt x="2175256" y="1296543"/>
                      <a:pt x="2228469" y="1286383"/>
                    </a:cubicBezTo>
                    <a:cubicBezTo>
                      <a:pt x="2254631" y="1281430"/>
                      <a:pt x="2264029" y="1273175"/>
                      <a:pt x="2264410" y="1256538"/>
                    </a:cubicBezTo>
                    <a:cubicBezTo>
                      <a:pt x="2264791" y="1239901"/>
                      <a:pt x="2255012" y="1231138"/>
                      <a:pt x="2229612" y="1225677"/>
                    </a:cubicBezTo>
                    <a:lnTo>
                      <a:pt x="2186559" y="1216914"/>
                    </a:lnTo>
                    <a:cubicBezTo>
                      <a:pt x="1921510" y="1163701"/>
                      <a:pt x="1656588" y="1110488"/>
                      <a:pt x="1391539" y="1057021"/>
                    </a:cubicBezTo>
                    <a:cubicBezTo>
                      <a:pt x="1363091" y="1051306"/>
                      <a:pt x="1335532" y="1051687"/>
                      <a:pt x="1307084" y="1057529"/>
                    </a:cubicBezTo>
                    <a:lnTo>
                      <a:pt x="624459" y="1199388"/>
                    </a:lnTo>
                    <a:cubicBezTo>
                      <a:pt x="581406" y="1208278"/>
                      <a:pt x="538480" y="1217168"/>
                      <a:pt x="495554" y="1226312"/>
                    </a:cubicBezTo>
                    <a:cubicBezTo>
                      <a:pt x="470535" y="1231646"/>
                      <a:pt x="460375" y="1241044"/>
                      <a:pt x="460883" y="1257554"/>
                    </a:cubicBezTo>
                    <a:cubicBezTo>
                      <a:pt x="461391" y="1273810"/>
                      <a:pt x="471678" y="1282065"/>
                      <a:pt x="497332" y="1287018"/>
                    </a:cubicBezTo>
                    <a:lnTo>
                      <a:pt x="532892" y="1293622"/>
                    </a:lnTo>
                    <a:cubicBezTo>
                      <a:pt x="558800" y="1298829"/>
                      <a:pt x="584708" y="1304163"/>
                      <a:pt x="613029" y="1310005"/>
                    </a:cubicBezTo>
                    <a:lnTo>
                      <a:pt x="613283" y="1391539"/>
                    </a:lnTo>
                    <a:cubicBezTo>
                      <a:pt x="613791" y="1408049"/>
                      <a:pt x="609346" y="1420495"/>
                      <a:pt x="596265" y="1432179"/>
                    </a:cubicBezTo>
                    <a:cubicBezTo>
                      <a:pt x="572643" y="1453388"/>
                      <a:pt x="572643" y="1476629"/>
                      <a:pt x="595122" y="1499235"/>
                    </a:cubicBezTo>
                    <a:cubicBezTo>
                      <a:pt x="606552" y="1510665"/>
                      <a:pt x="611124" y="1522984"/>
                      <a:pt x="610362" y="1538478"/>
                    </a:cubicBezTo>
                    <a:lnTo>
                      <a:pt x="610108" y="1566799"/>
                    </a:lnTo>
                    <a:cubicBezTo>
                      <a:pt x="608838" y="1574927"/>
                      <a:pt x="606806" y="1585087"/>
                      <a:pt x="601345" y="1590040"/>
                    </a:cubicBezTo>
                    <a:cubicBezTo>
                      <a:pt x="585978" y="1603883"/>
                      <a:pt x="584581" y="1621155"/>
                      <a:pt x="584581" y="1639570"/>
                    </a:cubicBezTo>
                    <a:lnTo>
                      <a:pt x="584581" y="1939290"/>
                    </a:lnTo>
                    <a:cubicBezTo>
                      <a:pt x="584581" y="1959102"/>
                      <a:pt x="584581" y="1978914"/>
                      <a:pt x="586105" y="1998599"/>
                    </a:cubicBezTo>
                    <a:cubicBezTo>
                      <a:pt x="587629" y="2019935"/>
                      <a:pt x="604266" y="2035683"/>
                      <a:pt x="624586" y="2037080"/>
                    </a:cubicBezTo>
                    <a:cubicBezTo>
                      <a:pt x="645414" y="2038477"/>
                      <a:pt x="662559" y="2025269"/>
                      <a:pt x="667512" y="2003933"/>
                    </a:cubicBezTo>
                    <a:lnTo>
                      <a:pt x="669290" y="1993773"/>
                    </a:lnTo>
                    <a:cubicBezTo>
                      <a:pt x="669925" y="1869821"/>
                      <a:pt x="670433" y="1750949"/>
                      <a:pt x="670814" y="1632204"/>
                    </a:cubicBezTo>
                    <a:cubicBezTo>
                      <a:pt x="670814" y="1618107"/>
                      <a:pt x="667512" y="1605407"/>
                      <a:pt x="658241" y="1593977"/>
                    </a:cubicBezTo>
                    <a:cubicBezTo>
                      <a:pt x="639318" y="1570482"/>
                      <a:pt x="639826" y="1526667"/>
                      <a:pt x="658495" y="1503299"/>
                    </a:cubicBezTo>
                    <a:cubicBezTo>
                      <a:pt x="682752" y="1472946"/>
                      <a:pt x="681609" y="1454150"/>
                      <a:pt x="654939" y="1426845"/>
                    </a:cubicBezTo>
                    <a:lnTo>
                      <a:pt x="643382" y="1414526"/>
                    </a:lnTo>
                    <a:cubicBezTo>
                      <a:pt x="641858" y="1378966"/>
                      <a:pt x="642493" y="1349883"/>
                      <a:pt x="642493" y="1316609"/>
                    </a:cubicBezTo>
                    <a:moveTo>
                      <a:pt x="723265" y="2299208"/>
                    </a:moveTo>
                    <a:lnTo>
                      <a:pt x="691515" y="2299208"/>
                    </a:lnTo>
                    <a:cubicBezTo>
                      <a:pt x="618236" y="2299208"/>
                      <a:pt x="545084" y="2299335"/>
                      <a:pt x="471805" y="2299081"/>
                    </a:cubicBezTo>
                    <a:lnTo>
                      <a:pt x="440944" y="2296922"/>
                    </a:lnTo>
                    <a:cubicBezTo>
                      <a:pt x="409448" y="2291461"/>
                      <a:pt x="388747" y="2269236"/>
                      <a:pt x="385318" y="2237613"/>
                    </a:cubicBezTo>
                    <a:lnTo>
                      <a:pt x="384683" y="2209165"/>
                    </a:lnTo>
                    <a:cubicBezTo>
                      <a:pt x="384683" y="1967103"/>
                      <a:pt x="384683" y="1725041"/>
                      <a:pt x="384683" y="1482979"/>
                    </a:cubicBezTo>
                    <a:lnTo>
                      <a:pt x="384683" y="1446403"/>
                    </a:lnTo>
                    <a:cubicBezTo>
                      <a:pt x="372745" y="1446403"/>
                      <a:pt x="363601" y="1446403"/>
                      <a:pt x="354457" y="1446403"/>
                    </a:cubicBezTo>
                    <a:lnTo>
                      <a:pt x="77851" y="1446530"/>
                    </a:lnTo>
                    <a:cubicBezTo>
                      <a:pt x="46101" y="1446657"/>
                      <a:pt x="22860" y="1433830"/>
                      <a:pt x="10160" y="1404493"/>
                    </a:cubicBezTo>
                    <a:cubicBezTo>
                      <a:pt x="0" y="1380998"/>
                      <a:pt x="4572" y="1358900"/>
                      <a:pt x="19558" y="1338834"/>
                    </a:cubicBezTo>
                    <a:lnTo>
                      <a:pt x="37211" y="1320038"/>
                    </a:lnTo>
                    <a:cubicBezTo>
                      <a:pt x="464820" y="892556"/>
                      <a:pt x="892556" y="464947"/>
                      <a:pt x="1320292" y="37338"/>
                    </a:cubicBezTo>
                    <a:lnTo>
                      <a:pt x="1339088" y="19685"/>
                    </a:lnTo>
                    <a:cubicBezTo>
                      <a:pt x="1364869" y="0"/>
                      <a:pt x="1397635" y="762"/>
                      <a:pt x="1422527" y="21463"/>
                    </a:cubicBezTo>
                    <a:lnTo>
                      <a:pt x="1441069" y="39497"/>
                    </a:lnTo>
                    <a:cubicBezTo>
                      <a:pt x="1634236" y="232537"/>
                      <a:pt x="1827403" y="425704"/>
                      <a:pt x="2020570" y="618744"/>
                    </a:cubicBezTo>
                    <a:cubicBezTo>
                      <a:pt x="2027047" y="625221"/>
                      <a:pt x="2033651" y="631571"/>
                      <a:pt x="2043811" y="641477"/>
                    </a:cubicBezTo>
                    <a:cubicBezTo>
                      <a:pt x="2044700" y="629031"/>
                      <a:pt x="2045716" y="621792"/>
                      <a:pt x="2045716" y="614553"/>
                    </a:cubicBezTo>
                    <a:lnTo>
                      <a:pt x="2045208" y="350901"/>
                    </a:lnTo>
                    <a:cubicBezTo>
                      <a:pt x="2044065" y="305943"/>
                      <a:pt x="2074799" y="273177"/>
                      <a:pt x="2122424" y="274574"/>
                    </a:cubicBezTo>
                    <a:lnTo>
                      <a:pt x="2254250" y="274828"/>
                    </a:lnTo>
                    <a:cubicBezTo>
                      <a:pt x="2310003" y="275082"/>
                      <a:pt x="2335149" y="299847"/>
                      <a:pt x="2335276" y="355092"/>
                    </a:cubicBezTo>
                    <a:lnTo>
                      <a:pt x="2334895" y="902970"/>
                    </a:lnTo>
                    <a:cubicBezTo>
                      <a:pt x="2334768" y="924433"/>
                      <a:pt x="2340610" y="939673"/>
                      <a:pt x="2356104" y="954913"/>
                    </a:cubicBezTo>
                    <a:lnTo>
                      <a:pt x="2685415" y="1283589"/>
                    </a:lnTo>
                    <a:cubicBezTo>
                      <a:pt x="2693289" y="1291463"/>
                      <a:pt x="2701417" y="1299591"/>
                      <a:pt x="2707132" y="1308989"/>
                    </a:cubicBezTo>
                    <a:cubicBezTo>
                      <a:pt x="2743835" y="1369187"/>
                      <a:pt x="2701798" y="1445260"/>
                      <a:pt x="2630551" y="1446276"/>
                    </a:cubicBezTo>
                    <a:lnTo>
                      <a:pt x="2418588" y="1446530"/>
                    </a:lnTo>
                    <a:cubicBezTo>
                      <a:pt x="2393823" y="1446530"/>
                      <a:pt x="2369058" y="1446530"/>
                      <a:pt x="2340610" y="1446530"/>
                    </a:cubicBezTo>
                    <a:lnTo>
                      <a:pt x="2340610" y="1481836"/>
                    </a:lnTo>
                    <a:cubicBezTo>
                      <a:pt x="2340610" y="1725676"/>
                      <a:pt x="2340610" y="1969389"/>
                      <a:pt x="2340610" y="2213229"/>
                    </a:cubicBezTo>
                    <a:lnTo>
                      <a:pt x="2340991" y="2228723"/>
                    </a:lnTo>
                    <a:cubicBezTo>
                      <a:pt x="2337689" y="2267966"/>
                      <a:pt x="2317242" y="2291207"/>
                      <a:pt x="2286000" y="2296795"/>
                    </a:cubicBezTo>
                    <a:lnTo>
                      <a:pt x="2250059" y="2299208"/>
                    </a:lnTo>
                    <a:cubicBezTo>
                      <a:pt x="2012188" y="2299335"/>
                      <a:pt x="1774444" y="2299462"/>
                      <a:pt x="1536573" y="2298954"/>
                    </a:cubicBezTo>
                    <a:cubicBezTo>
                      <a:pt x="1514856" y="2298827"/>
                      <a:pt x="1497457" y="2304288"/>
                      <a:pt x="1479931" y="2317623"/>
                    </a:cubicBezTo>
                    <a:lnTo>
                      <a:pt x="839343" y="2803144"/>
                    </a:lnTo>
                    <a:cubicBezTo>
                      <a:pt x="833882" y="2807335"/>
                      <a:pt x="828294" y="2811526"/>
                      <a:pt x="822325" y="2814828"/>
                    </a:cubicBezTo>
                    <a:cubicBezTo>
                      <a:pt x="778891" y="2838323"/>
                      <a:pt x="727329" y="2810383"/>
                      <a:pt x="723392" y="2760980"/>
                    </a:cubicBezTo>
                    <a:lnTo>
                      <a:pt x="723011" y="2735199"/>
                    </a:lnTo>
                    <a:cubicBezTo>
                      <a:pt x="723011" y="2600833"/>
                      <a:pt x="723011" y="2466467"/>
                      <a:pt x="723011" y="233197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7" id="7"/>
            <p:cNvSpPr txBox="true"/>
            <p:nvPr/>
          </p:nvSpPr>
          <p:spPr>
            <a:xfrm rot="0">
              <a:off x="0" y="2130927"/>
              <a:ext cx="2057110" cy="5123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HOGAR ESTUDIANTIL </a:t>
              </a:r>
            </a:p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Jaime Benítez Tobón</a:t>
              </a:r>
            </a:p>
          </p:txBody>
        </p:sp>
      </p:grpSp>
      <p:sp>
        <p:nvSpPr>
          <p:cNvPr name="AutoShape 8" id="8"/>
          <p:cNvSpPr/>
          <p:nvPr/>
        </p:nvSpPr>
        <p:spPr>
          <a:xfrm>
            <a:off x="8025943" y="1000919"/>
            <a:ext cx="9233357" cy="27781"/>
          </a:xfrm>
          <a:prstGeom prst="line">
            <a:avLst/>
          </a:prstGeom>
          <a:ln cap="rnd" w="133350">
            <a:solidFill>
              <a:srgbClr val="FFFFFF"/>
            </a:solidFill>
            <a:prstDash val="sysDash"/>
            <a:headEnd type="none" len="sm" w="sm"/>
            <a:tailEnd type="none" len="sm" w="sm"/>
          </a:ln>
        </p:spPr>
      </p:sp>
      <p:sp>
        <p:nvSpPr>
          <p:cNvPr name="Freeform 9" id="9"/>
          <p:cNvSpPr/>
          <p:nvPr/>
        </p:nvSpPr>
        <p:spPr>
          <a:xfrm flipH="false" flipV="false" rot="0">
            <a:off x="1459893" y="1885305"/>
            <a:ext cx="3666083" cy="8079522"/>
          </a:xfrm>
          <a:custGeom>
            <a:avLst/>
            <a:gdLst/>
            <a:ahLst/>
            <a:cxnLst/>
            <a:rect r="r" b="b" t="t" l="l"/>
            <a:pathLst>
              <a:path h="8079522" w="3666083">
                <a:moveTo>
                  <a:pt x="0" y="0"/>
                </a:moveTo>
                <a:lnTo>
                  <a:pt x="3666084" y="0"/>
                </a:lnTo>
                <a:lnTo>
                  <a:pt x="3666084" y="8079522"/>
                </a:lnTo>
                <a:lnTo>
                  <a:pt x="0" y="807952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10546115" y="2670317"/>
            <a:ext cx="5847141" cy="903649"/>
          </a:xfrm>
          <a:custGeom>
            <a:avLst/>
            <a:gdLst/>
            <a:ahLst/>
            <a:cxnLst/>
            <a:rect r="r" b="b" t="t" l="l"/>
            <a:pathLst>
              <a:path h="903649" w="5847141">
                <a:moveTo>
                  <a:pt x="0" y="0"/>
                </a:moveTo>
                <a:lnTo>
                  <a:pt x="5847142" y="0"/>
                </a:lnTo>
                <a:lnTo>
                  <a:pt x="5847142" y="903650"/>
                </a:lnTo>
                <a:lnTo>
                  <a:pt x="0" y="9036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8904767" y="1885305"/>
            <a:ext cx="2415922" cy="2415922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ABED9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06"/>
                </a:lnSpc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8904767" y="4717105"/>
            <a:ext cx="2415922" cy="2415922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ABED9"/>
            </a:solidFill>
          </p:spPr>
        </p:sp>
        <p:sp>
          <p:nvSpPr>
            <p:cNvPr name="TextBox 16" id="16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06"/>
                </a:lnSpc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10546115" y="8276027"/>
            <a:ext cx="5847141" cy="903649"/>
          </a:xfrm>
          <a:custGeom>
            <a:avLst/>
            <a:gdLst/>
            <a:ahLst/>
            <a:cxnLst/>
            <a:rect r="r" b="b" t="t" l="l"/>
            <a:pathLst>
              <a:path h="903649" w="5847141">
                <a:moveTo>
                  <a:pt x="0" y="0"/>
                </a:moveTo>
                <a:lnTo>
                  <a:pt x="5847142" y="0"/>
                </a:lnTo>
                <a:lnTo>
                  <a:pt x="5847142" y="903649"/>
                </a:lnTo>
                <a:lnTo>
                  <a:pt x="0" y="903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8904767" y="7548905"/>
            <a:ext cx="2415922" cy="2415922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5ABED9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506"/>
                </a:lnSpc>
              </a:pPr>
            </a:p>
          </p:txBody>
        </p:sp>
      </p:grpSp>
      <p:sp>
        <p:nvSpPr>
          <p:cNvPr name="AutoShape 21" id="21"/>
          <p:cNvSpPr/>
          <p:nvPr/>
        </p:nvSpPr>
        <p:spPr>
          <a:xfrm>
            <a:off x="3292935" y="5906016"/>
            <a:ext cx="5611832" cy="1905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TextBox 22" id="22"/>
          <p:cNvSpPr txBox="true"/>
          <p:nvPr/>
        </p:nvSpPr>
        <p:spPr>
          <a:xfrm rot="0">
            <a:off x="8904767" y="2429691"/>
            <a:ext cx="2415922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FFFFF"/>
                </a:solidFill>
                <a:latin typeface="Open Sans Bold"/>
              </a:rPr>
              <a:t>60%</a:t>
            </a:r>
          </a:p>
        </p:txBody>
      </p:sp>
      <p:sp>
        <p:nvSpPr>
          <p:cNvPr name="AutoShape 23" id="23"/>
          <p:cNvSpPr/>
          <p:nvPr/>
        </p:nvSpPr>
        <p:spPr>
          <a:xfrm>
            <a:off x="2412527" y="8756866"/>
            <a:ext cx="6492240" cy="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AutoShape 24" id="24"/>
          <p:cNvSpPr/>
          <p:nvPr/>
        </p:nvSpPr>
        <p:spPr>
          <a:xfrm>
            <a:off x="4456569" y="3093266"/>
            <a:ext cx="4448198" cy="19050"/>
          </a:xfrm>
          <a:prstGeom prst="line">
            <a:avLst/>
          </a:prstGeom>
          <a:ln cap="flat" w="38100">
            <a:solidFill>
              <a:srgbClr val="FFFFFF"/>
            </a:solidFill>
            <a:prstDash val="solid"/>
            <a:headEnd type="oval" len="lg" w="lg"/>
            <a:tailEnd type="oval" len="lg" w="lg"/>
          </a:ln>
        </p:spPr>
      </p:sp>
      <p:sp>
        <p:nvSpPr>
          <p:cNvPr name="Freeform 25" id="25"/>
          <p:cNvSpPr/>
          <p:nvPr/>
        </p:nvSpPr>
        <p:spPr>
          <a:xfrm flipH="false" flipV="false" rot="0">
            <a:off x="10546115" y="5471245"/>
            <a:ext cx="5847141" cy="903649"/>
          </a:xfrm>
          <a:custGeom>
            <a:avLst/>
            <a:gdLst/>
            <a:ahLst/>
            <a:cxnLst/>
            <a:rect r="r" b="b" t="t" l="l"/>
            <a:pathLst>
              <a:path h="903649" w="5847141">
                <a:moveTo>
                  <a:pt x="0" y="0"/>
                </a:moveTo>
                <a:lnTo>
                  <a:pt x="5847142" y="0"/>
                </a:lnTo>
                <a:lnTo>
                  <a:pt x="5847142" y="903649"/>
                </a:lnTo>
                <a:lnTo>
                  <a:pt x="0" y="9036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6" id="26"/>
          <p:cNvSpPr txBox="true"/>
          <p:nvPr/>
        </p:nvSpPr>
        <p:spPr>
          <a:xfrm rot="0">
            <a:off x="9207853" y="5242441"/>
            <a:ext cx="1809750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799"/>
              </a:lnSpc>
            </a:pPr>
            <a:r>
              <a:rPr lang="en-US" sz="6999">
                <a:solidFill>
                  <a:srgbClr val="FFFFFF"/>
                </a:solidFill>
                <a:latin typeface="Open Sans Bold"/>
              </a:rPr>
              <a:t>25%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9679340" y="7613866"/>
            <a:ext cx="866775" cy="20574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6800"/>
              </a:lnSpc>
            </a:pPr>
            <a:r>
              <a:rPr lang="en-US" sz="12000">
                <a:solidFill>
                  <a:srgbClr val="FFFFFF"/>
                </a:solidFill>
                <a:latin typeface="Open Sans Bold"/>
              </a:rPr>
              <a:t>3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1163814" y="2794499"/>
            <a:ext cx="5229442" cy="530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FFFFFF"/>
                </a:solidFill>
                <a:latin typeface="Nunito Bold"/>
              </a:rPr>
              <a:t>En universidades 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11163814" y="5645349"/>
            <a:ext cx="5229442" cy="53086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40"/>
              </a:lnSpc>
            </a:pPr>
            <a:r>
              <a:rPr lang="en-US" sz="3100">
                <a:solidFill>
                  <a:srgbClr val="FFFFFF"/>
                </a:solidFill>
                <a:latin typeface="Nunito Bold"/>
              </a:rPr>
              <a:t>De la población colombiana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017603" y="8466527"/>
            <a:ext cx="5229442" cy="4813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FFFFFF"/>
                </a:solidFill>
                <a:latin typeface="Nunito Bold"/>
              </a:rPr>
              <a:t>Veces el costo de vida más alto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96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AutoShape 2" id="2"/>
          <p:cNvSpPr/>
          <p:nvPr/>
        </p:nvSpPr>
        <p:spPr>
          <a:xfrm flipV="true">
            <a:off x="9144000" y="992187"/>
            <a:ext cx="8115300" cy="55563"/>
          </a:xfrm>
          <a:prstGeom prst="line">
            <a:avLst/>
          </a:prstGeom>
          <a:ln cap="rnd" w="133350">
            <a:solidFill>
              <a:srgbClr val="FFFFFF"/>
            </a:solidFill>
            <a:prstDash val="sysDash"/>
            <a:headEnd type="none" len="sm" w="sm"/>
            <a:tailEnd type="none" len="sm" w="sm"/>
          </a:ln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-1382955" y="2968496"/>
            <a:ext cx="8269420" cy="8269387"/>
            <a:chOff x="0" y="0"/>
            <a:chExt cx="6350000" cy="6349975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5001" t="0" r="-52775" b="0"/>
              </a:stretch>
            </a:blipFill>
          </p:spPr>
        </p:sp>
      </p:grpSp>
      <p:sp>
        <p:nvSpPr>
          <p:cNvPr name="Freeform 5" id="5"/>
          <p:cNvSpPr/>
          <p:nvPr/>
        </p:nvSpPr>
        <p:spPr>
          <a:xfrm flipH="false" flipV="false" rot="0">
            <a:off x="7905353" y="2168358"/>
            <a:ext cx="11131485" cy="2975142"/>
          </a:xfrm>
          <a:custGeom>
            <a:avLst/>
            <a:gdLst/>
            <a:ahLst/>
            <a:cxnLst/>
            <a:rect r="r" b="b" t="t" l="l"/>
            <a:pathLst>
              <a:path h="2975142" w="11131485">
                <a:moveTo>
                  <a:pt x="0" y="0"/>
                </a:moveTo>
                <a:lnTo>
                  <a:pt x="11131485" y="0"/>
                </a:lnTo>
                <a:lnTo>
                  <a:pt x="11131485" y="2975142"/>
                </a:lnTo>
                <a:lnTo>
                  <a:pt x="0" y="29751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397670" y="374656"/>
            <a:ext cx="8277225" cy="111123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>
                <a:solidFill>
                  <a:srgbClr val="FFFFFF"/>
                </a:solidFill>
                <a:latin typeface="Open Sans Bold"/>
              </a:rPr>
              <a:t>CÓMO LO HACEMOS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8602527" y="2542774"/>
            <a:ext cx="9333563" cy="215963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340"/>
              </a:lnSpc>
            </a:pPr>
            <a:r>
              <a:rPr lang="en-US" sz="3100">
                <a:solidFill>
                  <a:srgbClr val="000000"/>
                </a:solidFill>
                <a:latin typeface="Nunito Bold"/>
              </a:rPr>
              <a:t>Queremos asegurarnos de que ningún joven brillante se quede atrás debido a obstáculos financieros o geográficos en su camino hacia la educación superior a través de herramientas como: </a:t>
            </a:r>
          </a:p>
        </p:txBody>
      </p:sp>
      <p:grpSp>
        <p:nvGrpSpPr>
          <p:cNvPr name="Group 8" id="8"/>
          <p:cNvGrpSpPr/>
          <p:nvPr/>
        </p:nvGrpSpPr>
        <p:grpSpPr>
          <a:xfrm rot="0">
            <a:off x="16393257" y="7982398"/>
            <a:ext cx="1542833" cy="1982429"/>
            <a:chOff x="0" y="0"/>
            <a:chExt cx="2057110" cy="2643239"/>
          </a:xfrm>
        </p:grpSpPr>
        <p:grpSp>
          <p:nvGrpSpPr>
            <p:cNvPr name="Group 9" id="9"/>
            <p:cNvGrpSpPr>
              <a:grpSpLocks noChangeAspect="true"/>
            </p:cNvGrpSpPr>
            <p:nvPr/>
          </p:nvGrpSpPr>
          <p:grpSpPr>
            <a:xfrm rot="0">
              <a:off x="0" y="0"/>
              <a:ext cx="1960142" cy="2030453"/>
              <a:chOff x="0" y="0"/>
              <a:chExt cx="2842882" cy="2944851"/>
            </a:xfrm>
          </p:grpSpPr>
          <p:sp>
            <p:nvSpPr>
              <p:cNvPr name="Freeform 10" id="10"/>
              <p:cNvSpPr/>
              <p:nvPr/>
            </p:nvSpPr>
            <p:spPr>
              <a:xfrm flipH="false" flipV="false" rot="0">
                <a:off x="391668" y="871728"/>
                <a:ext cx="2097786" cy="1291082"/>
              </a:xfrm>
              <a:custGeom>
                <a:avLst/>
                <a:gdLst/>
                <a:ahLst/>
                <a:cxnLst/>
                <a:rect r="r" b="b" t="t" l="l"/>
                <a:pathLst>
                  <a:path h="1291082" w="2097786">
                    <a:moveTo>
                      <a:pt x="0" y="457200"/>
                    </a:moveTo>
                    <a:lnTo>
                      <a:pt x="174879" y="295783"/>
                    </a:lnTo>
                    <a:lnTo>
                      <a:pt x="1425448" y="0"/>
                    </a:lnTo>
                    <a:lnTo>
                      <a:pt x="2097786" y="376555"/>
                    </a:lnTo>
                    <a:lnTo>
                      <a:pt x="1869186" y="726186"/>
                    </a:lnTo>
                    <a:lnTo>
                      <a:pt x="1734693" y="1237234"/>
                    </a:lnTo>
                    <a:lnTo>
                      <a:pt x="188341" y="1291082"/>
                    </a:lnTo>
                    <a:lnTo>
                      <a:pt x="161417" y="538099"/>
                    </a:lnTo>
                    <a:close/>
                  </a:path>
                </a:pathLst>
              </a:custGeom>
              <a:solidFill>
                <a:srgbClr val="F4900A"/>
              </a:solidFill>
            </p:spPr>
          </p:sp>
          <p:sp>
            <p:nvSpPr>
              <p:cNvPr name="Freeform 11" id="11"/>
              <p:cNvSpPr/>
              <p:nvPr/>
            </p:nvSpPr>
            <p:spPr>
              <a:xfrm flipH="false" flipV="false" rot="0">
                <a:off x="58801" y="58039"/>
                <a:ext cx="2743835" cy="2838323"/>
              </a:xfrm>
              <a:custGeom>
                <a:avLst/>
                <a:gdLst/>
                <a:ahLst/>
                <a:cxnLst/>
                <a:rect r="r" b="b" t="t" l="l"/>
                <a:pathLst>
                  <a:path h="2838323" w="2743835">
                    <a:moveTo>
                      <a:pt x="1346327" y="1924812"/>
                    </a:moveTo>
                    <a:cubicBezTo>
                      <a:pt x="1387475" y="1924812"/>
                      <a:pt x="1413637" y="1917065"/>
                      <a:pt x="1446022" y="1900682"/>
                    </a:cubicBezTo>
                    <a:cubicBezTo>
                      <a:pt x="1500505" y="1873123"/>
                      <a:pt x="1554480" y="1844040"/>
                      <a:pt x="1610741" y="1820418"/>
                    </a:cubicBezTo>
                    <a:lnTo>
                      <a:pt x="1906143" y="1703959"/>
                    </a:lnTo>
                    <a:cubicBezTo>
                      <a:pt x="1935480" y="1692529"/>
                      <a:pt x="1937893" y="1687703"/>
                      <a:pt x="1927352" y="1657731"/>
                    </a:cubicBezTo>
                    <a:lnTo>
                      <a:pt x="1860423" y="1467866"/>
                    </a:lnTo>
                    <a:cubicBezTo>
                      <a:pt x="1850644" y="1440434"/>
                      <a:pt x="1846580" y="1438148"/>
                      <a:pt x="1818894" y="1443355"/>
                    </a:cubicBezTo>
                    <a:lnTo>
                      <a:pt x="1810512" y="1445133"/>
                    </a:lnTo>
                    <a:cubicBezTo>
                      <a:pt x="1669034" y="1474978"/>
                      <a:pt x="1531874" y="1504315"/>
                      <a:pt x="1394333" y="1532255"/>
                    </a:cubicBezTo>
                    <a:cubicBezTo>
                      <a:pt x="1373759" y="1536446"/>
                      <a:pt x="1351280" y="1536827"/>
                      <a:pt x="1330452" y="1533652"/>
                    </a:cubicBezTo>
                    <a:lnTo>
                      <a:pt x="1191006" y="1506728"/>
                    </a:lnTo>
                    <a:cubicBezTo>
                      <a:pt x="1093343" y="1486281"/>
                      <a:pt x="995680" y="1465326"/>
                      <a:pt x="898017" y="1444752"/>
                    </a:cubicBezTo>
                    <a:cubicBezTo>
                      <a:pt x="864616" y="1437640"/>
                      <a:pt x="860552" y="1440180"/>
                      <a:pt x="849122" y="1472819"/>
                    </a:cubicBezTo>
                    <a:lnTo>
                      <a:pt x="808228" y="1589786"/>
                    </a:lnTo>
                    <a:cubicBezTo>
                      <a:pt x="799338" y="1614932"/>
                      <a:pt x="790067" y="1639951"/>
                      <a:pt x="781685" y="1665351"/>
                    </a:cubicBezTo>
                    <a:cubicBezTo>
                      <a:pt x="774954" y="1685671"/>
                      <a:pt x="778891" y="1693291"/>
                      <a:pt x="798449" y="1701546"/>
                    </a:cubicBezTo>
                    <a:lnTo>
                      <a:pt x="806450" y="1704594"/>
                    </a:lnTo>
                    <a:cubicBezTo>
                      <a:pt x="969645" y="1764792"/>
                      <a:pt x="1128395" y="1824228"/>
                      <a:pt x="1277366" y="1906778"/>
                    </a:cubicBezTo>
                    <a:cubicBezTo>
                      <a:pt x="1301115" y="1919986"/>
                      <a:pt x="1327277" y="1925193"/>
                      <a:pt x="1346073" y="1924939"/>
                    </a:cubicBezTo>
                    <a:moveTo>
                      <a:pt x="642239" y="1316736"/>
                    </a:moveTo>
                    <a:cubicBezTo>
                      <a:pt x="656971" y="1318641"/>
                      <a:pt x="667131" y="1319403"/>
                      <a:pt x="677037" y="1321308"/>
                    </a:cubicBezTo>
                    <a:lnTo>
                      <a:pt x="1331976" y="1443863"/>
                    </a:lnTo>
                    <a:cubicBezTo>
                      <a:pt x="1347597" y="1446784"/>
                      <a:pt x="1364742" y="1446657"/>
                      <a:pt x="1380363" y="1443736"/>
                    </a:cubicBezTo>
                    <a:lnTo>
                      <a:pt x="2068576" y="1316228"/>
                    </a:lnTo>
                    <a:cubicBezTo>
                      <a:pt x="2121916" y="1306322"/>
                      <a:pt x="2175256" y="1296543"/>
                      <a:pt x="2228469" y="1286383"/>
                    </a:cubicBezTo>
                    <a:cubicBezTo>
                      <a:pt x="2254631" y="1281430"/>
                      <a:pt x="2264029" y="1273175"/>
                      <a:pt x="2264410" y="1256538"/>
                    </a:cubicBezTo>
                    <a:cubicBezTo>
                      <a:pt x="2264791" y="1239901"/>
                      <a:pt x="2255012" y="1231138"/>
                      <a:pt x="2229612" y="1225677"/>
                    </a:cubicBezTo>
                    <a:lnTo>
                      <a:pt x="2186559" y="1216914"/>
                    </a:lnTo>
                    <a:cubicBezTo>
                      <a:pt x="1921510" y="1163701"/>
                      <a:pt x="1656588" y="1110488"/>
                      <a:pt x="1391539" y="1057021"/>
                    </a:cubicBezTo>
                    <a:cubicBezTo>
                      <a:pt x="1363091" y="1051306"/>
                      <a:pt x="1335532" y="1051687"/>
                      <a:pt x="1307084" y="1057529"/>
                    </a:cubicBezTo>
                    <a:lnTo>
                      <a:pt x="624459" y="1199388"/>
                    </a:lnTo>
                    <a:cubicBezTo>
                      <a:pt x="581406" y="1208278"/>
                      <a:pt x="538480" y="1217168"/>
                      <a:pt x="495554" y="1226312"/>
                    </a:cubicBezTo>
                    <a:cubicBezTo>
                      <a:pt x="470535" y="1231646"/>
                      <a:pt x="460375" y="1241044"/>
                      <a:pt x="460883" y="1257554"/>
                    </a:cubicBezTo>
                    <a:cubicBezTo>
                      <a:pt x="461391" y="1273810"/>
                      <a:pt x="471678" y="1282065"/>
                      <a:pt x="497332" y="1287018"/>
                    </a:cubicBezTo>
                    <a:lnTo>
                      <a:pt x="532892" y="1293622"/>
                    </a:lnTo>
                    <a:cubicBezTo>
                      <a:pt x="558800" y="1298829"/>
                      <a:pt x="584708" y="1304163"/>
                      <a:pt x="613029" y="1310005"/>
                    </a:cubicBezTo>
                    <a:lnTo>
                      <a:pt x="613283" y="1391539"/>
                    </a:lnTo>
                    <a:cubicBezTo>
                      <a:pt x="613791" y="1408049"/>
                      <a:pt x="609346" y="1420495"/>
                      <a:pt x="596265" y="1432179"/>
                    </a:cubicBezTo>
                    <a:cubicBezTo>
                      <a:pt x="572643" y="1453388"/>
                      <a:pt x="572643" y="1476629"/>
                      <a:pt x="595122" y="1499235"/>
                    </a:cubicBezTo>
                    <a:cubicBezTo>
                      <a:pt x="606552" y="1510665"/>
                      <a:pt x="611124" y="1522984"/>
                      <a:pt x="610362" y="1538478"/>
                    </a:cubicBezTo>
                    <a:lnTo>
                      <a:pt x="610108" y="1566799"/>
                    </a:lnTo>
                    <a:cubicBezTo>
                      <a:pt x="608838" y="1574927"/>
                      <a:pt x="606806" y="1585087"/>
                      <a:pt x="601345" y="1590040"/>
                    </a:cubicBezTo>
                    <a:cubicBezTo>
                      <a:pt x="585978" y="1603883"/>
                      <a:pt x="584581" y="1621155"/>
                      <a:pt x="584581" y="1639570"/>
                    </a:cubicBezTo>
                    <a:lnTo>
                      <a:pt x="584581" y="1939290"/>
                    </a:lnTo>
                    <a:cubicBezTo>
                      <a:pt x="584581" y="1959102"/>
                      <a:pt x="584581" y="1978914"/>
                      <a:pt x="586105" y="1998599"/>
                    </a:cubicBezTo>
                    <a:cubicBezTo>
                      <a:pt x="587629" y="2019935"/>
                      <a:pt x="604266" y="2035683"/>
                      <a:pt x="624586" y="2037080"/>
                    </a:cubicBezTo>
                    <a:cubicBezTo>
                      <a:pt x="645414" y="2038477"/>
                      <a:pt x="662559" y="2025269"/>
                      <a:pt x="667512" y="2003933"/>
                    </a:cubicBezTo>
                    <a:lnTo>
                      <a:pt x="669290" y="1993773"/>
                    </a:lnTo>
                    <a:cubicBezTo>
                      <a:pt x="669925" y="1869821"/>
                      <a:pt x="670433" y="1750949"/>
                      <a:pt x="670814" y="1632204"/>
                    </a:cubicBezTo>
                    <a:cubicBezTo>
                      <a:pt x="670814" y="1618107"/>
                      <a:pt x="667512" y="1605407"/>
                      <a:pt x="658241" y="1593977"/>
                    </a:cubicBezTo>
                    <a:cubicBezTo>
                      <a:pt x="639318" y="1570482"/>
                      <a:pt x="639826" y="1526667"/>
                      <a:pt x="658495" y="1503299"/>
                    </a:cubicBezTo>
                    <a:cubicBezTo>
                      <a:pt x="682752" y="1472946"/>
                      <a:pt x="681609" y="1454150"/>
                      <a:pt x="654939" y="1426845"/>
                    </a:cubicBezTo>
                    <a:lnTo>
                      <a:pt x="643382" y="1414526"/>
                    </a:lnTo>
                    <a:cubicBezTo>
                      <a:pt x="641858" y="1378966"/>
                      <a:pt x="642493" y="1349883"/>
                      <a:pt x="642493" y="1316609"/>
                    </a:cubicBezTo>
                    <a:moveTo>
                      <a:pt x="723265" y="2299208"/>
                    </a:moveTo>
                    <a:lnTo>
                      <a:pt x="691515" y="2299208"/>
                    </a:lnTo>
                    <a:cubicBezTo>
                      <a:pt x="618236" y="2299208"/>
                      <a:pt x="545084" y="2299335"/>
                      <a:pt x="471805" y="2299081"/>
                    </a:cubicBezTo>
                    <a:lnTo>
                      <a:pt x="440944" y="2296922"/>
                    </a:lnTo>
                    <a:cubicBezTo>
                      <a:pt x="409448" y="2291461"/>
                      <a:pt x="388747" y="2269236"/>
                      <a:pt x="385318" y="2237613"/>
                    </a:cubicBezTo>
                    <a:lnTo>
                      <a:pt x="384683" y="2209165"/>
                    </a:lnTo>
                    <a:cubicBezTo>
                      <a:pt x="384683" y="1967103"/>
                      <a:pt x="384683" y="1725041"/>
                      <a:pt x="384683" y="1482979"/>
                    </a:cubicBezTo>
                    <a:lnTo>
                      <a:pt x="384683" y="1446403"/>
                    </a:lnTo>
                    <a:cubicBezTo>
                      <a:pt x="372745" y="1446403"/>
                      <a:pt x="363601" y="1446403"/>
                      <a:pt x="354457" y="1446403"/>
                    </a:cubicBezTo>
                    <a:lnTo>
                      <a:pt x="77851" y="1446530"/>
                    </a:lnTo>
                    <a:cubicBezTo>
                      <a:pt x="46101" y="1446657"/>
                      <a:pt x="22860" y="1433830"/>
                      <a:pt x="10160" y="1404493"/>
                    </a:cubicBezTo>
                    <a:cubicBezTo>
                      <a:pt x="0" y="1380998"/>
                      <a:pt x="4572" y="1358900"/>
                      <a:pt x="19558" y="1338834"/>
                    </a:cubicBezTo>
                    <a:lnTo>
                      <a:pt x="37211" y="1320038"/>
                    </a:lnTo>
                    <a:cubicBezTo>
                      <a:pt x="464820" y="892556"/>
                      <a:pt x="892556" y="464947"/>
                      <a:pt x="1320292" y="37338"/>
                    </a:cubicBezTo>
                    <a:lnTo>
                      <a:pt x="1339088" y="19685"/>
                    </a:lnTo>
                    <a:cubicBezTo>
                      <a:pt x="1364869" y="0"/>
                      <a:pt x="1397635" y="762"/>
                      <a:pt x="1422527" y="21463"/>
                    </a:cubicBezTo>
                    <a:lnTo>
                      <a:pt x="1441069" y="39497"/>
                    </a:lnTo>
                    <a:cubicBezTo>
                      <a:pt x="1634236" y="232537"/>
                      <a:pt x="1827403" y="425704"/>
                      <a:pt x="2020570" y="618744"/>
                    </a:cubicBezTo>
                    <a:cubicBezTo>
                      <a:pt x="2027047" y="625221"/>
                      <a:pt x="2033651" y="631571"/>
                      <a:pt x="2043811" y="641477"/>
                    </a:cubicBezTo>
                    <a:cubicBezTo>
                      <a:pt x="2044700" y="629031"/>
                      <a:pt x="2045716" y="621792"/>
                      <a:pt x="2045716" y="614553"/>
                    </a:cubicBezTo>
                    <a:lnTo>
                      <a:pt x="2045208" y="350901"/>
                    </a:lnTo>
                    <a:cubicBezTo>
                      <a:pt x="2044065" y="305943"/>
                      <a:pt x="2074799" y="273177"/>
                      <a:pt x="2122424" y="274574"/>
                    </a:cubicBezTo>
                    <a:lnTo>
                      <a:pt x="2254250" y="274828"/>
                    </a:lnTo>
                    <a:cubicBezTo>
                      <a:pt x="2310003" y="275082"/>
                      <a:pt x="2335149" y="299847"/>
                      <a:pt x="2335276" y="355092"/>
                    </a:cubicBezTo>
                    <a:lnTo>
                      <a:pt x="2334895" y="902970"/>
                    </a:lnTo>
                    <a:cubicBezTo>
                      <a:pt x="2334768" y="924433"/>
                      <a:pt x="2340610" y="939673"/>
                      <a:pt x="2356104" y="954913"/>
                    </a:cubicBezTo>
                    <a:lnTo>
                      <a:pt x="2685415" y="1283589"/>
                    </a:lnTo>
                    <a:cubicBezTo>
                      <a:pt x="2693289" y="1291463"/>
                      <a:pt x="2701417" y="1299591"/>
                      <a:pt x="2707132" y="1308989"/>
                    </a:cubicBezTo>
                    <a:cubicBezTo>
                      <a:pt x="2743835" y="1369187"/>
                      <a:pt x="2701798" y="1445260"/>
                      <a:pt x="2630551" y="1446276"/>
                    </a:cubicBezTo>
                    <a:lnTo>
                      <a:pt x="2418588" y="1446530"/>
                    </a:lnTo>
                    <a:cubicBezTo>
                      <a:pt x="2393823" y="1446530"/>
                      <a:pt x="2369058" y="1446530"/>
                      <a:pt x="2340610" y="1446530"/>
                    </a:cubicBezTo>
                    <a:lnTo>
                      <a:pt x="2340610" y="1481836"/>
                    </a:lnTo>
                    <a:cubicBezTo>
                      <a:pt x="2340610" y="1725676"/>
                      <a:pt x="2340610" y="1969389"/>
                      <a:pt x="2340610" y="2213229"/>
                    </a:cubicBezTo>
                    <a:lnTo>
                      <a:pt x="2340991" y="2228723"/>
                    </a:lnTo>
                    <a:cubicBezTo>
                      <a:pt x="2337689" y="2267966"/>
                      <a:pt x="2317242" y="2291207"/>
                      <a:pt x="2286000" y="2296795"/>
                    </a:cubicBezTo>
                    <a:lnTo>
                      <a:pt x="2250059" y="2299208"/>
                    </a:lnTo>
                    <a:cubicBezTo>
                      <a:pt x="2012188" y="2299335"/>
                      <a:pt x="1774444" y="2299462"/>
                      <a:pt x="1536573" y="2298954"/>
                    </a:cubicBezTo>
                    <a:cubicBezTo>
                      <a:pt x="1514856" y="2298827"/>
                      <a:pt x="1497457" y="2304288"/>
                      <a:pt x="1479931" y="2317623"/>
                    </a:cubicBezTo>
                    <a:lnTo>
                      <a:pt x="839343" y="2803144"/>
                    </a:lnTo>
                    <a:cubicBezTo>
                      <a:pt x="833882" y="2807335"/>
                      <a:pt x="828294" y="2811526"/>
                      <a:pt x="822325" y="2814828"/>
                    </a:cubicBezTo>
                    <a:cubicBezTo>
                      <a:pt x="778891" y="2838323"/>
                      <a:pt x="727329" y="2810383"/>
                      <a:pt x="723392" y="2760980"/>
                    </a:cubicBezTo>
                    <a:lnTo>
                      <a:pt x="723011" y="2735199"/>
                    </a:lnTo>
                    <a:cubicBezTo>
                      <a:pt x="723011" y="2600833"/>
                      <a:pt x="723011" y="2466467"/>
                      <a:pt x="723011" y="233197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12" id="12"/>
            <p:cNvSpPr txBox="true"/>
            <p:nvPr/>
          </p:nvSpPr>
          <p:spPr>
            <a:xfrm rot="0">
              <a:off x="0" y="2130927"/>
              <a:ext cx="2057110" cy="5123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HOGAR ESTUDIANTIL </a:t>
              </a:r>
            </a:p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Jaime Benítez Tobón</a:t>
              </a: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7314118" y="5378101"/>
            <a:ext cx="7941584" cy="4586727"/>
            <a:chOff x="0" y="0"/>
            <a:chExt cx="10588779" cy="6115635"/>
          </a:xfrm>
        </p:grpSpPr>
        <p:grpSp>
          <p:nvGrpSpPr>
            <p:cNvPr name="Group 14" id="14"/>
            <p:cNvGrpSpPr/>
            <p:nvPr/>
          </p:nvGrpSpPr>
          <p:grpSpPr>
            <a:xfrm rot="0">
              <a:off x="3452354" y="0"/>
              <a:ext cx="3680092" cy="3680092"/>
              <a:chOff x="0" y="0"/>
              <a:chExt cx="812800" cy="812800"/>
            </a:xfrm>
          </p:grpSpPr>
          <p:sp>
            <p:nvSpPr>
              <p:cNvPr name="Freeform 15" id="1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name="TextBox 16" id="16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71572" lIns="71572" bIns="71572" rIns="71572"/>
              <a:lstStyle/>
              <a:p>
                <a:pPr algn="ctr">
                  <a:lnSpc>
                    <a:spcPts val="2506"/>
                  </a:lnSpc>
                </a:pPr>
              </a:p>
            </p:txBody>
          </p:sp>
        </p:grpSp>
        <p:sp>
          <p:nvSpPr>
            <p:cNvPr name="Freeform 17" id="17"/>
            <p:cNvSpPr/>
            <p:nvPr/>
          </p:nvSpPr>
          <p:spPr>
            <a:xfrm flipH="false" flipV="false" rot="0">
              <a:off x="3894972" y="680180"/>
              <a:ext cx="2794857" cy="2319731"/>
            </a:xfrm>
            <a:custGeom>
              <a:avLst/>
              <a:gdLst/>
              <a:ahLst/>
              <a:cxnLst/>
              <a:rect r="r" b="b" t="t" l="l"/>
              <a:pathLst>
                <a:path h="2319731" w="2794857">
                  <a:moveTo>
                    <a:pt x="0" y="0"/>
                  </a:moveTo>
                  <a:lnTo>
                    <a:pt x="2794856" y="0"/>
                  </a:lnTo>
                  <a:lnTo>
                    <a:pt x="2794856" y="2319731"/>
                  </a:lnTo>
                  <a:lnTo>
                    <a:pt x="0" y="231973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18" id="18"/>
            <p:cNvSpPr txBox="true"/>
            <p:nvPr/>
          </p:nvSpPr>
          <p:spPr>
            <a:xfrm rot="0">
              <a:off x="2768448" y="4231394"/>
              <a:ext cx="5047904" cy="188424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836"/>
                </a:lnSpc>
              </a:pPr>
              <a:r>
                <a:rPr lang="en-US" sz="2740">
                  <a:solidFill>
                    <a:srgbClr val="FFFFFF"/>
                  </a:solidFill>
                  <a:latin typeface="Nunito Bold"/>
                </a:rPr>
                <a:t>Apartamentos amoblados y equipados</a:t>
              </a:r>
            </a:p>
          </p:txBody>
        </p:sp>
        <p:grpSp>
          <p:nvGrpSpPr>
            <p:cNvPr name="Group 19" id="19"/>
            <p:cNvGrpSpPr/>
            <p:nvPr/>
          </p:nvGrpSpPr>
          <p:grpSpPr>
            <a:xfrm rot="0">
              <a:off x="342785" y="1840046"/>
              <a:ext cx="2612050" cy="2612050"/>
              <a:chOff x="0" y="0"/>
              <a:chExt cx="812800" cy="812800"/>
            </a:xfrm>
          </p:grpSpPr>
          <p:sp>
            <p:nvSpPr>
              <p:cNvPr name="Freeform 20" id="20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name="TextBox 21" id="21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6"/>
                  </a:lnSpc>
                </a:pPr>
              </a:p>
            </p:txBody>
          </p:sp>
        </p:grpSp>
        <p:sp>
          <p:nvSpPr>
            <p:cNvPr name="Freeform 22" id="22"/>
            <p:cNvSpPr/>
            <p:nvPr/>
          </p:nvSpPr>
          <p:spPr>
            <a:xfrm flipH="false" flipV="false" rot="0">
              <a:off x="654863" y="2158544"/>
              <a:ext cx="1975055" cy="1975055"/>
            </a:xfrm>
            <a:custGeom>
              <a:avLst/>
              <a:gdLst/>
              <a:ahLst/>
              <a:cxnLst/>
              <a:rect r="r" b="b" t="t" l="l"/>
              <a:pathLst>
                <a:path h="1975055" w="1975055">
                  <a:moveTo>
                    <a:pt x="0" y="0"/>
                  </a:moveTo>
                  <a:lnTo>
                    <a:pt x="1975055" y="0"/>
                  </a:lnTo>
                  <a:lnTo>
                    <a:pt x="1975055" y="1975055"/>
                  </a:lnTo>
                  <a:lnTo>
                    <a:pt x="0" y="19750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  <a:ln cap="sq">
              <a:noFill/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 rot="0">
              <a:off x="0" y="4826812"/>
              <a:ext cx="3582894" cy="612488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837"/>
                </a:lnSpc>
              </a:pPr>
              <a:r>
                <a:rPr lang="en-US" sz="2740">
                  <a:solidFill>
                    <a:srgbClr val="FFFFFF"/>
                  </a:solidFill>
                  <a:latin typeface="Nunito Bold"/>
                </a:rPr>
                <a:t>Alimentación</a:t>
              </a:r>
            </a:p>
          </p:txBody>
        </p:sp>
        <p:grpSp>
          <p:nvGrpSpPr>
            <p:cNvPr name="Group 24" id="24"/>
            <p:cNvGrpSpPr/>
            <p:nvPr/>
          </p:nvGrpSpPr>
          <p:grpSpPr>
            <a:xfrm rot="0">
              <a:off x="7491307" y="1840046"/>
              <a:ext cx="2612050" cy="2612050"/>
              <a:chOff x="0" y="0"/>
              <a:chExt cx="812800" cy="812800"/>
            </a:xfrm>
          </p:grpSpPr>
          <p:sp>
            <p:nvSpPr>
              <p:cNvPr name="Freeform 25" id="25"/>
              <p:cNvSpPr/>
              <p:nvPr/>
            </p:nvSpPr>
            <p:spPr>
              <a:xfrm flipH="false" flipV="false" rot="0">
                <a:off x="0" y="0"/>
                <a:ext cx="812800" cy="812800"/>
              </a:xfrm>
              <a:custGeom>
                <a:avLst/>
                <a:gdLst/>
                <a:ahLst/>
                <a:cxnLst/>
                <a:rect r="r" b="b" t="t" l="l"/>
                <a:pathLst>
                  <a:path h="812800" w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BD59"/>
              </a:solidFill>
            </p:spPr>
          </p:sp>
          <p:sp>
            <p:nvSpPr>
              <p:cNvPr name="TextBox 26" id="26"/>
              <p:cNvSpPr txBox="true"/>
              <p:nvPr/>
            </p:nvSpPr>
            <p:spPr>
              <a:xfrm>
                <a:off x="76200" y="47625"/>
                <a:ext cx="660400" cy="688975"/>
              </a:xfrm>
              <a:prstGeom prst="rect">
                <a:avLst/>
              </a:prstGeom>
            </p:spPr>
            <p:txBody>
              <a:bodyPr anchor="ctr" rtlCol="false" tIns="50800" lIns="50800" bIns="50800" rIns="50800"/>
              <a:lstStyle/>
              <a:p>
                <a:pPr algn="ctr">
                  <a:lnSpc>
                    <a:spcPts val="2506"/>
                  </a:lnSpc>
                </a:pPr>
              </a:p>
            </p:txBody>
          </p:sp>
        </p:grpSp>
        <p:sp>
          <p:nvSpPr>
            <p:cNvPr name="TextBox 27" id="27"/>
            <p:cNvSpPr txBox="true"/>
            <p:nvPr/>
          </p:nvSpPr>
          <p:spPr>
            <a:xfrm rot="0">
              <a:off x="7005885" y="4826812"/>
              <a:ext cx="3582894" cy="1215519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3718"/>
                </a:lnSpc>
              </a:pPr>
              <a:r>
                <a:rPr lang="en-US" sz="2655">
                  <a:solidFill>
                    <a:srgbClr val="FFFFFF"/>
                  </a:solidFill>
                  <a:latin typeface="Nunito Bold"/>
                </a:rPr>
                <a:t>Bienestar integral</a:t>
              </a:r>
            </a:p>
          </p:txBody>
        </p:sp>
        <p:sp>
          <p:nvSpPr>
            <p:cNvPr name="Freeform 28" id="28"/>
            <p:cNvSpPr/>
            <p:nvPr/>
          </p:nvSpPr>
          <p:spPr>
            <a:xfrm flipH="false" flipV="false" rot="0">
              <a:off x="7819089" y="2176817"/>
              <a:ext cx="1956485" cy="1922247"/>
            </a:xfrm>
            <a:custGeom>
              <a:avLst/>
              <a:gdLst/>
              <a:ahLst/>
              <a:cxnLst/>
              <a:rect r="r" b="b" t="t" l="l"/>
              <a:pathLst>
                <a:path h="1922247" w="1956485">
                  <a:moveTo>
                    <a:pt x="0" y="0"/>
                  </a:moveTo>
                  <a:lnTo>
                    <a:pt x="1956485" y="0"/>
                  </a:lnTo>
                  <a:lnTo>
                    <a:pt x="1956485" y="1922247"/>
                  </a:lnTo>
                  <a:lnTo>
                    <a:pt x="0" y="192224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 l="0" t="0" r="0" b="0"/>
              </a:stretch>
            </a:blipFill>
          </p:spPr>
        </p:sp>
      </p:grp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96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402107" y="0"/>
            <a:ext cx="20089906" cy="10287000"/>
          </a:xfrm>
          <a:custGeom>
            <a:avLst/>
            <a:gdLst/>
            <a:ahLst/>
            <a:cxnLst/>
            <a:rect r="r" b="b" t="t" l="l"/>
            <a:pathLst>
              <a:path h="10287000" w="20089906">
                <a:moveTo>
                  <a:pt x="0" y="0"/>
                </a:moveTo>
                <a:lnTo>
                  <a:pt x="20089906" y="0"/>
                </a:lnTo>
                <a:lnTo>
                  <a:pt x="2008990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393257" y="7982398"/>
            <a:ext cx="1542833" cy="1982429"/>
            <a:chOff x="0" y="0"/>
            <a:chExt cx="2057110" cy="2643239"/>
          </a:xfrm>
        </p:grpSpPr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0" y="0"/>
              <a:ext cx="1960142" cy="2030453"/>
              <a:chOff x="0" y="0"/>
              <a:chExt cx="2842882" cy="2944851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391668" y="871728"/>
                <a:ext cx="2097786" cy="1291082"/>
              </a:xfrm>
              <a:custGeom>
                <a:avLst/>
                <a:gdLst/>
                <a:ahLst/>
                <a:cxnLst/>
                <a:rect r="r" b="b" t="t" l="l"/>
                <a:pathLst>
                  <a:path h="1291082" w="2097786">
                    <a:moveTo>
                      <a:pt x="0" y="457200"/>
                    </a:moveTo>
                    <a:lnTo>
                      <a:pt x="174879" y="295783"/>
                    </a:lnTo>
                    <a:lnTo>
                      <a:pt x="1425448" y="0"/>
                    </a:lnTo>
                    <a:lnTo>
                      <a:pt x="2097786" y="376555"/>
                    </a:lnTo>
                    <a:lnTo>
                      <a:pt x="1869186" y="726186"/>
                    </a:lnTo>
                    <a:lnTo>
                      <a:pt x="1734693" y="1237234"/>
                    </a:lnTo>
                    <a:lnTo>
                      <a:pt x="188341" y="1291082"/>
                    </a:lnTo>
                    <a:lnTo>
                      <a:pt x="161417" y="538099"/>
                    </a:lnTo>
                    <a:close/>
                  </a:path>
                </a:pathLst>
              </a:custGeom>
              <a:solidFill>
                <a:srgbClr val="F4900A"/>
              </a:solidFill>
            </p:spPr>
          </p:sp>
          <p:sp>
            <p:nvSpPr>
              <p:cNvPr name="Freeform 6" id="6"/>
              <p:cNvSpPr/>
              <p:nvPr/>
            </p:nvSpPr>
            <p:spPr>
              <a:xfrm flipH="false" flipV="false" rot="0">
                <a:off x="58801" y="58039"/>
                <a:ext cx="2743835" cy="2838323"/>
              </a:xfrm>
              <a:custGeom>
                <a:avLst/>
                <a:gdLst/>
                <a:ahLst/>
                <a:cxnLst/>
                <a:rect r="r" b="b" t="t" l="l"/>
                <a:pathLst>
                  <a:path h="2838323" w="2743835">
                    <a:moveTo>
                      <a:pt x="1346327" y="1924812"/>
                    </a:moveTo>
                    <a:cubicBezTo>
                      <a:pt x="1387475" y="1924812"/>
                      <a:pt x="1413637" y="1917065"/>
                      <a:pt x="1446022" y="1900682"/>
                    </a:cubicBezTo>
                    <a:cubicBezTo>
                      <a:pt x="1500505" y="1873123"/>
                      <a:pt x="1554480" y="1844040"/>
                      <a:pt x="1610741" y="1820418"/>
                    </a:cubicBezTo>
                    <a:lnTo>
                      <a:pt x="1906143" y="1703959"/>
                    </a:lnTo>
                    <a:cubicBezTo>
                      <a:pt x="1935480" y="1692529"/>
                      <a:pt x="1937893" y="1687703"/>
                      <a:pt x="1927352" y="1657731"/>
                    </a:cubicBezTo>
                    <a:lnTo>
                      <a:pt x="1860423" y="1467866"/>
                    </a:lnTo>
                    <a:cubicBezTo>
                      <a:pt x="1850644" y="1440434"/>
                      <a:pt x="1846580" y="1438148"/>
                      <a:pt x="1818894" y="1443355"/>
                    </a:cubicBezTo>
                    <a:lnTo>
                      <a:pt x="1810512" y="1445133"/>
                    </a:lnTo>
                    <a:cubicBezTo>
                      <a:pt x="1669034" y="1474978"/>
                      <a:pt x="1531874" y="1504315"/>
                      <a:pt x="1394333" y="1532255"/>
                    </a:cubicBezTo>
                    <a:cubicBezTo>
                      <a:pt x="1373759" y="1536446"/>
                      <a:pt x="1351280" y="1536827"/>
                      <a:pt x="1330452" y="1533652"/>
                    </a:cubicBezTo>
                    <a:lnTo>
                      <a:pt x="1191006" y="1506728"/>
                    </a:lnTo>
                    <a:cubicBezTo>
                      <a:pt x="1093343" y="1486281"/>
                      <a:pt x="995680" y="1465326"/>
                      <a:pt x="898017" y="1444752"/>
                    </a:cubicBezTo>
                    <a:cubicBezTo>
                      <a:pt x="864616" y="1437640"/>
                      <a:pt x="860552" y="1440180"/>
                      <a:pt x="849122" y="1472819"/>
                    </a:cubicBezTo>
                    <a:lnTo>
                      <a:pt x="808228" y="1589786"/>
                    </a:lnTo>
                    <a:cubicBezTo>
                      <a:pt x="799338" y="1614932"/>
                      <a:pt x="790067" y="1639951"/>
                      <a:pt x="781685" y="1665351"/>
                    </a:cubicBezTo>
                    <a:cubicBezTo>
                      <a:pt x="774954" y="1685671"/>
                      <a:pt x="778891" y="1693291"/>
                      <a:pt x="798449" y="1701546"/>
                    </a:cubicBezTo>
                    <a:lnTo>
                      <a:pt x="806450" y="1704594"/>
                    </a:lnTo>
                    <a:cubicBezTo>
                      <a:pt x="969645" y="1764792"/>
                      <a:pt x="1128395" y="1824228"/>
                      <a:pt x="1277366" y="1906778"/>
                    </a:cubicBezTo>
                    <a:cubicBezTo>
                      <a:pt x="1301115" y="1919986"/>
                      <a:pt x="1327277" y="1925193"/>
                      <a:pt x="1346073" y="1924939"/>
                    </a:cubicBezTo>
                    <a:moveTo>
                      <a:pt x="642239" y="1316736"/>
                    </a:moveTo>
                    <a:cubicBezTo>
                      <a:pt x="656971" y="1318641"/>
                      <a:pt x="667131" y="1319403"/>
                      <a:pt x="677037" y="1321308"/>
                    </a:cubicBezTo>
                    <a:lnTo>
                      <a:pt x="1331976" y="1443863"/>
                    </a:lnTo>
                    <a:cubicBezTo>
                      <a:pt x="1347597" y="1446784"/>
                      <a:pt x="1364742" y="1446657"/>
                      <a:pt x="1380363" y="1443736"/>
                    </a:cubicBezTo>
                    <a:lnTo>
                      <a:pt x="2068576" y="1316228"/>
                    </a:lnTo>
                    <a:cubicBezTo>
                      <a:pt x="2121916" y="1306322"/>
                      <a:pt x="2175256" y="1296543"/>
                      <a:pt x="2228469" y="1286383"/>
                    </a:cubicBezTo>
                    <a:cubicBezTo>
                      <a:pt x="2254631" y="1281430"/>
                      <a:pt x="2264029" y="1273175"/>
                      <a:pt x="2264410" y="1256538"/>
                    </a:cubicBezTo>
                    <a:cubicBezTo>
                      <a:pt x="2264791" y="1239901"/>
                      <a:pt x="2255012" y="1231138"/>
                      <a:pt x="2229612" y="1225677"/>
                    </a:cubicBezTo>
                    <a:lnTo>
                      <a:pt x="2186559" y="1216914"/>
                    </a:lnTo>
                    <a:cubicBezTo>
                      <a:pt x="1921510" y="1163701"/>
                      <a:pt x="1656588" y="1110488"/>
                      <a:pt x="1391539" y="1057021"/>
                    </a:cubicBezTo>
                    <a:cubicBezTo>
                      <a:pt x="1363091" y="1051306"/>
                      <a:pt x="1335532" y="1051687"/>
                      <a:pt x="1307084" y="1057529"/>
                    </a:cubicBezTo>
                    <a:lnTo>
                      <a:pt x="624459" y="1199388"/>
                    </a:lnTo>
                    <a:cubicBezTo>
                      <a:pt x="581406" y="1208278"/>
                      <a:pt x="538480" y="1217168"/>
                      <a:pt x="495554" y="1226312"/>
                    </a:cubicBezTo>
                    <a:cubicBezTo>
                      <a:pt x="470535" y="1231646"/>
                      <a:pt x="460375" y="1241044"/>
                      <a:pt x="460883" y="1257554"/>
                    </a:cubicBezTo>
                    <a:cubicBezTo>
                      <a:pt x="461391" y="1273810"/>
                      <a:pt x="471678" y="1282065"/>
                      <a:pt x="497332" y="1287018"/>
                    </a:cubicBezTo>
                    <a:lnTo>
                      <a:pt x="532892" y="1293622"/>
                    </a:lnTo>
                    <a:cubicBezTo>
                      <a:pt x="558800" y="1298829"/>
                      <a:pt x="584708" y="1304163"/>
                      <a:pt x="613029" y="1310005"/>
                    </a:cubicBezTo>
                    <a:lnTo>
                      <a:pt x="613283" y="1391539"/>
                    </a:lnTo>
                    <a:cubicBezTo>
                      <a:pt x="613791" y="1408049"/>
                      <a:pt x="609346" y="1420495"/>
                      <a:pt x="596265" y="1432179"/>
                    </a:cubicBezTo>
                    <a:cubicBezTo>
                      <a:pt x="572643" y="1453388"/>
                      <a:pt x="572643" y="1476629"/>
                      <a:pt x="595122" y="1499235"/>
                    </a:cubicBezTo>
                    <a:cubicBezTo>
                      <a:pt x="606552" y="1510665"/>
                      <a:pt x="611124" y="1522984"/>
                      <a:pt x="610362" y="1538478"/>
                    </a:cubicBezTo>
                    <a:lnTo>
                      <a:pt x="610108" y="1566799"/>
                    </a:lnTo>
                    <a:cubicBezTo>
                      <a:pt x="608838" y="1574927"/>
                      <a:pt x="606806" y="1585087"/>
                      <a:pt x="601345" y="1590040"/>
                    </a:cubicBezTo>
                    <a:cubicBezTo>
                      <a:pt x="585978" y="1603883"/>
                      <a:pt x="584581" y="1621155"/>
                      <a:pt x="584581" y="1639570"/>
                    </a:cubicBezTo>
                    <a:lnTo>
                      <a:pt x="584581" y="1939290"/>
                    </a:lnTo>
                    <a:cubicBezTo>
                      <a:pt x="584581" y="1959102"/>
                      <a:pt x="584581" y="1978914"/>
                      <a:pt x="586105" y="1998599"/>
                    </a:cubicBezTo>
                    <a:cubicBezTo>
                      <a:pt x="587629" y="2019935"/>
                      <a:pt x="604266" y="2035683"/>
                      <a:pt x="624586" y="2037080"/>
                    </a:cubicBezTo>
                    <a:cubicBezTo>
                      <a:pt x="645414" y="2038477"/>
                      <a:pt x="662559" y="2025269"/>
                      <a:pt x="667512" y="2003933"/>
                    </a:cubicBezTo>
                    <a:lnTo>
                      <a:pt x="669290" y="1993773"/>
                    </a:lnTo>
                    <a:cubicBezTo>
                      <a:pt x="669925" y="1869821"/>
                      <a:pt x="670433" y="1750949"/>
                      <a:pt x="670814" y="1632204"/>
                    </a:cubicBezTo>
                    <a:cubicBezTo>
                      <a:pt x="670814" y="1618107"/>
                      <a:pt x="667512" y="1605407"/>
                      <a:pt x="658241" y="1593977"/>
                    </a:cubicBezTo>
                    <a:cubicBezTo>
                      <a:pt x="639318" y="1570482"/>
                      <a:pt x="639826" y="1526667"/>
                      <a:pt x="658495" y="1503299"/>
                    </a:cubicBezTo>
                    <a:cubicBezTo>
                      <a:pt x="682752" y="1472946"/>
                      <a:pt x="681609" y="1454150"/>
                      <a:pt x="654939" y="1426845"/>
                    </a:cubicBezTo>
                    <a:lnTo>
                      <a:pt x="643382" y="1414526"/>
                    </a:lnTo>
                    <a:cubicBezTo>
                      <a:pt x="641858" y="1378966"/>
                      <a:pt x="642493" y="1349883"/>
                      <a:pt x="642493" y="1316609"/>
                    </a:cubicBezTo>
                    <a:moveTo>
                      <a:pt x="723265" y="2299208"/>
                    </a:moveTo>
                    <a:lnTo>
                      <a:pt x="691515" y="2299208"/>
                    </a:lnTo>
                    <a:cubicBezTo>
                      <a:pt x="618236" y="2299208"/>
                      <a:pt x="545084" y="2299335"/>
                      <a:pt x="471805" y="2299081"/>
                    </a:cubicBezTo>
                    <a:lnTo>
                      <a:pt x="440944" y="2296922"/>
                    </a:lnTo>
                    <a:cubicBezTo>
                      <a:pt x="409448" y="2291461"/>
                      <a:pt x="388747" y="2269236"/>
                      <a:pt x="385318" y="2237613"/>
                    </a:cubicBezTo>
                    <a:lnTo>
                      <a:pt x="384683" y="2209165"/>
                    </a:lnTo>
                    <a:cubicBezTo>
                      <a:pt x="384683" y="1967103"/>
                      <a:pt x="384683" y="1725041"/>
                      <a:pt x="384683" y="1482979"/>
                    </a:cubicBezTo>
                    <a:lnTo>
                      <a:pt x="384683" y="1446403"/>
                    </a:lnTo>
                    <a:cubicBezTo>
                      <a:pt x="372745" y="1446403"/>
                      <a:pt x="363601" y="1446403"/>
                      <a:pt x="354457" y="1446403"/>
                    </a:cubicBezTo>
                    <a:lnTo>
                      <a:pt x="77851" y="1446530"/>
                    </a:lnTo>
                    <a:cubicBezTo>
                      <a:pt x="46101" y="1446657"/>
                      <a:pt x="22860" y="1433830"/>
                      <a:pt x="10160" y="1404493"/>
                    </a:cubicBezTo>
                    <a:cubicBezTo>
                      <a:pt x="0" y="1380998"/>
                      <a:pt x="4572" y="1358900"/>
                      <a:pt x="19558" y="1338834"/>
                    </a:cubicBezTo>
                    <a:lnTo>
                      <a:pt x="37211" y="1320038"/>
                    </a:lnTo>
                    <a:cubicBezTo>
                      <a:pt x="464820" y="892556"/>
                      <a:pt x="892556" y="464947"/>
                      <a:pt x="1320292" y="37338"/>
                    </a:cubicBezTo>
                    <a:lnTo>
                      <a:pt x="1339088" y="19685"/>
                    </a:lnTo>
                    <a:cubicBezTo>
                      <a:pt x="1364869" y="0"/>
                      <a:pt x="1397635" y="762"/>
                      <a:pt x="1422527" y="21463"/>
                    </a:cubicBezTo>
                    <a:lnTo>
                      <a:pt x="1441069" y="39497"/>
                    </a:lnTo>
                    <a:cubicBezTo>
                      <a:pt x="1634236" y="232537"/>
                      <a:pt x="1827403" y="425704"/>
                      <a:pt x="2020570" y="618744"/>
                    </a:cubicBezTo>
                    <a:cubicBezTo>
                      <a:pt x="2027047" y="625221"/>
                      <a:pt x="2033651" y="631571"/>
                      <a:pt x="2043811" y="641477"/>
                    </a:cubicBezTo>
                    <a:cubicBezTo>
                      <a:pt x="2044700" y="629031"/>
                      <a:pt x="2045716" y="621792"/>
                      <a:pt x="2045716" y="614553"/>
                    </a:cubicBezTo>
                    <a:lnTo>
                      <a:pt x="2045208" y="350901"/>
                    </a:lnTo>
                    <a:cubicBezTo>
                      <a:pt x="2044065" y="305943"/>
                      <a:pt x="2074799" y="273177"/>
                      <a:pt x="2122424" y="274574"/>
                    </a:cubicBezTo>
                    <a:lnTo>
                      <a:pt x="2254250" y="274828"/>
                    </a:lnTo>
                    <a:cubicBezTo>
                      <a:pt x="2310003" y="275082"/>
                      <a:pt x="2335149" y="299847"/>
                      <a:pt x="2335276" y="355092"/>
                    </a:cubicBezTo>
                    <a:lnTo>
                      <a:pt x="2334895" y="902970"/>
                    </a:lnTo>
                    <a:cubicBezTo>
                      <a:pt x="2334768" y="924433"/>
                      <a:pt x="2340610" y="939673"/>
                      <a:pt x="2356104" y="954913"/>
                    </a:cubicBezTo>
                    <a:lnTo>
                      <a:pt x="2685415" y="1283589"/>
                    </a:lnTo>
                    <a:cubicBezTo>
                      <a:pt x="2693289" y="1291463"/>
                      <a:pt x="2701417" y="1299591"/>
                      <a:pt x="2707132" y="1308989"/>
                    </a:cubicBezTo>
                    <a:cubicBezTo>
                      <a:pt x="2743835" y="1369187"/>
                      <a:pt x="2701798" y="1445260"/>
                      <a:pt x="2630551" y="1446276"/>
                    </a:cubicBezTo>
                    <a:lnTo>
                      <a:pt x="2418588" y="1446530"/>
                    </a:lnTo>
                    <a:cubicBezTo>
                      <a:pt x="2393823" y="1446530"/>
                      <a:pt x="2369058" y="1446530"/>
                      <a:pt x="2340610" y="1446530"/>
                    </a:cubicBezTo>
                    <a:lnTo>
                      <a:pt x="2340610" y="1481836"/>
                    </a:lnTo>
                    <a:cubicBezTo>
                      <a:pt x="2340610" y="1725676"/>
                      <a:pt x="2340610" y="1969389"/>
                      <a:pt x="2340610" y="2213229"/>
                    </a:cubicBezTo>
                    <a:lnTo>
                      <a:pt x="2340991" y="2228723"/>
                    </a:lnTo>
                    <a:cubicBezTo>
                      <a:pt x="2337689" y="2267966"/>
                      <a:pt x="2317242" y="2291207"/>
                      <a:pt x="2286000" y="2296795"/>
                    </a:cubicBezTo>
                    <a:lnTo>
                      <a:pt x="2250059" y="2299208"/>
                    </a:lnTo>
                    <a:cubicBezTo>
                      <a:pt x="2012188" y="2299335"/>
                      <a:pt x="1774444" y="2299462"/>
                      <a:pt x="1536573" y="2298954"/>
                    </a:cubicBezTo>
                    <a:cubicBezTo>
                      <a:pt x="1514856" y="2298827"/>
                      <a:pt x="1497457" y="2304288"/>
                      <a:pt x="1479931" y="2317623"/>
                    </a:cubicBezTo>
                    <a:lnTo>
                      <a:pt x="839343" y="2803144"/>
                    </a:lnTo>
                    <a:cubicBezTo>
                      <a:pt x="833882" y="2807335"/>
                      <a:pt x="828294" y="2811526"/>
                      <a:pt x="822325" y="2814828"/>
                    </a:cubicBezTo>
                    <a:cubicBezTo>
                      <a:pt x="778891" y="2838323"/>
                      <a:pt x="727329" y="2810383"/>
                      <a:pt x="723392" y="2760980"/>
                    </a:cubicBezTo>
                    <a:lnTo>
                      <a:pt x="723011" y="2735199"/>
                    </a:lnTo>
                    <a:cubicBezTo>
                      <a:pt x="723011" y="2600833"/>
                      <a:pt x="723011" y="2466467"/>
                      <a:pt x="723011" y="233197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7" id="7"/>
            <p:cNvSpPr txBox="true"/>
            <p:nvPr/>
          </p:nvSpPr>
          <p:spPr>
            <a:xfrm rot="0">
              <a:off x="0" y="2130927"/>
              <a:ext cx="2057110" cy="5123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HOGAR ESTUDIANTIL </a:t>
              </a:r>
            </a:p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Jaime Benítez Tobón</a:t>
              </a:r>
            </a:p>
          </p:txBody>
        </p:sp>
      </p:grp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96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6393257" y="7982398"/>
            <a:ext cx="1542833" cy="1982429"/>
            <a:chOff x="0" y="0"/>
            <a:chExt cx="2057110" cy="2643239"/>
          </a:xfrm>
        </p:grpSpPr>
        <p:grpSp>
          <p:nvGrpSpPr>
            <p:cNvPr name="Group 3" id="3"/>
            <p:cNvGrpSpPr>
              <a:grpSpLocks noChangeAspect="true"/>
            </p:cNvGrpSpPr>
            <p:nvPr/>
          </p:nvGrpSpPr>
          <p:grpSpPr>
            <a:xfrm rot="0">
              <a:off x="0" y="0"/>
              <a:ext cx="1960142" cy="2030453"/>
              <a:chOff x="0" y="0"/>
              <a:chExt cx="2842882" cy="2944851"/>
            </a:xfrm>
          </p:grpSpPr>
          <p:sp>
            <p:nvSpPr>
              <p:cNvPr name="Freeform 4" id="4"/>
              <p:cNvSpPr/>
              <p:nvPr/>
            </p:nvSpPr>
            <p:spPr>
              <a:xfrm flipH="false" flipV="false" rot="0">
                <a:off x="391668" y="871728"/>
                <a:ext cx="2097786" cy="1291082"/>
              </a:xfrm>
              <a:custGeom>
                <a:avLst/>
                <a:gdLst/>
                <a:ahLst/>
                <a:cxnLst/>
                <a:rect r="r" b="b" t="t" l="l"/>
                <a:pathLst>
                  <a:path h="1291082" w="2097786">
                    <a:moveTo>
                      <a:pt x="0" y="457200"/>
                    </a:moveTo>
                    <a:lnTo>
                      <a:pt x="174879" y="295783"/>
                    </a:lnTo>
                    <a:lnTo>
                      <a:pt x="1425448" y="0"/>
                    </a:lnTo>
                    <a:lnTo>
                      <a:pt x="2097786" y="376555"/>
                    </a:lnTo>
                    <a:lnTo>
                      <a:pt x="1869186" y="726186"/>
                    </a:lnTo>
                    <a:lnTo>
                      <a:pt x="1734693" y="1237234"/>
                    </a:lnTo>
                    <a:lnTo>
                      <a:pt x="188341" y="1291082"/>
                    </a:lnTo>
                    <a:lnTo>
                      <a:pt x="161417" y="538099"/>
                    </a:lnTo>
                    <a:close/>
                  </a:path>
                </a:pathLst>
              </a:custGeom>
              <a:solidFill>
                <a:srgbClr val="F4900A"/>
              </a:solidFill>
            </p:spPr>
          </p:sp>
          <p:sp>
            <p:nvSpPr>
              <p:cNvPr name="Freeform 5" id="5"/>
              <p:cNvSpPr/>
              <p:nvPr/>
            </p:nvSpPr>
            <p:spPr>
              <a:xfrm flipH="false" flipV="false" rot="0">
                <a:off x="58801" y="58039"/>
                <a:ext cx="2743835" cy="2838323"/>
              </a:xfrm>
              <a:custGeom>
                <a:avLst/>
                <a:gdLst/>
                <a:ahLst/>
                <a:cxnLst/>
                <a:rect r="r" b="b" t="t" l="l"/>
                <a:pathLst>
                  <a:path h="2838323" w="2743835">
                    <a:moveTo>
                      <a:pt x="1346327" y="1924812"/>
                    </a:moveTo>
                    <a:cubicBezTo>
                      <a:pt x="1387475" y="1924812"/>
                      <a:pt x="1413637" y="1917065"/>
                      <a:pt x="1446022" y="1900682"/>
                    </a:cubicBezTo>
                    <a:cubicBezTo>
                      <a:pt x="1500505" y="1873123"/>
                      <a:pt x="1554480" y="1844040"/>
                      <a:pt x="1610741" y="1820418"/>
                    </a:cubicBezTo>
                    <a:lnTo>
                      <a:pt x="1906143" y="1703959"/>
                    </a:lnTo>
                    <a:cubicBezTo>
                      <a:pt x="1935480" y="1692529"/>
                      <a:pt x="1937893" y="1687703"/>
                      <a:pt x="1927352" y="1657731"/>
                    </a:cubicBezTo>
                    <a:lnTo>
                      <a:pt x="1860423" y="1467866"/>
                    </a:lnTo>
                    <a:cubicBezTo>
                      <a:pt x="1850644" y="1440434"/>
                      <a:pt x="1846580" y="1438148"/>
                      <a:pt x="1818894" y="1443355"/>
                    </a:cubicBezTo>
                    <a:lnTo>
                      <a:pt x="1810512" y="1445133"/>
                    </a:lnTo>
                    <a:cubicBezTo>
                      <a:pt x="1669034" y="1474978"/>
                      <a:pt x="1531874" y="1504315"/>
                      <a:pt x="1394333" y="1532255"/>
                    </a:cubicBezTo>
                    <a:cubicBezTo>
                      <a:pt x="1373759" y="1536446"/>
                      <a:pt x="1351280" y="1536827"/>
                      <a:pt x="1330452" y="1533652"/>
                    </a:cubicBezTo>
                    <a:lnTo>
                      <a:pt x="1191006" y="1506728"/>
                    </a:lnTo>
                    <a:cubicBezTo>
                      <a:pt x="1093343" y="1486281"/>
                      <a:pt x="995680" y="1465326"/>
                      <a:pt x="898017" y="1444752"/>
                    </a:cubicBezTo>
                    <a:cubicBezTo>
                      <a:pt x="864616" y="1437640"/>
                      <a:pt x="860552" y="1440180"/>
                      <a:pt x="849122" y="1472819"/>
                    </a:cubicBezTo>
                    <a:lnTo>
                      <a:pt x="808228" y="1589786"/>
                    </a:lnTo>
                    <a:cubicBezTo>
                      <a:pt x="799338" y="1614932"/>
                      <a:pt x="790067" y="1639951"/>
                      <a:pt x="781685" y="1665351"/>
                    </a:cubicBezTo>
                    <a:cubicBezTo>
                      <a:pt x="774954" y="1685671"/>
                      <a:pt x="778891" y="1693291"/>
                      <a:pt x="798449" y="1701546"/>
                    </a:cubicBezTo>
                    <a:lnTo>
                      <a:pt x="806450" y="1704594"/>
                    </a:lnTo>
                    <a:cubicBezTo>
                      <a:pt x="969645" y="1764792"/>
                      <a:pt x="1128395" y="1824228"/>
                      <a:pt x="1277366" y="1906778"/>
                    </a:cubicBezTo>
                    <a:cubicBezTo>
                      <a:pt x="1301115" y="1919986"/>
                      <a:pt x="1327277" y="1925193"/>
                      <a:pt x="1346073" y="1924939"/>
                    </a:cubicBezTo>
                    <a:moveTo>
                      <a:pt x="642239" y="1316736"/>
                    </a:moveTo>
                    <a:cubicBezTo>
                      <a:pt x="656971" y="1318641"/>
                      <a:pt x="667131" y="1319403"/>
                      <a:pt x="677037" y="1321308"/>
                    </a:cubicBezTo>
                    <a:lnTo>
                      <a:pt x="1331976" y="1443863"/>
                    </a:lnTo>
                    <a:cubicBezTo>
                      <a:pt x="1347597" y="1446784"/>
                      <a:pt x="1364742" y="1446657"/>
                      <a:pt x="1380363" y="1443736"/>
                    </a:cubicBezTo>
                    <a:lnTo>
                      <a:pt x="2068576" y="1316228"/>
                    </a:lnTo>
                    <a:cubicBezTo>
                      <a:pt x="2121916" y="1306322"/>
                      <a:pt x="2175256" y="1296543"/>
                      <a:pt x="2228469" y="1286383"/>
                    </a:cubicBezTo>
                    <a:cubicBezTo>
                      <a:pt x="2254631" y="1281430"/>
                      <a:pt x="2264029" y="1273175"/>
                      <a:pt x="2264410" y="1256538"/>
                    </a:cubicBezTo>
                    <a:cubicBezTo>
                      <a:pt x="2264791" y="1239901"/>
                      <a:pt x="2255012" y="1231138"/>
                      <a:pt x="2229612" y="1225677"/>
                    </a:cubicBezTo>
                    <a:lnTo>
                      <a:pt x="2186559" y="1216914"/>
                    </a:lnTo>
                    <a:cubicBezTo>
                      <a:pt x="1921510" y="1163701"/>
                      <a:pt x="1656588" y="1110488"/>
                      <a:pt x="1391539" y="1057021"/>
                    </a:cubicBezTo>
                    <a:cubicBezTo>
                      <a:pt x="1363091" y="1051306"/>
                      <a:pt x="1335532" y="1051687"/>
                      <a:pt x="1307084" y="1057529"/>
                    </a:cubicBezTo>
                    <a:lnTo>
                      <a:pt x="624459" y="1199388"/>
                    </a:lnTo>
                    <a:cubicBezTo>
                      <a:pt x="581406" y="1208278"/>
                      <a:pt x="538480" y="1217168"/>
                      <a:pt x="495554" y="1226312"/>
                    </a:cubicBezTo>
                    <a:cubicBezTo>
                      <a:pt x="470535" y="1231646"/>
                      <a:pt x="460375" y="1241044"/>
                      <a:pt x="460883" y="1257554"/>
                    </a:cubicBezTo>
                    <a:cubicBezTo>
                      <a:pt x="461391" y="1273810"/>
                      <a:pt x="471678" y="1282065"/>
                      <a:pt x="497332" y="1287018"/>
                    </a:cubicBezTo>
                    <a:lnTo>
                      <a:pt x="532892" y="1293622"/>
                    </a:lnTo>
                    <a:cubicBezTo>
                      <a:pt x="558800" y="1298829"/>
                      <a:pt x="584708" y="1304163"/>
                      <a:pt x="613029" y="1310005"/>
                    </a:cubicBezTo>
                    <a:lnTo>
                      <a:pt x="613283" y="1391539"/>
                    </a:lnTo>
                    <a:cubicBezTo>
                      <a:pt x="613791" y="1408049"/>
                      <a:pt x="609346" y="1420495"/>
                      <a:pt x="596265" y="1432179"/>
                    </a:cubicBezTo>
                    <a:cubicBezTo>
                      <a:pt x="572643" y="1453388"/>
                      <a:pt x="572643" y="1476629"/>
                      <a:pt x="595122" y="1499235"/>
                    </a:cubicBezTo>
                    <a:cubicBezTo>
                      <a:pt x="606552" y="1510665"/>
                      <a:pt x="611124" y="1522984"/>
                      <a:pt x="610362" y="1538478"/>
                    </a:cubicBezTo>
                    <a:lnTo>
                      <a:pt x="610108" y="1566799"/>
                    </a:lnTo>
                    <a:cubicBezTo>
                      <a:pt x="608838" y="1574927"/>
                      <a:pt x="606806" y="1585087"/>
                      <a:pt x="601345" y="1590040"/>
                    </a:cubicBezTo>
                    <a:cubicBezTo>
                      <a:pt x="585978" y="1603883"/>
                      <a:pt x="584581" y="1621155"/>
                      <a:pt x="584581" y="1639570"/>
                    </a:cubicBezTo>
                    <a:lnTo>
                      <a:pt x="584581" y="1939290"/>
                    </a:lnTo>
                    <a:cubicBezTo>
                      <a:pt x="584581" y="1959102"/>
                      <a:pt x="584581" y="1978914"/>
                      <a:pt x="586105" y="1998599"/>
                    </a:cubicBezTo>
                    <a:cubicBezTo>
                      <a:pt x="587629" y="2019935"/>
                      <a:pt x="604266" y="2035683"/>
                      <a:pt x="624586" y="2037080"/>
                    </a:cubicBezTo>
                    <a:cubicBezTo>
                      <a:pt x="645414" y="2038477"/>
                      <a:pt x="662559" y="2025269"/>
                      <a:pt x="667512" y="2003933"/>
                    </a:cubicBezTo>
                    <a:lnTo>
                      <a:pt x="669290" y="1993773"/>
                    </a:lnTo>
                    <a:cubicBezTo>
                      <a:pt x="669925" y="1869821"/>
                      <a:pt x="670433" y="1750949"/>
                      <a:pt x="670814" y="1632204"/>
                    </a:cubicBezTo>
                    <a:cubicBezTo>
                      <a:pt x="670814" y="1618107"/>
                      <a:pt x="667512" y="1605407"/>
                      <a:pt x="658241" y="1593977"/>
                    </a:cubicBezTo>
                    <a:cubicBezTo>
                      <a:pt x="639318" y="1570482"/>
                      <a:pt x="639826" y="1526667"/>
                      <a:pt x="658495" y="1503299"/>
                    </a:cubicBezTo>
                    <a:cubicBezTo>
                      <a:pt x="682752" y="1472946"/>
                      <a:pt x="681609" y="1454150"/>
                      <a:pt x="654939" y="1426845"/>
                    </a:cubicBezTo>
                    <a:lnTo>
                      <a:pt x="643382" y="1414526"/>
                    </a:lnTo>
                    <a:cubicBezTo>
                      <a:pt x="641858" y="1378966"/>
                      <a:pt x="642493" y="1349883"/>
                      <a:pt x="642493" y="1316609"/>
                    </a:cubicBezTo>
                    <a:moveTo>
                      <a:pt x="723265" y="2299208"/>
                    </a:moveTo>
                    <a:lnTo>
                      <a:pt x="691515" y="2299208"/>
                    </a:lnTo>
                    <a:cubicBezTo>
                      <a:pt x="618236" y="2299208"/>
                      <a:pt x="545084" y="2299335"/>
                      <a:pt x="471805" y="2299081"/>
                    </a:cubicBezTo>
                    <a:lnTo>
                      <a:pt x="440944" y="2296922"/>
                    </a:lnTo>
                    <a:cubicBezTo>
                      <a:pt x="409448" y="2291461"/>
                      <a:pt x="388747" y="2269236"/>
                      <a:pt x="385318" y="2237613"/>
                    </a:cubicBezTo>
                    <a:lnTo>
                      <a:pt x="384683" y="2209165"/>
                    </a:lnTo>
                    <a:cubicBezTo>
                      <a:pt x="384683" y="1967103"/>
                      <a:pt x="384683" y="1725041"/>
                      <a:pt x="384683" y="1482979"/>
                    </a:cubicBezTo>
                    <a:lnTo>
                      <a:pt x="384683" y="1446403"/>
                    </a:lnTo>
                    <a:cubicBezTo>
                      <a:pt x="372745" y="1446403"/>
                      <a:pt x="363601" y="1446403"/>
                      <a:pt x="354457" y="1446403"/>
                    </a:cubicBezTo>
                    <a:lnTo>
                      <a:pt x="77851" y="1446530"/>
                    </a:lnTo>
                    <a:cubicBezTo>
                      <a:pt x="46101" y="1446657"/>
                      <a:pt x="22860" y="1433830"/>
                      <a:pt x="10160" y="1404493"/>
                    </a:cubicBezTo>
                    <a:cubicBezTo>
                      <a:pt x="0" y="1380998"/>
                      <a:pt x="4572" y="1358900"/>
                      <a:pt x="19558" y="1338834"/>
                    </a:cubicBezTo>
                    <a:lnTo>
                      <a:pt x="37211" y="1320038"/>
                    </a:lnTo>
                    <a:cubicBezTo>
                      <a:pt x="464820" y="892556"/>
                      <a:pt x="892556" y="464947"/>
                      <a:pt x="1320292" y="37338"/>
                    </a:cubicBezTo>
                    <a:lnTo>
                      <a:pt x="1339088" y="19685"/>
                    </a:lnTo>
                    <a:cubicBezTo>
                      <a:pt x="1364869" y="0"/>
                      <a:pt x="1397635" y="762"/>
                      <a:pt x="1422527" y="21463"/>
                    </a:cubicBezTo>
                    <a:lnTo>
                      <a:pt x="1441069" y="39497"/>
                    </a:lnTo>
                    <a:cubicBezTo>
                      <a:pt x="1634236" y="232537"/>
                      <a:pt x="1827403" y="425704"/>
                      <a:pt x="2020570" y="618744"/>
                    </a:cubicBezTo>
                    <a:cubicBezTo>
                      <a:pt x="2027047" y="625221"/>
                      <a:pt x="2033651" y="631571"/>
                      <a:pt x="2043811" y="641477"/>
                    </a:cubicBezTo>
                    <a:cubicBezTo>
                      <a:pt x="2044700" y="629031"/>
                      <a:pt x="2045716" y="621792"/>
                      <a:pt x="2045716" y="614553"/>
                    </a:cubicBezTo>
                    <a:lnTo>
                      <a:pt x="2045208" y="350901"/>
                    </a:lnTo>
                    <a:cubicBezTo>
                      <a:pt x="2044065" y="305943"/>
                      <a:pt x="2074799" y="273177"/>
                      <a:pt x="2122424" y="274574"/>
                    </a:cubicBezTo>
                    <a:lnTo>
                      <a:pt x="2254250" y="274828"/>
                    </a:lnTo>
                    <a:cubicBezTo>
                      <a:pt x="2310003" y="275082"/>
                      <a:pt x="2335149" y="299847"/>
                      <a:pt x="2335276" y="355092"/>
                    </a:cubicBezTo>
                    <a:lnTo>
                      <a:pt x="2334895" y="902970"/>
                    </a:lnTo>
                    <a:cubicBezTo>
                      <a:pt x="2334768" y="924433"/>
                      <a:pt x="2340610" y="939673"/>
                      <a:pt x="2356104" y="954913"/>
                    </a:cubicBezTo>
                    <a:lnTo>
                      <a:pt x="2685415" y="1283589"/>
                    </a:lnTo>
                    <a:cubicBezTo>
                      <a:pt x="2693289" y="1291463"/>
                      <a:pt x="2701417" y="1299591"/>
                      <a:pt x="2707132" y="1308989"/>
                    </a:cubicBezTo>
                    <a:cubicBezTo>
                      <a:pt x="2743835" y="1369187"/>
                      <a:pt x="2701798" y="1445260"/>
                      <a:pt x="2630551" y="1446276"/>
                    </a:cubicBezTo>
                    <a:lnTo>
                      <a:pt x="2418588" y="1446530"/>
                    </a:lnTo>
                    <a:cubicBezTo>
                      <a:pt x="2393823" y="1446530"/>
                      <a:pt x="2369058" y="1446530"/>
                      <a:pt x="2340610" y="1446530"/>
                    </a:cubicBezTo>
                    <a:lnTo>
                      <a:pt x="2340610" y="1481836"/>
                    </a:lnTo>
                    <a:cubicBezTo>
                      <a:pt x="2340610" y="1725676"/>
                      <a:pt x="2340610" y="1969389"/>
                      <a:pt x="2340610" y="2213229"/>
                    </a:cubicBezTo>
                    <a:lnTo>
                      <a:pt x="2340991" y="2228723"/>
                    </a:lnTo>
                    <a:cubicBezTo>
                      <a:pt x="2337689" y="2267966"/>
                      <a:pt x="2317242" y="2291207"/>
                      <a:pt x="2286000" y="2296795"/>
                    </a:cubicBezTo>
                    <a:lnTo>
                      <a:pt x="2250059" y="2299208"/>
                    </a:lnTo>
                    <a:cubicBezTo>
                      <a:pt x="2012188" y="2299335"/>
                      <a:pt x="1774444" y="2299462"/>
                      <a:pt x="1536573" y="2298954"/>
                    </a:cubicBezTo>
                    <a:cubicBezTo>
                      <a:pt x="1514856" y="2298827"/>
                      <a:pt x="1497457" y="2304288"/>
                      <a:pt x="1479931" y="2317623"/>
                    </a:cubicBezTo>
                    <a:lnTo>
                      <a:pt x="839343" y="2803144"/>
                    </a:lnTo>
                    <a:cubicBezTo>
                      <a:pt x="833882" y="2807335"/>
                      <a:pt x="828294" y="2811526"/>
                      <a:pt x="822325" y="2814828"/>
                    </a:cubicBezTo>
                    <a:cubicBezTo>
                      <a:pt x="778891" y="2838323"/>
                      <a:pt x="727329" y="2810383"/>
                      <a:pt x="723392" y="2760980"/>
                    </a:cubicBezTo>
                    <a:lnTo>
                      <a:pt x="723011" y="2735199"/>
                    </a:lnTo>
                    <a:cubicBezTo>
                      <a:pt x="723011" y="2600833"/>
                      <a:pt x="723011" y="2466467"/>
                      <a:pt x="723011" y="233197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6" id="6"/>
            <p:cNvSpPr txBox="true"/>
            <p:nvPr/>
          </p:nvSpPr>
          <p:spPr>
            <a:xfrm rot="0">
              <a:off x="0" y="2130927"/>
              <a:ext cx="2057110" cy="5123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HOGAR ESTUDIANTIL </a:t>
              </a:r>
            </a:p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Jaime Benítez Tobón</a:t>
              </a: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397670" y="374656"/>
            <a:ext cx="13848706" cy="2263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100"/>
              </a:lnSpc>
            </a:pPr>
            <a:r>
              <a:rPr lang="en-US" sz="6500">
                <a:solidFill>
                  <a:srgbClr val="FFFFFF"/>
                </a:solidFill>
                <a:latin typeface="Open Sans Bold"/>
              </a:rPr>
              <a:t>INGRESO A LA UNIVERSIDAD NACIONAL DE COLOMBIA</a:t>
            </a:r>
          </a:p>
        </p:txBody>
      </p:sp>
      <p:sp>
        <p:nvSpPr>
          <p:cNvPr name="AutoShape 8" id="8"/>
          <p:cNvSpPr/>
          <p:nvPr/>
        </p:nvSpPr>
        <p:spPr>
          <a:xfrm flipV="true">
            <a:off x="12661484" y="1028700"/>
            <a:ext cx="4597816" cy="9525"/>
          </a:xfrm>
          <a:prstGeom prst="line">
            <a:avLst/>
          </a:prstGeom>
          <a:ln cap="rnd" w="133350">
            <a:solidFill>
              <a:srgbClr val="FFFFFF"/>
            </a:solidFill>
            <a:prstDash val="sysDash"/>
            <a:headEnd type="none" len="sm" w="sm"/>
            <a:tailEnd type="none" len="sm" w="sm"/>
          </a:ln>
        </p:spPr>
      </p:sp>
      <p:grpSp>
        <p:nvGrpSpPr>
          <p:cNvPr name="Group 9" id="9"/>
          <p:cNvGrpSpPr/>
          <p:nvPr/>
        </p:nvGrpSpPr>
        <p:grpSpPr>
          <a:xfrm rot="0">
            <a:off x="728495" y="3244192"/>
            <a:ext cx="2480117" cy="2480117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40825" lIns="40825" bIns="40825" rIns="40825"/>
            <a:lstStyle/>
            <a:p>
              <a:pPr algn="ctr">
                <a:lnSpc>
                  <a:spcPts val="2506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false" flipV="false" rot="0">
            <a:off x="2665129" y="3845351"/>
            <a:ext cx="8268117" cy="1277800"/>
          </a:xfrm>
          <a:custGeom>
            <a:avLst/>
            <a:gdLst/>
            <a:ahLst/>
            <a:cxnLst/>
            <a:rect r="r" b="b" t="t" l="l"/>
            <a:pathLst>
              <a:path h="1277800" w="8268117">
                <a:moveTo>
                  <a:pt x="0" y="0"/>
                </a:moveTo>
                <a:lnTo>
                  <a:pt x="8268118" y="0"/>
                </a:lnTo>
                <a:lnTo>
                  <a:pt x="8268118" y="1277800"/>
                </a:lnTo>
                <a:lnTo>
                  <a:pt x="0" y="1277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728495" y="5724309"/>
            <a:ext cx="2480117" cy="2480117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47625"/>
              <a:ext cx="660400" cy="688975"/>
            </a:xfrm>
            <a:prstGeom prst="rect">
              <a:avLst/>
            </a:prstGeom>
          </p:spPr>
          <p:txBody>
            <a:bodyPr anchor="ctr" rtlCol="false" tIns="40825" lIns="40825" bIns="40825" rIns="40825"/>
            <a:lstStyle/>
            <a:p>
              <a:pPr algn="ctr">
                <a:lnSpc>
                  <a:spcPts val="2506"/>
                </a:lnSpc>
              </a:pP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2665129" y="6325468"/>
            <a:ext cx="8268117" cy="1277800"/>
          </a:xfrm>
          <a:custGeom>
            <a:avLst/>
            <a:gdLst/>
            <a:ahLst/>
            <a:cxnLst/>
            <a:rect r="r" b="b" t="t" l="l"/>
            <a:pathLst>
              <a:path h="1277800" w="8268117">
                <a:moveTo>
                  <a:pt x="0" y="0"/>
                </a:moveTo>
                <a:lnTo>
                  <a:pt x="8268118" y="0"/>
                </a:lnTo>
                <a:lnTo>
                  <a:pt x="8268118" y="1277800"/>
                </a:lnTo>
                <a:lnTo>
                  <a:pt x="0" y="1277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7" id="17"/>
          <p:cNvGrpSpPr>
            <a:grpSpLocks noChangeAspect="true"/>
          </p:cNvGrpSpPr>
          <p:nvPr/>
        </p:nvGrpSpPr>
        <p:grpSpPr>
          <a:xfrm rot="0">
            <a:off x="11314247" y="2649124"/>
            <a:ext cx="5555325" cy="5555303"/>
            <a:chOff x="0" y="0"/>
            <a:chExt cx="6350000" cy="6349975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6350000" cy="6349974"/>
            </a:xfrm>
            <a:custGeom>
              <a:avLst/>
              <a:gdLst/>
              <a:ahLst/>
              <a:cxnLst/>
              <a:rect r="r" b="b" t="t" l="l"/>
              <a:pathLst>
                <a:path h="6349974" w="6350000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60899" t="0" r="-60899" b="0"/>
              </a:stretch>
            </a:blip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923689" y="3920081"/>
            <a:ext cx="2089728" cy="87200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061"/>
              </a:lnSpc>
            </a:pPr>
            <a:r>
              <a:rPr lang="en-US" sz="5044">
                <a:solidFill>
                  <a:srgbClr val="5ABED9"/>
                </a:solidFill>
                <a:latin typeface="Open Sans Bold"/>
              </a:rPr>
              <a:t>55.000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3303862" y="3891954"/>
            <a:ext cx="7285682" cy="11179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214">
                <a:solidFill>
                  <a:srgbClr val="5ABED9"/>
                </a:solidFill>
                <a:latin typeface="Open Sans Bold"/>
              </a:rPr>
              <a:t>Jóvenes se presentan a la Universidad Nacional de Colombia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812696" y="6473348"/>
            <a:ext cx="2311714" cy="88678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7296"/>
              </a:lnSpc>
            </a:pPr>
            <a:r>
              <a:rPr lang="en-US" sz="5212">
                <a:solidFill>
                  <a:srgbClr val="5ABED9"/>
                </a:solidFill>
                <a:latin typeface="Open Sans Bold"/>
              </a:rPr>
              <a:t>5.000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3392854" y="6655295"/>
            <a:ext cx="6812667" cy="55147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00"/>
              </a:lnSpc>
            </a:pPr>
            <a:r>
              <a:rPr lang="en-US" sz="3214">
                <a:solidFill>
                  <a:srgbClr val="5ABED9"/>
                </a:solidFill>
                <a:latin typeface="Open Sans Bold"/>
              </a:rPr>
              <a:t>Son admitidos semestralmente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5960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296450" y="-999960"/>
            <a:ext cx="18584450" cy="12389633"/>
          </a:xfrm>
          <a:custGeom>
            <a:avLst/>
            <a:gdLst/>
            <a:ahLst/>
            <a:cxnLst/>
            <a:rect r="r" b="b" t="t" l="l"/>
            <a:pathLst>
              <a:path h="12389633" w="18584450">
                <a:moveTo>
                  <a:pt x="0" y="0"/>
                </a:moveTo>
                <a:lnTo>
                  <a:pt x="18584450" y="0"/>
                </a:lnTo>
                <a:lnTo>
                  <a:pt x="18584450" y="12389633"/>
                </a:lnTo>
                <a:lnTo>
                  <a:pt x="0" y="123896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393257" y="7982398"/>
            <a:ext cx="1542833" cy="1982429"/>
            <a:chOff x="0" y="0"/>
            <a:chExt cx="2057110" cy="2643239"/>
          </a:xfrm>
        </p:grpSpPr>
        <p:grpSp>
          <p:nvGrpSpPr>
            <p:cNvPr name="Group 4" id="4"/>
            <p:cNvGrpSpPr>
              <a:grpSpLocks noChangeAspect="true"/>
            </p:cNvGrpSpPr>
            <p:nvPr/>
          </p:nvGrpSpPr>
          <p:grpSpPr>
            <a:xfrm rot="0">
              <a:off x="0" y="0"/>
              <a:ext cx="1960142" cy="2030453"/>
              <a:chOff x="0" y="0"/>
              <a:chExt cx="2842882" cy="2944851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391668" y="871728"/>
                <a:ext cx="2097786" cy="1291082"/>
              </a:xfrm>
              <a:custGeom>
                <a:avLst/>
                <a:gdLst/>
                <a:ahLst/>
                <a:cxnLst/>
                <a:rect r="r" b="b" t="t" l="l"/>
                <a:pathLst>
                  <a:path h="1291082" w="2097786">
                    <a:moveTo>
                      <a:pt x="0" y="457200"/>
                    </a:moveTo>
                    <a:lnTo>
                      <a:pt x="174879" y="295783"/>
                    </a:lnTo>
                    <a:lnTo>
                      <a:pt x="1425448" y="0"/>
                    </a:lnTo>
                    <a:lnTo>
                      <a:pt x="2097786" y="376555"/>
                    </a:lnTo>
                    <a:lnTo>
                      <a:pt x="1869186" y="726186"/>
                    </a:lnTo>
                    <a:lnTo>
                      <a:pt x="1734693" y="1237234"/>
                    </a:lnTo>
                    <a:lnTo>
                      <a:pt x="188341" y="1291082"/>
                    </a:lnTo>
                    <a:lnTo>
                      <a:pt x="161417" y="538099"/>
                    </a:lnTo>
                    <a:close/>
                  </a:path>
                </a:pathLst>
              </a:custGeom>
              <a:solidFill>
                <a:srgbClr val="F4900A"/>
              </a:solidFill>
            </p:spPr>
          </p:sp>
          <p:sp>
            <p:nvSpPr>
              <p:cNvPr name="Freeform 6" id="6"/>
              <p:cNvSpPr/>
              <p:nvPr/>
            </p:nvSpPr>
            <p:spPr>
              <a:xfrm flipH="false" flipV="false" rot="0">
                <a:off x="58801" y="58039"/>
                <a:ext cx="2743835" cy="2838323"/>
              </a:xfrm>
              <a:custGeom>
                <a:avLst/>
                <a:gdLst/>
                <a:ahLst/>
                <a:cxnLst/>
                <a:rect r="r" b="b" t="t" l="l"/>
                <a:pathLst>
                  <a:path h="2838323" w="2743835">
                    <a:moveTo>
                      <a:pt x="1346327" y="1924812"/>
                    </a:moveTo>
                    <a:cubicBezTo>
                      <a:pt x="1387475" y="1924812"/>
                      <a:pt x="1413637" y="1917065"/>
                      <a:pt x="1446022" y="1900682"/>
                    </a:cubicBezTo>
                    <a:cubicBezTo>
                      <a:pt x="1500505" y="1873123"/>
                      <a:pt x="1554480" y="1844040"/>
                      <a:pt x="1610741" y="1820418"/>
                    </a:cubicBezTo>
                    <a:lnTo>
                      <a:pt x="1906143" y="1703959"/>
                    </a:lnTo>
                    <a:cubicBezTo>
                      <a:pt x="1935480" y="1692529"/>
                      <a:pt x="1937893" y="1687703"/>
                      <a:pt x="1927352" y="1657731"/>
                    </a:cubicBezTo>
                    <a:lnTo>
                      <a:pt x="1860423" y="1467866"/>
                    </a:lnTo>
                    <a:cubicBezTo>
                      <a:pt x="1850644" y="1440434"/>
                      <a:pt x="1846580" y="1438148"/>
                      <a:pt x="1818894" y="1443355"/>
                    </a:cubicBezTo>
                    <a:lnTo>
                      <a:pt x="1810512" y="1445133"/>
                    </a:lnTo>
                    <a:cubicBezTo>
                      <a:pt x="1669034" y="1474978"/>
                      <a:pt x="1531874" y="1504315"/>
                      <a:pt x="1394333" y="1532255"/>
                    </a:cubicBezTo>
                    <a:cubicBezTo>
                      <a:pt x="1373759" y="1536446"/>
                      <a:pt x="1351280" y="1536827"/>
                      <a:pt x="1330452" y="1533652"/>
                    </a:cubicBezTo>
                    <a:lnTo>
                      <a:pt x="1191006" y="1506728"/>
                    </a:lnTo>
                    <a:cubicBezTo>
                      <a:pt x="1093343" y="1486281"/>
                      <a:pt x="995680" y="1465326"/>
                      <a:pt x="898017" y="1444752"/>
                    </a:cubicBezTo>
                    <a:cubicBezTo>
                      <a:pt x="864616" y="1437640"/>
                      <a:pt x="860552" y="1440180"/>
                      <a:pt x="849122" y="1472819"/>
                    </a:cubicBezTo>
                    <a:lnTo>
                      <a:pt x="808228" y="1589786"/>
                    </a:lnTo>
                    <a:cubicBezTo>
                      <a:pt x="799338" y="1614932"/>
                      <a:pt x="790067" y="1639951"/>
                      <a:pt x="781685" y="1665351"/>
                    </a:cubicBezTo>
                    <a:cubicBezTo>
                      <a:pt x="774954" y="1685671"/>
                      <a:pt x="778891" y="1693291"/>
                      <a:pt x="798449" y="1701546"/>
                    </a:cubicBezTo>
                    <a:lnTo>
                      <a:pt x="806450" y="1704594"/>
                    </a:lnTo>
                    <a:cubicBezTo>
                      <a:pt x="969645" y="1764792"/>
                      <a:pt x="1128395" y="1824228"/>
                      <a:pt x="1277366" y="1906778"/>
                    </a:cubicBezTo>
                    <a:cubicBezTo>
                      <a:pt x="1301115" y="1919986"/>
                      <a:pt x="1327277" y="1925193"/>
                      <a:pt x="1346073" y="1924939"/>
                    </a:cubicBezTo>
                    <a:moveTo>
                      <a:pt x="642239" y="1316736"/>
                    </a:moveTo>
                    <a:cubicBezTo>
                      <a:pt x="656971" y="1318641"/>
                      <a:pt x="667131" y="1319403"/>
                      <a:pt x="677037" y="1321308"/>
                    </a:cubicBezTo>
                    <a:lnTo>
                      <a:pt x="1331976" y="1443863"/>
                    </a:lnTo>
                    <a:cubicBezTo>
                      <a:pt x="1347597" y="1446784"/>
                      <a:pt x="1364742" y="1446657"/>
                      <a:pt x="1380363" y="1443736"/>
                    </a:cubicBezTo>
                    <a:lnTo>
                      <a:pt x="2068576" y="1316228"/>
                    </a:lnTo>
                    <a:cubicBezTo>
                      <a:pt x="2121916" y="1306322"/>
                      <a:pt x="2175256" y="1296543"/>
                      <a:pt x="2228469" y="1286383"/>
                    </a:cubicBezTo>
                    <a:cubicBezTo>
                      <a:pt x="2254631" y="1281430"/>
                      <a:pt x="2264029" y="1273175"/>
                      <a:pt x="2264410" y="1256538"/>
                    </a:cubicBezTo>
                    <a:cubicBezTo>
                      <a:pt x="2264791" y="1239901"/>
                      <a:pt x="2255012" y="1231138"/>
                      <a:pt x="2229612" y="1225677"/>
                    </a:cubicBezTo>
                    <a:lnTo>
                      <a:pt x="2186559" y="1216914"/>
                    </a:lnTo>
                    <a:cubicBezTo>
                      <a:pt x="1921510" y="1163701"/>
                      <a:pt x="1656588" y="1110488"/>
                      <a:pt x="1391539" y="1057021"/>
                    </a:cubicBezTo>
                    <a:cubicBezTo>
                      <a:pt x="1363091" y="1051306"/>
                      <a:pt x="1335532" y="1051687"/>
                      <a:pt x="1307084" y="1057529"/>
                    </a:cubicBezTo>
                    <a:lnTo>
                      <a:pt x="624459" y="1199388"/>
                    </a:lnTo>
                    <a:cubicBezTo>
                      <a:pt x="581406" y="1208278"/>
                      <a:pt x="538480" y="1217168"/>
                      <a:pt x="495554" y="1226312"/>
                    </a:cubicBezTo>
                    <a:cubicBezTo>
                      <a:pt x="470535" y="1231646"/>
                      <a:pt x="460375" y="1241044"/>
                      <a:pt x="460883" y="1257554"/>
                    </a:cubicBezTo>
                    <a:cubicBezTo>
                      <a:pt x="461391" y="1273810"/>
                      <a:pt x="471678" y="1282065"/>
                      <a:pt x="497332" y="1287018"/>
                    </a:cubicBezTo>
                    <a:lnTo>
                      <a:pt x="532892" y="1293622"/>
                    </a:lnTo>
                    <a:cubicBezTo>
                      <a:pt x="558800" y="1298829"/>
                      <a:pt x="584708" y="1304163"/>
                      <a:pt x="613029" y="1310005"/>
                    </a:cubicBezTo>
                    <a:lnTo>
                      <a:pt x="613283" y="1391539"/>
                    </a:lnTo>
                    <a:cubicBezTo>
                      <a:pt x="613791" y="1408049"/>
                      <a:pt x="609346" y="1420495"/>
                      <a:pt x="596265" y="1432179"/>
                    </a:cubicBezTo>
                    <a:cubicBezTo>
                      <a:pt x="572643" y="1453388"/>
                      <a:pt x="572643" y="1476629"/>
                      <a:pt x="595122" y="1499235"/>
                    </a:cubicBezTo>
                    <a:cubicBezTo>
                      <a:pt x="606552" y="1510665"/>
                      <a:pt x="611124" y="1522984"/>
                      <a:pt x="610362" y="1538478"/>
                    </a:cubicBezTo>
                    <a:lnTo>
                      <a:pt x="610108" y="1566799"/>
                    </a:lnTo>
                    <a:cubicBezTo>
                      <a:pt x="608838" y="1574927"/>
                      <a:pt x="606806" y="1585087"/>
                      <a:pt x="601345" y="1590040"/>
                    </a:cubicBezTo>
                    <a:cubicBezTo>
                      <a:pt x="585978" y="1603883"/>
                      <a:pt x="584581" y="1621155"/>
                      <a:pt x="584581" y="1639570"/>
                    </a:cubicBezTo>
                    <a:lnTo>
                      <a:pt x="584581" y="1939290"/>
                    </a:lnTo>
                    <a:cubicBezTo>
                      <a:pt x="584581" y="1959102"/>
                      <a:pt x="584581" y="1978914"/>
                      <a:pt x="586105" y="1998599"/>
                    </a:cubicBezTo>
                    <a:cubicBezTo>
                      <a:pt x="587629" y="2019935"/>
                      <a:pt x="604266" y="2035683"/>
                      <a:pt x="624586" y="2037080"/>
                    </a:cubicBezTo>
                    <a:cubicBezTo>
                      <a:pt x="645414" y="2038477"/>
                      <a:pt x="662559" y="2025269"/>
                      <a:pt x="667512" y="2003933"/>
                    </a:cubicBezTo>
                    <a:lnTo>
                      <a:pt x="669290" y="1993773"/>
                    </a:lnTo>
                    <a:cubicBezTo>
                      <a:pt x="669925" y="1869821"/>
                      <a:pt x="670433" y="1750949"/>
                      <a:pt x="670814" y="1632204"/>
                    </a:cubicBezTo>
                    <a:cubicBezTo>
                      <a:pt x="670814" y="1618107"/>
                      <a:pt x="667512" y="1605407"/>
                      <a:pt x="658241" y="1593977"/>
                    </a:cubicBezTo>
                    <a:cubicBezTo>
                      <a:pt x="639318" y="1570482"/>
                      <a:pt x="639826" y="1526667"/>
                      <a:pt x="658495" y="1503299"/>
                    </a:cubicBezTo>
                    <a:cubicBezTo>
                      <a:pt x="682752" y="1472946"/>
                      <a:pt x="681609" y="1454150"/>
                      <a:pt x="654939" y="1426845"/>
                    </a:cubicBezTo>
                    <a:lnTo>
                      <a:pt x="643382" y="1414526"/>
                    </a:lnTo>
                    <a:cubicBezTo>
                      <a:pt x="641858" y="1378966"/>
                      <a:pt x="642493" y="1349883"/>
                      <a:pt x="642493" y="1316609"/>
                    </a:cubicBezTo>
                    <a:moveTo>
                      <a:pt x="723265" y="2299208"/>
                    </a:moveTo>
                    <a:lnTo>
                      <a:pt x="691515" y="2299208"/>
                    </a:lnTo>
                    <a:cubicBezTo>
                      <a:pt x="618236" y="2299208"/>
                      <a:pt x="545084" y="2299335"/>
                      <a:pt x="471805" y="2299081"/>
                    </a:cubicBezTo>
                    <a:lnTo>
                      <a:pt x="440944" y="2296922"/>
                    </a:lnTo>
                    <a:cubicBezTo>
                      <a:pt x="409448" y="2291461"/>
                      <a:pt x="388747" y="2269236"/>
                      <a:pt x="385318" y="2237613"/>
                    </a:cubicBezTo>
                    <a:lnTo>
                      <a:pt x="384683" y="2209165"/>
                    </a:lnTo>
                    <a:cubicBezTo>
                      <a:pt x="384683" y="1967103"/>
                      <a:pt x="384683" y="1725041"/>
                      <a:pt x="384683" y="1482979"/>
                    </a:cubicBezTo>
                    <a:lnTo>
                      <a:pt x="384683" y="1446403"/>
                    </a:lnTo>
                    <a:cubicBezTo>
                      <a:pt x="372745" y="1446403"/>
                      <a:pt x="363601" y="1446403"/>
                      <a:pt x="354457" y="1446403"/>
                    </a:cubicBezTo>
                    <a:lnTo>
                      <a:pt x="77851" y="1446530"/>
                    </a:lnTo>
                    <a:cubicBezTo>
                      <a:pt x="46101" y="1446657"/>
                      <a:pt x="22860" y="1433830"/>
                      <a:pt x="10160" y="1404493"/>
                    </a:cubicBezTo>
                    <a:cubicBezTo>
                      <a:pt x="0" y="1380998"/>
                      <a:pt x="4572" y="1358900"/>
                      <a:pt x="19558" y="1338834"/>
                    </a:cubicBezTo>
                    <a:lnTo>
                      <a:pt x="37211" y="1320038"/>
                    </a:lnTo>
                    <a:cubicBezTo>
                      <a:pt x="464820" y="892556"/>
                      <a:pt x="892556" y="464947"/>
                      <a:pt x="1320292" y="37338"/>
                    </a:cubicBezTo>
                    <a:lnTo>
                      <a:pt x="1339088" y="19685"/>
                    </a:lnTo>
                    <a:cubicBezTo>
                      <a:pt x="1364869" y="0"/>
                      <a:pt x="1397635" y="762"/>
                      <a:pt x="1422527" y="21463"/>
                    </a:cubicBezTo>
                    <a:lnTo>
                      <a:pt x="1441069" y="39497"/>
                    </a:lnTo>
                    <a:cubicBezTo>
                      <a:pt x="1634236" y="232537"/>
                      <a:pt x="1827403" y="425704"/>
                      <a:pt x="2020570" y="618744"/>
                    </a:cubicBezTo>
                    <a:cubicBezTo>
                      <a:pt x="2027047" y="625221"/>
                      <a:pt x="2033651" y="631571"/>
                      <a:pt x="2043811" y="641477"/>
                    </a:cubicBezTo>
                    <a:cubicBezTo>
                      <a:pt x="2044700" y="629031"/>
                      <a:pt x="2045716" y="621792"/>
                      <a:pt x="2045716" y="614553"/>
                    </a:cubicBezTo>
                    <a:lnTo>
                      <a:pt x="2045208" y="350901"/>
                    </a:lnTo>
                    <a:cubicBezTo>
                      <a:pt x="2044065" y="305943"/>
                      <a:pt x="2074799" y="273177"/>
                      <a:pt x="2122424" y="274574"/>
                    </a:cubicBezTo>
                    <a:lnTo>
                      <a:pt x="2254250" y="274828"/>
                    </a:lnTo>
                    <a:cubicBezTo>
                      <a:pt x="2310003" y="275082"/>
                      <a:pt x="2335149" y="299847"/>
                      <a:pt x="2335276" y="355092"/>
                    </a:cubicBezTo>
                    <a:lnTo>
                      <a:pt x="2334895" y="902970"/>
                    </a:lnTo>
                    <a:cubicBezTo>
                      <a:pt x="2334768" y="924433"/>
                      <a:pt x="2340610" y="939673"/>
                      <a:pt x="2356104" y="954913"/>
                    </a:cubicBezTo>
                    <a:lnTo>
                      <a:pt x="2685415" y="1283589"/>
                    </a:lnTo>
                    <a:cubicBezTo>
                      <a:pt x="2693289" y="1291463"/>
                      <a:pt x="2701417" y="1299591"/>
                      <a:pt x="2707132" y="1308989"/>
                    </a:cubicBezTo>
                    <a:cubicBezTo>
                      <a:pt x="2743835" y="1369187"/>
                      <a:pt x="2701798" y="1445260"/>
                      <a:pt x="2630551" y="1446276"/>
                    </a:cubicBezTo>
                    <a:lnTo>
                      <a:pt x="2418588" y="1446530"/>
                    </a:lnTo>
                    <a:cubicBezTo>
                      <a:pt x="2393823" y="1446530"/>
                      <a:pt x="2369058" y="1446530"/>
                      <a:pt x="2340610" y="1446530"/>
                    </a:cubicBezTo>
                    <a:lnTo>
                      <a:pt x="2340610" y="1481836"/>
                    </a:lnTo>
                    <a:cubicBezTo>
                      <a:pt x="2340610" y="1725676"/>
                      <a:pt x="2340610" y="1969389"/>
                      <a:pt x="2340610" y="2213229"/>
                    </a:cubicBezTo>
                    <a:lnTo>
                      <a:pt x="2340991" y="2228723"/>
                    </a:lnTo>
                    <a:cubicBezTo>
                      <a:pt x="2337689" y="2267966"/>
                      <a:pt x="2317242" y="2291207"/>
                      <a:pt x="2286000" y="2296795"/>
                    </a:cubicBezTo>
                    <a:lnTo>
                      <a:pt x="2250059" y="2299208"/>
                    </a:lnTo>
                    <a:cubicBezTo>
                      <a:pt x="2012188" y="2299335"/>
                      <a:pt x="1774444" y="2299462"/>
                      <a:pt x="1536573" y="2298954"/>
                    </a:cubicBezTo>
                    <a:cubicBezTo>
                      <a:pt x="1514856" y="2298827"/>
                      <a:pt x="1497457" y="2304288"/>
                      <a:pt x="1479931" y="2317623"/>
                    </a:cubicBezTo>
                    <a:lnTo>
                      <a:pt x="839343" y="2803144"/>
                    </a:lnTo>
                    <a:cubicBezTo>
                      <a:pt x="833882" y="2807335"/>
                      <a:pt x="828294" y="2811526"/>
                      <a:pt x="822325" y="2814828"/>
                    </a:cubicBezTo>
                    <a:cubicBezTo>
                      <a:pt x="778891" y="2838323"/>
                      <a:pt x="727329" y="2810383"/>
                      <a:pt x="723392" y="2760980"/>
                    </a:cubicBezTo>
                    <a:lnTo>
                      <a:pt x="723011" y="2735199"/>
                    </a:lnTo>
                    <a:cubicBezTo>
                      <a:pt x="723011" y="2600833"/>
                      <a:pt x="723011" y="2466467"/>
                      <a:pt x="723011" y="2331974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sp>
          <p:nvSpPr>
            <p:cNvPr name="TextBox 7" id="7"/>
            <p:cNvSpPr txBox="true"/>
            <p:nvPr/>
          </p:nvSpPr>
          <p:spPr>
            <a:xfrm rot="0">
              <a:off x="0" y="2130927"/>
              <a:ext cx="2057110" cy="51231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HOGAR ESTUDIANTIL </a:t>
              </a:r>
            </a:p>
            <a:p>
              <a:pPr algn="ctr">
                <a:lnSpc>
                  <a:spcPts val="1599"/>
                </a:lnSpc>
              </a:pPr>
              <a:r>
                <a:rPr lang="en-US" sz="1142">
                  <a:solidFill>
                    <a:srgbClr val="FFFFFF"/>
                  </a:solidFill>
                  <a:latin typeface="Open Sans Bold"/>
                </a:rPr>
                <a:t>Jaime Benítez Tobón</a:t>
              </a:r>
            </a:p>
          </p:txBody>
        </p:sp>
      </p:grp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DAFwaeF64v8</dc:identifier>
  <dcterms:modified xsi:type="dcterms:W3CDTF">2011-08-01T06:04:30Z</dcterms:modified>
  <cp:revision>1</cp:revision>
  <dc:title>HOGAR ESTUDIANTIL Jaime Benítez Tobón</dc:title>
</cp:coreProperties>
</file>