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DD233E-C152-4986-9279-45439AF2F63B}">
  <a:tblStyle styleId="{8FDD233E-C152-4986-9279-45439AF2F6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a5ff9e9f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a5ff9e9f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9a5ff9e9f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9a5ff9e9f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9a5ff9e9f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9a5ff9e9f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ab31f5c6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ab31f5c6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a5ff9e9f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a5ff9e9f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a5ff9e9f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a5ff9e9f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a5ff9e9f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a5ff9e9f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9a5ff9e9f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9a5ff9e9f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a5ff9e9f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9a5ff9e9f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9a5ff9e9f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9a5ff9e9f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a5ff9e9f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a5ff9e9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9a5ff9e9fa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9a5ff9e9fa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a5ff9e9fa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9a5ff9e9fa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9a5ff9e9fa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9a5ff9e9fa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a5ff9e9fa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a5ff9e9f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a5ff9e9f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a5ff9e9f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9a5ff9e9f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9a5ff9e9f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a5ff9e9f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a5ff9e9f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9a5ff9e9fa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9a5ff9e9fa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9a5ff9e9fa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9a5ff9e9f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9a5ff9e9f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9a5ff9e9f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9a5ff9e9f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9a5ff9e9f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Geant4 Monte Carlo Simulation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Cameron Ekeman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275" y="3057300"/>
            <a:ext cx="24003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350" y="3825250"/>
            <a:ext cx="5715000" cy="10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Geometry Scattering</a:t>
            </a:r>
            <a:endParaRPr/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002" y="572700"/>
            <a:ext cx="5687990" cy="426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Focal Plane Analysis - Method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order to get an accurate measurement of the focal plane, the aluminum window had to be removed temporarily.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Particles were sent into the spectrometers using the same method as before, except at 0.8, 0.9, 1.0, 1.1, and 1.2 times the nominal momentum for each side.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100,000 events were run for each momentum.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Again, secondaries generated in the GEMs were not recorded.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Geometry/Coordinate System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Unless specified, the data shown is from the previous geometry of the spectrometers before the shrinking of </a:t>
            </a:r>
            <a:r>
              <a:rPr lang="en"/>
              <a:t>the window. The magnetic field file and GEM position have been updated to the newest versions.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coordinate system used as output for the GEMs is shown below: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25507" l="0" r="0" t="20233"/>
          <a:stretch/>
        </p:blipFill>
        <p:spPr>
          <a:xfrm>
            <a:off x="842400" y="2681700"/>
            <a:ext cx="7459199" cy="21450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013050" y="2820075"/>
            <a:ext cx="10263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Electron Side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823675" y="2820075"/>
            <a:ext cx="12687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Positron Side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new geometry and run background studies.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Put in scintillators (import from MUSE)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Digitize the GEM and scintillator outputs to accurately measure the effect of secondaries.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Rates from Elastic Scattering - Method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Electrons are generated at a kinetic energy of 30MeV and are directed down the window of each spectrometer.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electrons are given a random in-plane angle of ±1.5</a:t>
            </a:r>
            <a:r>
              <a:rPr baseline="30000" lang="en"/>
              <a:t>o</a:t>
            </a:r>
            <a:r>
              <a:rPr lang="en"/>
              <a:t> and an out of plane angle of ±5</a:t>
            </a:r>
            <a:r>
              <a:rPr baseline="30000" lang="en"/>
              <a:t>o</a:t>
            </a:r>
            <a:r>
              <a:rPr lang="en"/>
              <a:t> relative to the center of the spectrometer window.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Hits are recorded at the location of the first step in the GEM’s sensitive volume.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particle sometimes is directed back and records an additional hit on the GEM.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Secondaries created within the GEM are not recorded.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Background Rates from Elastic Scattering - Results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100,000,000 event runs. The top row has the back of the vacuum chamber fully lined with PEEK, the bottom row has the middle section removed. </a:t>
            </a:r>
            <a:endParaRPr/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714750" y="2266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{8FDD233E-C152-4986-9279-45439AF2F63B}</a:tableStyleId>
              </a:tblPr>
              <a:tblGrid>
                <a:gridCol w="2136400"/>
                <a:gridCol w="1359400"/>
                <a:gridCol w="1291150"/>
                <a:gridCol w="1274875"/>
                <a:gridCol w="1652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Events Electron Side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Events Positron Side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Hits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Electron Side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Hits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Positron Side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Full PEEK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220863 (0.22%)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1509 (0.0015%)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231154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Middle PEEK Removed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62748 (0.063%)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4051 (0.00405%)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68712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4449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Hit Coordinates (Full PEEK) Electron Side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25" y="1158750"/>
            <a:ext cx="7726758" cy="38209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Google Shape;86;p17"/>
          <p:cNvCxnSpPr/>
          <p:nvPr/>
        </p:nvCxnSpPr>
        <p:spPr>
          <a:xfrm>
            <a:off x="2713225" y="2579038"/>
            <a:ext cx="0" cy="9804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7"/>
          <p:cNvCxnSpPr/>
          <p:nvPr/>
        </p:nvCxnSpPr>
        <p:spPr>
          <a:xfrm flipH="1" rot="10800000">
            <a:off x="6599675" y="2381950"/>
            <a:ext cx="11400" cy="14184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7"/>
          <p:cNvCxnSpPr/>
          <p:nvPr/>
        </p:nvCxnSpPr>
        <p:spPr>
          <a:xfrm flipH="1" rot="10800000">
            <a:off x="2724750" y="2381825"/>
            <a:ext cx="3897900" cy="2076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7"/>
          <p:cNvCxnSpPr/>
          <p:nvPr/>
        </p:nvCxnSpPr>
        <p:spPr>
          <a:xfrm>
            <a:off x="2724750" y="3558175"/>
            <a:ext cx="3886500" cy="2652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7"/>
          <p:cNvSpPr txBox="1"/>
          <p:nvPr/>
        </p:nvSpPr>
        <p:spPr>
          <a:xfrm>
            <a:off x="2713225" y="2710600"/>
            <a:ext cx="2975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Approximate Area for ±20% Nominal Momentum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Hit Coordinates (Partial PEEK) Electron Side</a:t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988" y="1017725"/>
            <a:ext cx="7598032" cy="382097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2840075" y="2547675"/>
            <a:ext cx="29754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Approximate Area for ±20% Nominal Momentum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98" name="Google Shape;98;p18"/>
          <p:cNvCxnSpPr/>
          <p:nvPr/>
        </p:nvCxnSpPr>
        <p:spPr>
          <a:xfrm>
            <a:off x="2713225" y="2438000"/>
            <a:ext cx="0" cy="9804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8"/>
          <p:cNvCxnSpPr/>
          <p:nvPr/>
        </p:nvCxnSpPr>
        <p:spPr>
          <a:xfrm flipH="1" rot="10800000">
            <a:off x="6611200" y="2219013"/>
            <a:ext cx="11400" cy="14184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8"/>
          <p:cNvCxnSpPr/>
          <p:nvPr/>
        </p:nvCxnSpPr>
        <p:spPr>
          <a:xfrm>
            <a:off x="2713225" y="3418400"/>
            <a:ext cx="3886500" cy="2652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8"/>
          <p:cNvCxnSpPr/>
          <p:nvPr/>
        </p:nvCxnSpPr>
        <p:spPr>
          <a:xfrm flipH="1" rot="10800000">
            <a:off x="2707525" y="2219025"/>
            <a:ext cx="3897900" cy="207600"/>
          </a:xfrm>
          <a:prstGeom prst="straightConnector1">
            <a:avLst/>
          </a:prstGeom>
          <a:noFill/>
          <a:ln cap="flat" cmpd="sng" w="38100">
            <a:solidFill>
              <a:schemeClr val="accent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Validation Studies - Method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Electrons and Positrons are generated at or near the nominal momentum for the magnetic field.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particles are </a:t>
            </a:r>
            <a:r>
              <a:rPr lang="en"/>
              <a:t>given a random in-plane angle of ±1.5</a:t>
            </a:r>
            <a:r>
              <a:rPr baseline="30000" lang="en"/>
              <a:t>o</a:t>
            </a:r>
            <a:r>
              <a:rPr lang="en"/>
              <a:t> and an out of plane angle of ±5</a:t>
            </a:r>
            <a:r>
              <a:rPr baseline="30000" lang="en"/>
              <a:t>o</a:t>
            </a:r>
            <a:r>
              <a:rPr lang="en"/>
              <a:t> relative to the center of the spectrometer window.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Hits are recorded at the location of the first step in the GEM’s sensitive volume.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particle sometimes is directed back but this additional hit is no longer recorded.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Secondaries created within the GEM are not recorded.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 of the Aluminum Vacuum Window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old geometry used in these simulations, the aluminum window on the chamber is 0.1mm thick.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measuring the precision of the focal plane, the aluminum caused significant scattering compared to when the window was omitted.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